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5" r:id="rId5"/>
    <p:sldMasterId id="2147483650" r:id="rId6"/>
    <p:sldMasterId id="2147483680" r:id="rId7"/>
    <p:sldMasterId id="2147483688" r:id="rId8"/>
  </p:sldMasterIdLst>
  <p:notesMasterIdLst>
    <p:notesMasterId r:id="rId30"/>
  </p:notesMasterIdLst>
  <p:sldIdLst>
    <p:sldId id="256" r:id="rId9"/>
    <p:sldId id="327" r:id="rId10"/>
    <p:sldId id="329" r:id="rId11"/>
    <p:sldId id="257" r:id="rId12"/>
    <p:sldId id="311" r:id="rId13"/>
    <p:sldId id="319" r:id="rId14"/>
    <p:sldId id="310" r:id="rId15"/>
    <p:sldId id="337" r:id="rId16"/>
    <p:sldId id="347" r:id="rId17"/>
    <p:sldId id="340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8" r:id="rId27"/>
    <p:sldId id="359" r:id="rId28"/>
    <p:sldId id="360" r:id="rId29"/>
  </p:sldIdLst>
  <p:sldSz cx="12192000" cy="6858000"/>
  <p:notesSz cx="6858000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39DBC"/>
    <a:srgbClr val="E0C427"/>
    <a:srgbClr val="ED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F5EFB-1B62-4E14-BA5E-F271722BFAB1}" v="2" dt="2020-01-02T13:03:36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 snapToObjects="1">
      <p:cViewPr varScale="1">
        <p:scale>
          <a:sx n="106" d="100"/>
          <a:sy n="106" d="100"/>
        </p:scale>
        <p:origin x="13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61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Schuit" userId="d6286690-cfb0-4a87-8b27-0baf35d56aa3" providerId="ADAL" clId="{3E7F5EFB-1B62-4E14-BA5E-F271722BFAB1}"/>
    <pc:docChg chg="modMainMaster">
      <pc:chgData name="Martine Schuit" userId="d6286690-cfb0-4a87-8b27-0baf35d56aa3" providerId="ADAL" clId="{3E7F5EFB-1B62-4E14-BA5E-F271722BFAB1}" dt="2020-01-02T13:03:36.730" v="1"/>
      <pc:docMkLst>
        <pc:docMk/>
      </pc:docMkLst>
      <pc:sldMasterChg chg="addSp">
        <pc:chgData name="Martine Schuit" userId="d6286690-cfb0-4a87-8b27-0baf35d56aa3" providerId="ADAL" clId="{3E7F5EFB-1B62-4E14-BA5E-F271722BFAB1}" dt="2020-01-02T13:03:36.730" v="1"/>
        <pc:sldMasterMkLst>
          <pc:docMk/>
          <pc:sldMasterMk cId="0" sldId="2147483650"/>
        </pc:sldMasterMkLst>
        <pc:spChg chg="add">
          <ac:chgData name="Martine Schuit" userId="d6286690-cfb0-4a87-8b27-0baf35d56aa3" providerId="ADAL" clId="{3E7F5EFB-1B62-4E14-BA5E-F271722BFAB1}" dt="2020-01-02T13:03:36.730" v="1"/>
          <ac:spMkLst>
            <pc:docMk/>
            <pc:sldMasterMk cId="0" sldId="2147483650"/>
            <ac:spMk id="6" creationId="{43A7C9D3-8B4E-4CB8-8DBC-27329B3324A3}"/>
          </ac:spMkLst>
        </pc:spChg>
      </pc:sldMasterChg>
      <pc:sldMasterChg chg="addSp">
        <pc:chgData name="Martine Schuit" userId="d6286690-cfb0-4a87-8b27-0baf35d56aa3" providerId="ADAL" clId="{3E7F5EFB-1B62-4E14-BA5E-F271722BFAB1}" dt="2020-01-02T13:03:09.248" v="0"/>
        <pc:sldMasterMkLst>
          <pc:docMk/>
          <pc:sldMasterMk cId="3081317939" sldId="2147483660"/>
        </pc:sldMasterMkLst>
        <pc:spChg chg="add">
          <ac:chgData name="Martine Schuit" userId="d6286690-cfb0-4a87-8b27-0baf35d56aa3" providerId="ADAL" clId="{3E7F5EFB-1B62-4E14-BA5E-F271722BFAB1}" dt="2020-01-02T13:03:09.248" v="0"/>
          <ac:spMkLst>
            <pc:docMk/>
            <pc:sldMasterMk cId="3081317939" sldId="2147483660"/>
            <ac:spMk id="3" creationId="{59D3D969-BB3B-4C68-841B-0E477D13EDCB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AD73-2127-4BCE-B49F-5E1D57513304}" type="datetimeFigureOut">
              <a:rPr lang="nl-NL" smtClean="0"/>
              <a:t>27-10-2021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4FEC-AA26-45BC-955F-90F2C9F9D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62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5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26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419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579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266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A14A5C-D676-4293-B1A0-C86E1DE9237D}" type="slidenum">
              <a:rPr lang="de-DE" altLang="en-US" sz="1100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en-US" sz="11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3738"/>
            <a:ext cx="607060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1" tIns="48106" rIns="96211" bIns="4810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169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002692"/>
            <a:ext cx="10515600" cy="15597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737745"/>
            <a:ext cx="10515600" cy="127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89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48800"/>
            <a:ext cx="10972800" cy="451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406817"/>
            <a:ext cx="10972800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</p:spTree>
    <p:extLst>
      <p:ext uri="{BB962C8B-B14F-4D97-AF65-F5344CB8AC3E}">
        <p14:creationId xmlns:p14="http://schemas.microsoft.com/office/powerpoint/2010/main" val="76726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0" y="1648800"/>
            <a:ext cx="5486400" cy="451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406817"/>
            <a:ext cx="10972800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1648800"/>
            <a:ext cx="5486400" cy="45170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07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406817"/>
            <a:ext cx="10972800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1648800"/>
            <a:ext cx="10972800" cy="45170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65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6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1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4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5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3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4355" y="1122363"/>
            <a:ext cx="10132541" cy="1583767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+mn-lt"/>
              </a:defRPr>
            </a:lvl1pPr>
          </a:lstStyle>
          <a:p>
            <a:r>
              <a:rPr lang="en-US" dirty="0"/>
              <a:t>Click to edit 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4354" y="2922418"/>
            <a:ext cx="10132543" cy="9205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339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1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136823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609601" y="406817"/>
            <a:ext cx="8550876" cy="569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on 1 line</a:t>
            </a:r>
          </a:p>
        </p:txBody>
      </p:sp>
    </p:spTree>
    <p:extLst>
      <p:ext uri="{BB962C8B-B14F-4D97-AF65-F5344CB8AC3E}">
        <p14:creationId xmlns:p14="http://schemas.microsoft.com/office/powerpoint/2010/main" val="5081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48800"/>
            <a:ext cx="10972800" cy="451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1" y="406817"/>
            <a:ext cx="8550876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</p:spTree>
    <p:extLst>
      <p:ext uri="{BB962C8B-B14F-4D97-AF65-F5344CB8AC3E}">
        <p14:creationId xmlns:p14="http://schemas.microsoft.com/office/powerpoint/2010/main" val="22805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0" y="1648800"/>
            <a:ext cx="5486400" cy="451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1" y="406817"/>
            <a:ext cx="8550876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1649414"/>
            <a:ext cx="5486400" cy="451660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65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1" y="406817"/>
            <a:ext cx="8550876" cy="105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Title</a:t>
            </a:r>
            <a:br>
              <a:rPr lang="en-GB" noProof="0" dirty="0"/>
            </a:br>
            <a:r>
              <a:rPr lang="en-GB" noProof="0" dirty="0"/>
              <a:t>on 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1649414"/>
            <a:ext cx="10972800" cy="451660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8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FABB-B2FE-451A-8B0E-F59411A2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8FB17-3E67-4E2B-A4CA-64FF7C24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0A3-691E-4E04-A538-DDF16877A8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38A22-9080-44F7-B05A-A6DC1A2C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400A8-7664-493E-B148-D1DDA97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6DDC-1C61-4FA8-81CD-E433C3599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109C-546A-4256-9E56-A95980C7ADDF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C2B8-5613-4295-867D-F3825AD996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71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136823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609600" y="406817"/>
            <a:ext cx="10972800" cy="569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on 1 line</a:t>
            </a:r>
          </a:p>
        </p:txBody>
      </p:sp>
    </p:spTree>
    <p:extLst>
      <p:ext uri="{BB962C8B-B14F-4D97-AF65-F5344CB8AC3E}">
        <p14:creationId xmlns:p14="http://schemas.microsoft.com/office/powerpoint/2010/main" val="20526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29843" y="974227"/>
            <a:ext cx="3932315" cy="1976398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59D3D969-BB3B-4C68-841B-0E477D13ED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76988"/>
            <a:ext cx="12192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 dirty="0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813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2871" y="5310063"/>
            <a:ext cx="2438171" cy="12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3242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76237" y="6316878"/>
            <a:ext cx="906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947821" y="175999"/>
            <a:ext cx="1989255" cy="999809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3A7C9D3-8B4E-4CB8-8DBC-27329B3324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76988"/>
            <a:ext cx="12192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 dirty="0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83" r:id="rId3"/>
    <p:sldLayoutId id="2147483684" r:id="rId4"/>
    <p:sldLayoutId id="2147483687" r:id="rId5"/>
    <p:sldLayoutId id="2147483700" r:id="rId6"/>
  </p:sldLayoutIdLst>
  <p:hf hdr="0" ftr="0" dt="0"/>
  <p:txStyles>
    <p:titleStyle>
      <a:lvl1pPr marL="0" algn="l" defTabSz="4572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3242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51156" y="6316878"/>
            <a:ext cx="906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787E-EAF5-4BAD-A37E-DA2B2A21E34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3471" y="5947970"/>
            <a:ext cx="1497351" cy="7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</p:sldLayoutIdLst>
  <p:hf hdr="0" ftr="0" dt="0"/>
  <p:txStyles>
    <p:titleStyle>
      <a:lvl1pPr marL="0" algn="l" defTabSz="4572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4129843" y="974227"/>
            <a:ext cx="3932315" cy="1976398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9D3D969-BB3B-4C68-841B-0E477D13ED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76988"/>
            <a:ext cx="12192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 dirty="0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946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tmp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4207"/>
            <a:ext cx="10515600" cy="2865560"/>
          </a:xfrm>
        </p:spPr>
        <p:txBody>
          <a:bodyPr/>
          <a:lstStyle/>
          <a:p>
            <a:r>
              <a:rPr lang="nl-NL" sz="3600" b="1" dirty="0">
                <a:solidFill>
                  <a:srgbClr val="002060"/>
                </a:solidFill>
              </a:rPr>
              <a:t>Design the Future of HCT Societies:  WBMT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968" y="4589463"/>
            <a:ext cx="7197481" cy="1500187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Hildegard T. Greinix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Medical University Graz, Austria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President WBMT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WHO </a:t>
            </a:r>
            <a:r>
              <a:rPr lang="de-AT" dirty="0" err="1" smtClean="0"/>
              <a:t>Collaboration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Collaboration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WHO and WBMT </a:t>
            </a:r>
            <a:r>
              <a:rPr lang="de-AT" dirty="0" err="1" smtClean="0"/>
              <a:t>contributes</a:t>
            </a:r>
            <a:r>
              <a:rPr lang="de-AT" dirty="0" smtClean="0"/>
              <a:t> to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implementation</a:t>
            </a:r>
            <a:r>
              <a:rPr lang="de-AT" dirty="0" smtClean="0"/>
              <a:t> of </a:t>
            </a:r>
            <a:r>
              <a:rPr lang="de-AT" dirty="0" err="1" smtClean="0"/>
              <a:t>resolutions</a:t>
            </a:r>
            <a:r>
              <a:rPr lang="de-AT" dirty="0" smtClean="0"/>
              <a:t> WHA57.18 and WHA63.22 on </a:t>
            </a:r>
            <a:r>
              <a:rPr lang="de-AT" dirty="0" err="1" smtClean="0"/>
              <a:t>transplantation</a:t>
            </a:r>
            <a:r>
              <a:rPr lang="de-AT" dirty="0" smtClean="0"/>
              <a:t> of human </a:t>
            </a:r>
            <a:r>
              <a:rPr lang="de-AT" dirty="0" err="1" smtClean="0"/>
              <a:t>cells</a:t>
            </a:r>
            <a:r>
              <a:rPr lang="de-AT" dirty="0" smtClean="0"/>
              <a:t>, </a:t>
            </a:r>
            <a:r>
              <a:rPr lang="de-AT" dirty="0" err="1" smtClean="0"/>
              <a:t>tissues</a:t>
            </a:r>
            <a:r>
              <a:rPr lang="de-AT" dirty="0" smtClean="0"/>
              <a:t> and </a:t>
            </a:r>
            <a:r>
              <a:rPr lang="de-AT" dirty="0" err="1" smtClean="0"/>
              <a:t>organs</a:t>
            </a:r>
            <a:endParaRPr lang="de-AT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Specific</a:t>
            </a:r>
            <a:r>
              <a:rPr lang="de-AT" dirty="0" smtClean="0"/>
              <a:t> </a:t>
            </a:r>
            <a:r>
              <a:rPr lang="de-AT" dirty="0" err="1" smtClean="0"/>
              <a:t>objective</a:t>
            </a:r>
            <a:r>
              <a:rPr lang="de-AT" dirty="0" smtClean="0"/>
              <a:t> of </a:t>
            </a:r>
            <a:r>
              <a:rPr lang="de-AT" dirty="0" err="1" smtClean="0"/>
              <a:t>supporting</a:t>
            </a:r>
            <a:r>
              <a:rPr lang="de-AT" dirty="0" smtClean="0"/>
              <a:t> </a:t>
            </a:r>
            <a:r>
              <a:rPr lang="de-AT" dirty="0" err="1" smtClean="0"/>
              <a:t>WHO‘s</a:t>
            </a:r>
            <a:r>
              <a:rPr lang="de-AT" dirty="0" smtClean="0"/>
              <a:t> </a:t>
            </a:r>
            <a:r>
              <a:rPr lang="de-AT" dirty="0" err="1" smtClean="0"/>
              <a:t>efforts</a:t>
            </a:r>
            <a:r>
              <a:rPr lang="de-AT" dirty="0" smtClean="0"/>
              <a:t> </a:t>
            </a:r>
            <a:r>
              <a:rPr lang="de-AT" dirty="0" err="1" smtClean="0"/>
              <a:t>towards</a:t>
            </a:r>
            <a:r>
              <a:rPr lang="de-AT" dirty="0" smtClean="0"/>
              <a:t> </a:t>
            </a:r>
            <a:r>
              <a:rPr lang="de-AT" dirty="0" err="1" smtClean="0"/>
              <a:t>improving</a:t>
            </a:r>
            <a:r>
              <a:rPr lang="de-AT" dirty="0" smtClean="0"/>
              <a:t> </a:t>
            </a:r>
            <a:r>
              <a:rPr lang="de-AT" dirty="0" err="1" smtClean="0"/>
              <a:t>access</a:t>
            </a:r>
            <a:r>
              <a:rPr lang="de-AT" dirty="0" smtClean="0"/>
              <a:t> to and </a:t>
            </a:r>
            <a:r>
              <a:rPr lang="de-AT" dirty="0" err="1" smtClean="0"/>
              <a:t>outcomes</a:t>
            </a:r>
            <a:r>
              <a:rPr lang="de-AT" dirty="0" smtClean="0"/>
              <a:t> of </a:t>
            </a:r>
            <a:r>
              <a:rPr lang="de-AT" dirty="0" err="1" smtClean="0"/>
              <a:t>allo</a:t>
            </a:r>
            <a:r>
              <a:rPr lang="de-AT" dirty="0" smtClean="0"/>
              <a:t> HCT </a:t>
            </a:r>
            <a:r>
              <a:rPr lang="de-AT" dirty="0" err="1" smtClean="0"/>
              <a:t>worldwide</a:t>
            </a:r>
            <a:r>
              <a:rPr lang="de-AT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Increase</a:t>
            </a:r>
            <a:r>
              <a:rPr lang="de-AT" dirty="0" smtClean="0"/>
              <a:t> </a:t>
            </a:r>
            <a:r>
              <a:rPr lang="de-AT" dirty="0" err="1" smtClean="0"/>
              <a:t>knowledge</a:t>
            </a:r>
            <a:r>
              <a:rPr lang="de-AT" dirty="0" smtClean="0"/>
              <a:t> and </a:t>
            </a:r>
            <a:r>
              <a:rPr lang="de-AT" dirty="0" err="1" smtClean="0"/>
              <a:t>understanding</a:t>
            </a:r>
            <a:r>
              <a:rPr lang="de-AT" dirty="0" smtClean="0"/>
              <a:t> of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disease</a:t>
            </a:r>
            <a:r>
              <a:rPr lang="de-AT" dirty="0" smtClean="0"/>
              <a:t> </a:t>
            </a:r>
            <a:r>
              <a:rPr lang="de-AT" dirty="0" err="1" smtClean="0"/>
              <a:t>burden</a:t>
            </a:r>
            <a:r>
              <a:rPr lang="de-AT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smtClean="0"/>
              <a:t>Promote HCT </a:t>
            </a:r>
            <a:r>
              <a:rPr lang="de-AT" dirty="0" err="1" smtClean="0"/>
              <a:t>as</a:t>
            </a:r>
            <a:r>
              <a:rPr lang="de-AT" dirty="0" smtClean="0"/>
              <a:t> optimal </a:t>
            </a:r>
            <a:r>
              <a:rPr lang="de-AT" dirty="0" err="1" smtClean="0"/>
              <a:t>treatment</a:t>
            </a:r>
            <a:r>
              <a:rPr lang="de-AT" dirty="0" smtClean="0"/>
              <a:t> </a:t>
            </a:r>
            <a:r>
              <a:rPr lang="de-AT" dirty="0" err="1" smtClean="0"/>
              <a:t>choice</a:t>
            </a:r>
            <a:r>
              <a:rPr lang="de-AT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Inform</a:t>
            </a:r>
            <a:r>
              <a:rPr lang="de-AT" dirty="0" smtClean="0"/>
              <a:t> WHO in </a:t>
            </a:r>
            <a:r>
              <a:rPr lang="de-AT" dirty="0" err="1" smtClean="0"/>
              <a:t>development</a:t>
            </a:r>
            <a:r>
              <a:rPr lang="de-AT" dirty="0" smtClean="0"/>
              <a:t> of </a:t>
            </a:r>
            <a:r>
              <a:rPr lang="de-AT" dirty="0" err="1" smtClean="0"/>
              <a:t>tools</a:t>
            </a:r>
            <a:r>
              <a:rPr lang="de-AT" dirty="0" smtClean="0"/>
              <a:t> and </a:t>
            </a:r>
            <a:r>
              <a:rPr lang="de-AT" dirty="0" err="1" smtClean="0"/>
              <a:t>guidance</a:t>
            </a:r>
            <a:r>
              <a:rPr lang="de-AT" dirty="0" smtClean="0"/>
              <a:t> </a:t>
            </a:r>
            <a:r>
              <a:rPr lang="de-AT" dirty="0" err="1" smtClean="0"/>
              <a:t>materials</a:t>
            </a:r>
            <a:r>
              <a:rPr lang="de-AT" dirty="0" smtClean="0"/>
              <a:t> for </a:t>
            </a:r>
            <a:r>
              <a:rPr lang="de-AT" dirty="0" err="1" smtClean="0"/>
              <a:t>strengthening</a:t>
            </a:r>
            <a:r>
              <a:rPr lang="de-AT" dirty="0" smtClean="0"/>
              <a:t> national </a:t>
            </a:r>
            <a:r>
              <a:rPr lang="de-AT" dirty="0" err="1" smtClean="0"/>
              <a:t>capacities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321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uppieren 1023"/>
          <p:cNvGrpSpPr/>
          <p:nvPr/>
        </p:nvGrpSpPr>
        <p:grpSpPr>
          <a:xfrm>
            <a:off x="-39116" y="771262"/>
            <a:ext cx="11959647" cy="5297138"/>
            <a:chOff x="85899" y="1342762"/>
            <a:chExt cx="11959647" cy="5297138"/>
          </a:xfrm>
        </p:grpSpPr>
        <p:pic>
          <p:nvPicPr>
            <p:cNvPr id="1026" name="Picture 2" descr="Annotated topographic Map of the world showing continents and ocea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418" y="1342762"/>
              <a:ext cx="9234840" cy="4806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10406571" y="2136371"/>
              <a:ext cx="1638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Hanoi, Vietnam</a:t>
              </a:r>
              <a:endParaRPr lang="de-AT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135113" y="1614262"/>
              <a:ext cx="1460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Beijing, China</a:t>
              </a:r>
              <a:endParaRPr lang="de-AT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25345" y="6251973"/>
              <a:ext cx="2463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Cape Town, South </a:t>
              </a:r>
              <a:r>
                <a:rPr lang="de-DE" dirty="0" err="1" smtClean="0"/>
                <a:t>Africa</a:t>
              </a:r>
              <a:endParaRPr lang="de-AT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136685" y="5947402"/>
              <a:ext cx="1354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Riyadh</a:t>
              </a:r>
              <a:r>
                <a:rPr lang="de-DE" dirty="0" smtClean="0"/>
                <a:t>, </a:t>
              </a:r>
            </a:p>
            <a:p>
              <a:r>
                <a:rPr lang="de-DE" dirty="0" smtClean="0"/>
                <a:t>Saudi </a:t>
              </a:r>
              <a:r>
                <a:rPr lang="de-DE" dirty="0" err="1" smtClean="0"/>
                <a:t>Arabia</a:t>
              </a:r>
              <a:endParaRPr lang="de-AT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602182" y="6270568"/>
              <a:ext cx="2114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Marrakesh</a:t>
              </a:r>
              <a:r>
                <a:rPr lang="de-DE" dirty="0" smtClean="0"/>
                <a:t>, </a:t>
              </a:r>
              <a:r>
                <a:rPr lang="de-DE" dirty="0" err="1" smtClean="0"/>
                <a:t>Marocco</a:t>
              </a:r>
              <a:endParaRPr lang="de-AT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5899" y="4882342"/>
              <a:ext cx="19109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Salvador de Bahia,</a:t>
              </a:r>
            </a:p>
            <a:p>
              <a:r>
                <a:rPr lang="de-DE" dirty="0" smtClean="0"/>
                <a:t>    </a:t>
              </a:r>
              <a:r>
                <a:rPr lang="de-DE" dirty="0" err="1" smtClean="0"/>
                <a:t>Brazil</a:t>
              </a:r>
              <a:endParaRPr lang="de-AT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8966718" y="1614319"/>
              <a:ext cx="1129004" cy="9236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>
              <a:stCxn id="7" idx="0"/>
            </p:cNvCxnSpPr>
            <p:nvPr/>
          </p:nvCxnSpPr>
          <p:spPr>
            <a:xfrm flipH="1" flipV="1">
              <a:off x="6652727" y="4730620"/>
              <a:ext cx="1204237" cy="15213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8" idx="1"/>
            </p:cNvCxnSpPr>
            <p:nvPr/>
          </p:nvCxnSpPr>
          <p:spPr>
            <a:xfrm flipH="1" flipV="1">
              <a:off x="7352523" y="3027755"/>
              <a:ext cx="2784162" cy="32428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8854751" y="2477481"/>
              <a:ext cx="1669912" cy="6389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4851918" y="2771192"/>
              <a:ext cx="1175658" cy="35456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1996807" y="4152122"/>
              <a:ext cx="3200344" cy="10533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10599195" y="4844965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Islamabad,</a:t>
            </a:r>
          </a:p>
          <a:p>
            <a:r>
              <a:rPr lang="de-DE" dirty="0" smtClean="0"/>
              <a:t>Pakistan</a:t>
            </a:r>
            <a:endParaRPr lang="de-AT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8013469" y="2809702"/>
            <a:ext cx="2701637" cy="235843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699596" y="220479"/>
            <a:ext cx="2948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dirty="0">
                <a:solidFill>
                  <a:srgbClr val="002060"/>
                </a:solidFill>
              </a:rPr>
              <a:t>WBMT Workshops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4609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" name="Picture 12" descr="wb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8369" y="163328"/>
            <a:ext cx="906463" cy="719138"/>
          </a:xfrm>
          <a:prstGeom prst="rect">
            <a:avLst/>
          </a:prstGeom>
        </p:spPr>
      </p:pic>
      <p:sp>
        <p:nvSpPr>
          <p:cNvPr id="1256" name="Rectangle 1150"/>
          <p:cNvSpPr txBox="1">
            <a:spLocks noChangeArrowheads="1"/>
          </p:cNvSpPr>
          <p:nvPr/>
        </p:nvSpPr>
        <p:spPr>
          <a:xfrm>
            <a:off x="1774825" y="455614"/>
            <a:ext cx="2808288" cy="6492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1800" dirty="0"/>
              <a:t>WBMT: maximum overall number of reporting teams per country: </a:t>
            </a:r>
          </a:p>
          <a:p>
            <a:r>
              <a:rPr lang="en-GB" altLang="en-US" sz="1800" dirty="0"/>
              <a:t>1 848</a:t>
            </a:r>
          </a:p>
        </p:txBody>
      </p:sp>
      <p:grpSp>
        <p:nvGrpSpPr>
          <p:cNvPr id="1259" name="Gruppieren 4903"/>
          <p:cNvGrpSpPr>
            <a:grpSpLocks/>
          </p:cNvGrpSpPr>
          <p:nvPr/>
        </p:nvGrpSpPr>
        <p:grpSpPr bwMode="auto">
          <a:xfrm>
            <a:off x="1558926" y="2049463"/>
            <a:ext cx="9021763" cy="4749800"/>
            <a:chOff x="34925" y="1844824"/>
            <a:chExt cx="9021763" cy="4749800"/>
          </a:xfrm>
        </p:grpSpPr>
        <p:grpSp>
          <p:nvGrpSpPr>
            <p:cNvPr id="1260" name="Group 27659"/>
            <p:cNvGrpSpPr>
              <a:grpSpLocks/>
            </p:cNvGrpSpPr>
            <p:nvPr/>
          </p:nvGrpSpPr>
          <p:grpSpPr bwMode="auto">
            <a:xfrm>
              <a:off x="34925" y="1844824"/>
              <a:ext cx="9021763" cy="4749800"/>
              <a:chOff x="34925" y="1920875"/>
              <a:chExt cx="9021763" cy="4749800"/>
            </a:xfrm>
          </p:grpSpPr>
          <p:sp>
            <p:nvSpPr>
              <p:cNvPr id="1268" name="Freeform 4"/>
              <p:cNvSpPr>
                <a:spLocks noChangeAspect="1"/>
              </p:cNvSpPr>
              <p:nvPr/>
            </p:nvSpPr>
            <p:spPr bwMode="auto">
              <a:xfrm>
                <a:off x="4110038" y="2212975"/>
                <a:ext cx="11112" cy="15875"/>
              </a:xfrm>
              <a:custGeom>
                <a:avLst/>
                <a:gdLst>
                  <a:gd name="T0" fmla="*/ 2147483646 w 5"/>
                  <a:gd name="T1" fmla="*/ 2147483646 h 7"/>
                  <a:gd name="T2" fmla="*/ 2147483646 w 5"/>
                  <a:gd name="T3" fmla="*/ 2147483646 h 7"/>
                  <a:gd name="T4" fmla="*/ 2147483646 w 5"/>
                  <a:gd name="T5" fmla="*/ 2147483646 h 7"/>
                  <a:gd name="T6" fmla="*/ 2147483646 w 5"/>
                  <a:gd name="T7" fmla="*/ 2147483646 h 7"/>
                  <a:gd name="T8" fmla="*/ 2147483646 w 5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5"/>
                    </a:moveTo>
                    <a:cubicBezTo>
                      <a:pt x="3" y="6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5" y="2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" name="Freeform 5"/>
              <p:cNvSpPr>
                <a:spLocks noChangeAspect="1"/>
              </p:cNvSpPr>
              <p:nvPr/>
            </p:nvSpPr>
            <p:spPr bwMode="auto">
              <a:xfrm>
                <a:off x="4056063" y="1998663"/>
                <a:ext cx="19050" cy="19050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0 h 9"/>
                  <a:gd name="T8" fmla="*/ 2147483646 w 10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7" y="4"/>
                    </a:moveTo>
                    <a:cubicBezTo>
                      <a:pt x="8" y="5"/>
                      <a:pt x="10" y="8"/>
                      <a:pt x="10" y="9"/>
                    </a:cubicBezTo>
                    <a:cubicBezTo>
                      <a:pt x="9" y="9"/>
                      <a:pt x="5" y="7"/>
                      <a:pt x="4" y="6"/>
                    </a:cubicBezTo>
                    <a:cubicBezTo>
                      <a:pt x="2" y="4"/>
                      <a:pt x="0" y="0"/>
                      <a:pt x="1" y="0"/>
                    </a:cubicBezTo>
                    <a:cubicBezTo>
                      <a:pt x="2" y="0"/>
                      <a:pt x="5" y="3"/>
                      <a:pt x="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0" name="Freeform 6"/>
              <p:cNvSpPr>
                <a:spLocks noChangeAspect="1"/>
              </p:cNvSpPr>
              <p:nvPr/>
            </p:nvSpPr>
            <p:spPr bwMode="auto">
              <a:xfrm>
                <a:off x="4084638" y="1997075"/>
                <a:ext cx="15875" cy="12700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0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4"/>
                    </a:moveTo>
                    <a:cubicBezTo>
                      <a:pt x="6" y="5"/>
                      <a:pt x="8" y="7"/>
                      <a:pt x="7" y="7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2" y="3"/>
                      <a:pt x="0" y="1"/>
                      <a:pt x="1" y="0"/>
                    </a:cubicBezTo>
                    <a:cubicBezTo>
                      <a:pt x="1" y="0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1" name="Freeform 7"/>
              <p:cNvSpPr>
                <a:spLocks noChangeAspect="1"/>
              </p:cNvSpPr>
              <p:nvPr/>
            </p:nvSpPr>
            <p:spPr bwMode="auto">
              <a:xfrm>
                <a:off x="4092575" y="2017713"/>
                <a:ext cx="11113" cy="9525"/>
              </a:xfrm>
              <a:custGeom>
                <a:avLst/>
                <a:gdLst>
                  <a:gd name="T0" fmla="*/ 2147483646 w 6"/>
                  <a:gd name="T1" fmla="*/ 2147483646 h 5"/>
                  <a:gd name="T2" fmla="*/ 2147483646 w 6"/>
                  <a:gd name="T3" fmla="*/ 2147483646 h 5"/>
                  <a:gd name="T4" fmla="*/ 2147483646 w 6"/>
                  <a:gd name="T5" fmla="*/ 2147483646 h 5"/>
                  <a:gd name="T6" fmla="*/ 2147483646 w 6"/>
                  <a:gd name="T7" fmla="*/ 0 h 5"/>
                  <a:gd name="T8" fmla="*/ 2147483646 w 6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cubicBezTo>
                      <a:pt x="4" y="3"/>
                      <a:pt x="6" y="5"/>
                      <a:pt x="5" y="5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2" name="Freeform 8"/>
              <p:cNvSpPr>
                <a:spLocks noChangeAspect="1"/>
              </p:cNvSpPr>
              <p:nvPr/>
            </p:nvSpPr>
            <p:spPr bwMode="auto">
              <a:xfrm>
                <a:off x="4081463" y="2365375"/>
                <a:ext cx="9525" cy="6350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3" name="Freeform 9"/>
              <p:cNvSpPr>
                <a:spLocks noChangeAspect="1"/>
              </p:cNvSpPr>
              <p:nvPr/>
            </p:nvSpPr>
            <p:spPr bwMode="auto">
              <a:xfrm>
                <a:off x="4116388" y="2149475"/>
                <a:ext cx="9525" cy="11113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cubicBezTo>
                      <a:pt x="3" y="5"/>
                      <a:pt x="2" y="6"/>
                      <a:pt x="1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4" name="Freeform 10"/>
              <p:cNvSpPr>
                <a:spLocks noChangeAspect="1"/>
              </p:cNvSpPr>
              <p:nvPr/>
            </p:nvSpPr>
            <p:spPr bwMode="auto">
              <a:xfrm>
                <a:off x="4078288" y="2098675"/>
                <a:ext cx="11112" cy="11113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2147483646 h 5"/>
                  <a:gd name="T6" fmla="*/ 2147483646 w 5"/>
                  <a:gd name="T7" fmla="*/ 2147483646 h 5"/>
                  <a:gd name="T8" fmla="*/ 2147483646 w 5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5" name="Freeform 11"/>
              <p:cNvSpPr>
                <a:spLocks noChangeAspect="1"/>
              </p:cNvSpPr>
              <p:nvPr/>
            </p:nvSpPr>
            <p:spPr bwMode="auto">
              <a:xfrm>
                <a:off x="4056063" y="2286000"/>
                <a:ext cx="6350" cy="4763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6" name="Freeform 12"/>
              <p:cNvSpPr>
                <a:spLocks noChangeAspect="1"/>
              </p:cNvSpPr>
              <p:nvPr/>
            </p:nvSpPr>
            <p:spPr bwMode="auto">
              <a:xfrm>
                <a:off x="4044950" y="2279650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7" name="Freeform 13"/>
              <p:cNvSpPr>
                <a:spLocks noChangeAspect="1"/>
              </p:cNvSpPr>
              <p:nvPr/>
            </p:nvSpPr>
            <p:spPr bwMode="auto">
              <a:xfrm>
                <a:off x="4035425" y="2274888"/>
                <a:ext cx="6350" cy="4762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8" name="Freeform 14"/>
              <p:cNvSpPr>
                <a:spLocks noChangeAspect="1"/>
              </p:cNvSpPr>
              <p:nvPr/>
            </p:nvSpPr>
            <p:spPr bwMode="auto">
              <a:xfrm>
                <a:off x="4094163" y="2363788"/>
                <a:ext cx="4762" cy="4762"/>
              </a:xfrm>
              <a:custGeom>
                <a:avLst/>
                <a:gdLst>
                  <a:gd name="T0" fmla="*/ 2147483646 w 2"/>
                  <a:gd name="T1" fmla="*/ 2147483646 h 2"/>
                  <a:gd name="T2" fmla="*/ 0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9" name="Freeform 15"/>
              <p:cNvSpPr>
                <a:spLocks noChangeAspect="1"/>
              </p:cNvSpPr>
              <p:nvPr/>
            </p:nvSpPr>
            <p:spPr bwMode="auto">
              <a:xfrm>
                <a:off x="4073525" y="2189163"/>
                <a:ext cx="1588" cy="3175"/>
              </a:xfrm>
              <a:custGeom>
                <a:avLst/>
                <a:gdLst>
                  <a:gd name="T0" fmla="*/ 2147483646 w 1"/>
                  <a:gd name="T1" fmla="*/ 2147483646 h 2"/>
                  <a:gd name="T2" fmla="*/ 0 w 1"/>
                  <a:gd name="T3" fmla="*/ 2147483646 h 2"/>
                  <a:gd name="T4" fmla="*/ 0 w 1"/>
                  <a:gd name="T5" fmla="*/ 2147483646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0" name="Freeform 16"/>
              <p:cNvSpPr>
                <a:spLocks noChangeAspect="1"/>
              </p:cNvSpPr>
              <p:nvPr/>
            </p:nvSpPr>
            <p:spPr bwMode="auto">
              <a:xfrm>
                <a:off x="4079875" y="2187575"/>
                <a:ext cx="4763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" name="Freeform 17"/>
              <p:cNvSpPr>
                <a:spLocks noChangeAspect="1"/>
              </p:cNvSpPr>
              <p:nvPr/>
            </p:nvSpPr>
            <p:spPr bwMode="auto">
              <a:xfrm>
                <a:off x="4089400" y="2203450"/>
                <a:ext cx="4763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" name="Freeform 18"/>
              <p:cNvSpPr>
                <a:spLocks noChangeAspect="1"/>
              </p:cNvSpPr>
              <p:nvPr/>
            </p:nvSpPr>
            <p:spPr bwMode="auto">
              <a:xfrm>
                <a:off x="4059238" y="2200275"/>
                <a:ext cx="4762" cy="1588"/>
              </a:xfrm>
              <a:custGeom>
                <a:avLst/>
                <a:gdLst>
                  <a:gd name="T0" fmla="*/ 2147483646 w 3"/>
                  <a:gd name="T1" fmla="*/ 2147483646 h 1"/>
                  <a:gd name="T2" fmla="*/ 0 w 3"/>
                  <a:gd name="T3" fmla="*/ 2147483646 h 1"/>
                  <a:gd name="T4" fmla="*/ 2147483646 w 3"/>
                  <a:gd name="T5" fmla="*/ 0 h 1"/>
                  <a:gd name="T6" fmla="*/ 2147483646 w 3"/>
                  <a:gd name="T7" fmla="*/ 0 h 1"/>
                  <a:gd name="T8" fmla="*/ 2147483646 w 3"/>
                  <a:gd name="T9" fmla="*/ 214748364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3" name="Freeform 19"/>
              <p:cNvSpPr>
                <a:spLocks noChangeAspect="1"/>
              </p:cNvSpPr>
              <p:nvPr/>
            </p:nvSpPr>
            <p:spPr bwMode="auto">
              <a:xfrm>
                <a:off x="4086225" y="2190750"/>
                <a:ext cx="6350" cy="793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4" name="Freeform 20"/>
              <p:cNvSpPr>
                <a:spLocks noChangeAspect="1"/>
              </p:cNvSpPr>
              <p:nvPr/>
            </p:nvSpPr>
            <p:spPr bwMode="auto">
              <a:xfrm>
                <a:off x="4103688" y="2178050"/>
                <a:ext cx="4762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5" name="Freeform 21"/>
              <p:cNvSpPr>
                <a:spLocks noChangeAspect="1"/>
              </p:cNvSpPr>
              <p:nvPr/>
            </p:nvSpPr>
            <p:spPr bwMode="auto">
              <a:xfrm>
                <a:off x="4081463" y="2165350"/>
                <a:ext cx="7937" cy="7938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0 w 3"/>
                  <a:gd name="T5" fmla="*/ 2147483646 h 4"/>
                  <a:gd name="T6" fmla="*/ 2147483646 w 3"/>
                  <a:gd name="T7" fmla="*/ 2147483646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6" name="Freeform 22"/>
              <p:cNvSpPr>
                <a:spLocks noChangeAspect="1"/>
              </p:cNvSpPr>
              <p:nvPr/>
            </p:nvSpPr>
            <p:spPr bwMode="auto">
              <a:xfrm>
                <a:off x="4084638" y="2268538"/>
                <a:ext cx="9525" cy="41275"/>
              </a:xfrm>
              <a:custGeom>
                <a:avLst/>
                <a:gdLst>
                  <a:gd name="T0" fmla="*/ 2147483646 w 5"/>
                  <a:gd name="T1" fmla="*/ 2147483646 h 21"/>
                  <a:gd name="T2" fmla="*/ 0 w 5"/>
                  <a:gd name="T3" fmla="*/ 2147483646 h 21"/>
                  <a:gd name="T4" fmla="*/ 2147483646 w 5"/>
                  <a:gd name="T5" fmla="*/ 2147483646 h 21"/>
                  <a:gd name="T6" fmla="*/ 2147483646 w 5"/>
                  <a:gd name="T7" fmla="*/ 2147483646 h 21"/>
                  <a:gd name="T8" fmla="*/ 2147483646 w 5"/>
                  <a:gd name="T9" fmla="*/ 2147483646 h 21"/>
                  <a:gd name="T10" fmla="*/ 2147483646 w 5"/>
                  <a:gd name="T11" fmla="*/ 214748364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1">
                    <a:moveTo>
                      <a:pt x="2" y="1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11"/>
                      <a:pt x="1" y="16"/>
                      <a:pt x="3" y="20"/>
                    </a:cubicBezTo>
                    <a:cubicBezTo>
                      <a:pt x="3" y="21"/>
                      <a:pt x="5" y="20"/>
                      <a:pt x="5" y="20"/>
                    </a:cubicBezTo>
                    <a:cubicBezTo>
                      <a:pt x="5" y="14"/>
                      <a:pt x="5" y="9"/>
                      <a:pt x="4" y="4"/>
                    </a:cubicBezTo>
                    <a:cubicBezTo>
                      <a:pt x="4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7" name="Freeform 23"/>
              <p:cNvSpPr>
                <a:spLocks noChangeAspect="1"/>
              </p:cNvSpPr>
              <p:nvPr/>
            </p:nvSpPr>
            <p:spPr bwMode="auto">
              <a:xfrm>
                <a:off x="4086225" y="2332038"/>
                <a:ext cx="38100" cy="23812"/>
              </a:xfrm>
              <a:custGeom>
                <a:avLst/>
                <a:gdLst>
                  <a:gd name="T0" fmla="*/ 2147483646 w 19"/>
                  <a:gd name="T1" fmla="*/ 2147483646 h 12"/>
                  <a:gd name="T2" fmla="*/ 2147483646 w 19"/>
                  <a:gd name="T3" fmla="*/ 2147483646 h 12"/>
                  <a:gd name="T4" fmla="*/ 2147483646 w 19"/>
                  <a:gd name="T5" fmla="*/ 2147483646 h 12"/>
                  <a:gd name="T6" fmla="*/ 2147483646 w 19"/>
                  <a:gd name="T7" fmla="*/ 2147483646 h 12"/>
                  <a:gd name="T8" fmla="*/ 2147483646 w 19"/>
                  <a:gd name="T9" fmla="*/ 2147483646 h 12"/>
                  <a:gd name="T10" fmla="*/ 2147483646 w 19"/>
                  <a:gd name="T11" fmla="*/ 2147483646 h 12"/>
                  <a:gd name="T12" fmla="*/ 2147483646 w 19"/>
                  <a:gd name="T13" fmla="*/ 2147483646 h 12"/>
                  <a:gd name="T14" fmla="*/ 2147483646 w 19"/>
                  <a:gd name="T15" fmla="*/ 2147483646 h 12"/>
                  <a:gd name="T16" fmla="*/ 2147483646 w 19"/>
                  <a:gd name="T17" fmla="*/ 2147483646 h 12"/>
                  <a:gd name="T18" fmla="*/ 2147483646 w 19"/>
                  <a:gd name="T19" fmla="*/ 0 h 12"/>
                  <a:gd name="T20" fmla="*/ 2147483646 w 19"/>
                  <a:gd name="T21" fmla="*/ 2147483646 h 12"/>
                  <a:gd name="T22" fmla="*/ 2147483646 w 19"/>
                  <a:gd name="T23" fmla="*/ 2147483646 h 12"/>
                  <a:gd name="T24" fmla="*/ 2147483646 w 19"/>
                  <a:gd name="T25" fmla="*/ 2147483646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12">
                    <a:moveTo>
                      <a:pt x="1" y="2"/>
                    </a:moveTo>
                    <a:cubicBezTo>
                      <a:pt x="2" y="4"/>
                      <a:pt x="1" y="8"/>
                      <a:pt x="1" y="10"/>
                    </a:cubicBezTo>
                    <a:cubicBezTo>
                      <a:pt x="2" y="12"/>
                      <a:pt x="7" y="10"/>
                      <a:pt x="9" y="10"/>
                    </a:cubicBezTo>
                    <a:cubicBezTo>
                      <a:pt x="11" y="10"/>
                      <a:pt x="14" y="11"/>
                      <a:pt x="16" y="10"/>
                    </a:cubicBezTo>
                    <a:cubicBezTo>
                      <a:pt x="17" y="10"/>
                      <a:pt x="18" y="9"/>
                      <a:pt x="19" y="7"/>
                    </a:cubicBezTo>
                    <a:cubicBezTo>
                      <a:pt x="19" y="7"/>
                      <a:pt x="19" y="5"/>
                      <a:pt x="18" y="5"/>
                    </a:cubicBezTo>
                    <a:cubicBezTo>
                      <a:pt x="17" y="5"/>
                      <a:pt x="16" y="8"/>
                      <a:pt x="14" y="7"/>
                    </a:cubicBezTo>
                    <a:cubicBezTo>
                      <a:pt x="13" y="7"/>
                      <a:pt x="11" y="6"/>
                      <a:pt x="10" y="4"/>
                    </a:cubicBezTo>
                    <a:cubicBezTo>
                      <a:pt x="10" y="3"/>
                      <a:pt x="12" y="3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1"/>
                      <a:pt x="10" y="4"/>
                      <a:pt x="8" y="4"/>
                    </a:cubicBezTo>
                    <a:cubicBezTo>
                      <a:pt x="7" y="4"/>
                      <a:pt x="7" y="1"/>
                      <a:pt x="5" y="1"/>
                    </a:cubicBezTo>
                    <a:cubicBezTo>
                      <a:pt x="4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8" name="Freeform 24"/>
              <p:cNvSpPr>
                <a:spLocks noChangeAspect="1"/>
              </p:cNvSpPr>
              <p:nvPr/>
            </p:nvSpPr>
            <p:spPr bwMode="auto">
              <a:xfrm>
                <a:off x="4051300" y="2349500"/>
                <a:ext cx="14288" cy="15875"/>
              </a:xfrm>
              <a:custGeom>
                <a:avLst/>
                <a:gdLst>
                  <a:gd name="T0" fmla="*/ 2147483646 w 7"/>
                  <a:gd name="T1" fmla="*/ 2147483646 h 9"/>
                  <a:gd name="T2" fmla="*/ 2147483646 w 7"/>
                  <a:gd name="T3" fmla="*/ 2147483646 h 9"/>
                  <a:gd name="T4" fmla="*/ 2147483646 w 7"/>
                  <a:gd name="T5" fmla="*/ 2147483646 h 9"/>
                  <a:gd name="T6" fmla="*/ 2147483646 w 7"/>
                  <a:gd name="T7" fmla="*/ 2147483646 h 9"/>
                  <a:gd name="T8" fmla="*/ 2147483646 w 7"/>
                  <a:gd name="T9" fmla="*/ 2147483646 h 9"/>
                  <a:gd name="T10" fmla="*/ 2147483646 w 7"/>
                  <a:gd name="T11" fmla="*/ 2147483646 h 9"/>
                  <a:gd name="T12" fmla="*/ 2147483646 w 7"/>
                  <a:gd name="T13" fmla="*/ 214748364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2" y="1"/>
                    </a:moveTo>
                    <a:cubicBezTo>
                      <a:pt x="1" y="3"/>
                      <a:pt x="0" y="6"/>
                      <a:pt x="1" y="8"/>
                    </a:cubicBezTo>
                    <a:cubicBezTo>
                      <a:pt x="2" y="9"/>
                      <a:pt x="4" y="9"/>
                      <a:pt x="5" y="8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9" name="Freeform 25"/>
              <p:cNvSpPr>
                <a:spLocks noChangeAspect="1"/>
              </p:cNvSpPr>
              <p:nvPr/>
            </p:nvSpPr>
            <p:spPr bwMode="auto">
              <a:xfrm>
                <a:off x="4019550" y="2379663"/>
                <a:ext cx="39688" cy="19050"/>
              </a:xfrm>
              <a:custGeom>
                <a:avLst/>
                <a:gdLst>
                  <a:gd name="T0" fmla="*/ 2147483646 w 19"/>
                  <a:gd name="T1" fmla="*/ 2147483646 h 10"/>
                  <a:gd name="T2" fmla="*/ 2147483646 w 19"/>
                  <a:gd name="T3" fmla="*/ 2147483646 h 10"/>
                  <a:gd name="T4" fmla="*/ 2147483646 w 19"/>
                  <a:gd name="T5" fmla="*/ 2147483646 h 10"/>
                  <a:gd name="T6" fmla="*/ 2147483646 w 19"/>
                  <a:gd name="T7" fmla="*/ 2147483646 h 10"/>
                  <a:gd name="T8" fmla="*/ 2147483646 w 19"/>
                  <a:gd name="T9" fmla="*/ 2147483646 h 10"/>
                  <a:gd name="T10" fmla="*/ 2147483646 w 19"/>
                  <a:gd name="T11" fmla="*/ 2147483646 h 10"/>
                  <a:gd name="T12" fmla="*/ 2147483646 w 19"/>
                  <a:gd name="T13" fmla="*/ 2147483646 h 10"/>
                  <a:gd name="T14" fmla="*/ 2147483646 w 19"/>
                  <a:gd name="T15" fmla="*/ 2147483646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6"/>
                      <a:pt x="5" y="6"/>
                      <a:pt x="7" y="6"/>
                    </a:cubicBezTo>
                    <a:cubicBezTo>
                      <a:pt x="8" y="7"/>
                      <a:pt x="9" y="8"/>
                      <a:pt x="11" y="8"/>
                    </a:cubicBezTo>
                    <a:cubicBezTo>
                      <a:pt x="13" y="9"/>
                      <a:pt x="16" y="10"/>
                      <a:pt x="18" y="8"/>
                    </a:cubicBezTo>
                    <a:cubicBezTo>
                      <a:pt x="19" y="7"/>
                      <a:pt x="17" y="6"/>
                      <a:pt x="16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9" y="1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0" name="Freeform 26"/>
              <p:cNvSpPr>
                <a:spLocks noChangeAspect="1"/>
              </p:cNvSpPr>
              <p:nvPr/>
            </p:nvSpPr>
            <p:spPr bwMode="auto">
              <a:xfrm>
                <a:off x="3951288" y="2449513"/>
                <a:ext cx="66675" cy="31750"/>
              </a:xfrm>
              <a:custGeom>
                <a:avLst/>
                <a:gdLst>
                  <a:gd name="T0" fmla="*/ 2147483646 w 33"/>
                  <a:gd name="T1" fmla="*/ 2147483646 h 16"/>
                  <a:gd name="T2" fmla="*/ 2147483646 w 33"/>
                  <a:gd name="T3" fmla="*/ 2147483646 h 16"/>
                  <a:gd name="T4" fmla="*/ 2147483646 w 33"/>
                  <a:gd name="T5" fmla="*/ 2147483646 h 16"/>
                  <a:gd name="T6" fmla="*/ 2147483646 w 33"/>
                  <a:gd name="T7" fmla="*/ 2147483646 h 16"/>
                  <a:gd name="T8" fmla="*/ 2147483646 w 33"/>
                  <a:gd name="T9" fmla="*/ 2147483646 h 16"/>
                  <a:gd name="T10" fmla="*/ 2147483646 w 33"/>
                  <a:gd name="T11" fmla="*/ 2147483646 h 16"/>
                  <a:gd name="T12" fmla="*/ 2147483646 w 33"/>
                  <a:gd name="T13" fmla="*/ 2147483646 h 16"/>
                  <a:gd name="T14" fmla="*/ 2147483646 w 33"/>
                  <a:gd name="T15" fmla="*/ 2147483646 h 16"/>
                  <a:gd name="T16" fmla="*/ 2147483646 w 33"/>
                  <a:gd name="T17" fmla="*/ 2147483646 h 16"/>
                  <a:gd name="T18" fmla="*/ 2147483646 w 33"/>
                  <a:gd name="T19" fmla="*/ 2147483646 h 16"/>
                  <a:gd name="T20" fmla="*/ 2147483646 w 33"/>
                  <a:gd name="T21" fmla="*/ 2147483646 h 16"/>
                  <a:gd name="T22" fmla="*/ 2147483646 w 33"/>
                  <a:gd name="T23" fmla="*/ 2147483646 h 16"/>
                  <a:gd name="T24" fmla="*/ 2147483646 w 33"/>
                  <a:gd name="T25" fmla="*/ 214748364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16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6"/>
                      <a:pt x="6" y="8"/>
                      <a:pt x="9" y="9"/>
                    </a:cubicBezTo>
                    <a:cubicBezTo>
                      <a:pt x="11" y="10"/>
                      <a:pt x="14" y="9"/>
                      <a:pt x="16" y="10"/>
                    </a:cubicBezTo>
                    <a:cubicBezTo>
                      <a:pt x="21" y="12"/>
                      <a:pt x="25" y="15"/>
                      <a:pt x="30" y="16"/>
                    </a:cubicBezTo>
                    <a:cubicBezTo>
                      <a:pt x="30" y="16"/>
                      <a:pt x="30" y="14"/>
                      <a:pt x="30" y="14"/>
                    </a:cubicBezTo>
                    <a:cubicBezTo>
                      <a:pt x="27" y="12"/>
                      <a:pt x="23" y="11"/>
                      <a:pt x="21" y="9"/>
                    </a:cubicBezTo>
                    <a:cubicBezTo>
                      <a:pt x="20" y="8"/>
                      <a:pt x="22" y="8"/>
                      <a:pt x="23" y="8"/>
                    </a:cubicBezTo>
                    <a:cubicBezTo>
                      <a:pt x="26" y="9"/>
                      <a:pt x="29" y="11"/>
                      <a:pt x="32" y="11"/>
                    </a:cubicBezTo>
                    <a:cubicBezTo>
                      <a:pt x="33" y="11"/>
                      <a:pt x="32" y="9"/>
                      <a:pt x="31" y="8"/>
                    </a:cubicBezTo>
                    <a:cubicBezTo>
                      <a:pt x="27" y="6"/>
                      <a:pt x="22" y="4"/>
                      <a:pt x="18" y="3"/>
                    </a:cubicBezTo>
                    <a:cubicBezTo>
                      <a:pt x="15" y="2"/>
                      <a:pt x="12" y="1"/>
                      <a:pt x="9" y="1"/>
                    </a:cubicBezTo>
                    <a:cubicBezTo>
                      <a:pt x="6" y="1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1" name="Freeform 27"/>
              <p:cNvSpPr>
                <a:spLocks noChangeAspect="1"/>
              </p:cNvSpPr>
              <p:nvPr/>
            </p:nvSpPr>
            <p:spPr bwMode="auto">
              <a:xfrm>
                <a:off x="3952875" y="2441575"/>
                <a:ext cx="61913" cy="15875"/>
              </a:xfrm>
              <a:custGeom>
                <a:avLst/>
                <a:gdLst>
                  <a:gd name="T0" fmla="*/ 2147483646 w 31"/>
                  <a:gd name="T1" fmla="*/ 2147483646 h 8"/>
                  <a:gd name="T2" fmla="*/ 2147483646 w 31"/>
                  <a:gd name="T3" fmla="*/ 2147483646 h 8"/>
                  <a:gd name="T4" fmla="*/ 2147483646 w 31"/>
                  <a:gd name="T5" fmla="*/ 2147483646 h 8"/>
                  <a:gd name="T6" fmla="*/ 2147483646 w 31"/>
                  <a:gd name="T7" fmla="*/ 2147483646 h 8"/>
                  <a:gd name="T8" fmla="*/ 2147483646 w 31"/>
                  <a:gd name="T9" fmla="*/ 2147483646 h 8"/>
                  <a:gd name="T10" fmla="*/ 2147483646 w 31"/>
                  <a:gd name="T11" fmla="*/ 2147483646 h 8"/>
                  <a:gd name="T12" fmla="*/ 2147483646 w 31"/>
                  <a:gd name="T13" fmla="*/ 2147483646 h 8"/>
                  <a:gd name="T14" fmla="*/ 2147483646 w 31"/>
                  <a:gd name="T15" fmla="*/ 0 h 8"/>
                  <a:gd name="T16" fmla="*/ 2147483646 w 31"/>
                  <a:gd name="T17" fmla="*/ 2147483646 h 8"/>
                  <a:gd name="T18" fmla="*/ 2147483646 w 31"/>
                  <a:gd name="T19" fmla="*/ 2147483646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8">
                    <a:moveTo>
                      <a:pt x="1" y="1"/>
                    </a:moveTo>
                    <a:cubicBezTo>
                      <a:pt x="0" y="1"/>
                      <a:pt x="2" y="3"/>
                      <a:pt x="2" y="3"/>
                    </a:cubicBezTo>
                    <a:cubicBezTo>
                      <a:pt x="7" y="4"/>
                      <a:pt x="12" y="2"/>
                      <a:pt x="16" y="3"/>
                    </a:cubicBezTo>
                    <a:cubicBezTo>
                      <a:pt x="19" y="4"/>
                      <a:pt x="21" y="6"/>
                      <a:pt x="23" y="7"/>
                    </a:cubicBezTo>
                    <a:cubicBezTo>
                      <a:pt x="25" y="7"/>
                      <a:pt x="28" y="8"/>
                      <a:pt x="30" y="7"/>
                    </a:cubicBezTo>
                    <a:cubicBezTo>
                      <a:pt x="31" y="7"/>
                      <a:pt x="28" y="6"/>
                      <a:pt x="28" y="5"/>
                    </a:cubicBezTo>
                    <a:cubicBezTo>
                      <a:pt x="27" y="4"/>
                      <a:pt x="30" y="3"/>
                      <a:pt x="29" y="2"/>
                    </a:cubicBezTo>
                    <a:cubicBezTo>
                      <a:pt x="28" y="1"/>
                      <a:pt x="27" y="0"/>
                      <a:pt x="25" y="0"/>
                    </a:cubicBezTo>
                    <a:cubicBezTo>
                      <a:pt x="22" y="0"/>
                      <a:pt x="19" y="1"/>
                      <a:pt x="15" y="1"/>
                    </a:cubicBezTo>
                    <a:cubicBezTo>
                      <a:pt x="10" y="1"/>
                      <a:pt x="6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2" name="Freeform 29"/>
              <p:cNvSpPr>
                <a:spLocks noChangeAspect="1"/>
              </p:cNvSpPr>
              <p:nvPr/>
            </p:nvSpPr>
            <p:spPr bwMode="auto">
              <a:xfrm>
                <a:off x="7835900" y="4916488"/>
                <a:ext cx="255588" cy="257175"/>
              </a:xfrm>
              <a:custGeom>
                <a:avLst/>
                <a:gdLst>
                  <a:gd name="T0" fmla="*/ 2147483646 w 127"/>
                  <a:gd name="T1" fmla="*/ 2147483646 h 128"/>
                  <a:gd name="T2" fmla="*/ 2147483646 w 127"/>
                  <a:gd name="T3" fmla="*/ 2147483646 h 128"/>
                  <a:gd name="T4" fmla="*/ 2147483646 w 127"/>
                  <a:gd name="T5" fmla="*/ 2147483646 h 128"/>
                  <a:gd name="T6" fmla="*/ 2147483646 w 127"/>
                  <a:gd name="T7" fmla="*/ 2147483646 h 128"/>
                  <a:gd name="T8" fmla="*/ 2147483646 w 127"/>
                  <a:gd name="T9" fmla="*/ 2147483646 h 128"/>
                  <a:gd name="T10" fmla="*/ 2147483646 w 127"/>
                  <a:gd name="T11" fmla="*/ 2147483646 h 128"/>
                  <a:gd name="T12" fmla="*/ 2147483646 w 127"/>
                  <a:gd name="T13" fmla="*/ 2147483646 h 128"/>
                  <a:gd name="T14" fmla="*/ 2147483646 w 127"/>
                  <a:gd name="T15" fmla="*/ 2147483646 h 128"/>
                  <a:gd name="T16" fmla="*/ 2147483646 w 127"/>
                  <a:gd name="T17" fmla="*/ 2147483646 h 128"/>
                  <a:gd name="T18" fmla="*/ 2147483646 w 127"/>
                  <a:gd name="T19" fmla="*/ 2147483646 h 128"/>
                  <a:gd name="T20" fmla="*/ 2147483646 w 127"/>
                  <a:gd name="T21" fmla="*/ 2147483646 h 128"/>
                  <a:gd name="T22" fmla="*/ 2147483646 w 127"/>
                  <a:gd name="T23" fmla="*/ 2147483646 h 128"/>
                  <a:gd name="T24" fmla="*/ 2147483646 w 127"/>
                  <a:gd name="T25" fmla="*/ 2147483646 h 128"/>
                  <a:gd name="T26" fmla="*/ 2147483646 w 127"/>
                  <a:gd name="T27" fmla="*/ 2147483646 h 128"/>
                  <a:gd name="T28" fmla="*/ 2147483646 w 127"/>
                  <a:gd name="T29" fmla="*/ 2147483646 h 128"/>
                  <a:gd name="T30" fmla="*/ 2147483646 w 127"/>
                  <a:gd name="T31" fmla="*/ 2147483646 h 128"/>
                  <a:gd name="T32" fmla="*/ 2147483646 w 127"/>
                  <a:gd name="T33" fmla="*/ 2147483646 h 128"/>
                  <a:gd name="T34" fmla="*/ 2147483646 w 127"/>
                  <a:gd name="T35" fmla="*/ 2147483646 h 128"/>
                  <a:gd name="T36" fmla="*/ 2147483646 w 127"/>
                  <a:gd name="T37" fmla="*/ 2147483646 h 128"/>
                  <a:gd name="T38" fmla="*/ 2147483646 w 127"/>
                  <a:gd name="T39" fmla="*/ 2147483646 h 128"/>
                  <a:gd name="T40" fmla="*/ 2147483646 w 127"/>
                  <a:gd name="T41" fmla="*/ 2147483646 h 128"/>
                  <a:gd name="T42" fmla="*/ 2147483646 w 127"/>
                  <a:gd name="T43" fmla="*/ 2147483646 h 128"/>
                  <a:gd name="T44" fmla="*/ 2147483646 w 127"/>
                  <a:gd name="T45" fmla="*/ 2147483646 h 128"/>
                  <a:gd name="T46" fmla="*/ 2147483646 w 127"/>
                  <a:gd name="T47" fmla="*/ 2147483646 h 128"/>
                  <a:gd name="T48" fmla="*/ 2147483646 w 127"/>
                  <a:gd name="T49" fmla="*/ 2147483646 h 128"/>
                  <a:gd name="T50" fmla="*/ 2147483646 w 127"/>
                  <a:gd name="T51" fmla="*/ 2147483646 h 128"/>
                  <a:gd name="T52" fmla="*/ 2147483646 w 127"/>
                  <a:gd name="T53" fmla="*/ 2147483646 h 128"/>
                  <a:gd name="T54" fmla="*/ 2147483646 w 127"/>
                  <a:gd name="T55" fmla="*/ 2147483646 h 128"/>
                  <a:gd name="T56" fmla="*/ 2147483646 w 127"/>
                  <a:gd name="T57" fmla="*/ 2147483646 h 128"/>
                  <a:gd name="T58" fmla="*/ 2147483646 w 127"/>
                  <a:gd name="T59" fmla="*/ 2147483646 h 128"/>
                  <a:gd name="T60" fmla="*/ 2147483646 w 127"/>
                  <a:gd name="T61" fmla="*/ 2147483646 h 128"/>
                  <a:gd name="T62" fmla="*/ 2147483646 w 127"/>
                  <a:gd name="T63" fmla="*/ 2147483646 h 128"/>
                  <a:gd name="T64" fmla="*/ 2147483646 w 127"/>
                  <a:gd name="T65" fmla="*/ 2147483646 h 128"/>
                  <a:gd name="T66" fmla="*/ 2147483646 w 127"/>
                  <a:gd name="T67" fmla="*/ 2147483646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128">
                    <a:moveTo>
                      <a:pt x="124" y="128"/>
                    </a:moveTo>
                    <a:cubicBezTo>
                      <a:pt x="122" y="127"/>
                      <a:pt x="120" y="124"/>
                      <a:pt x="118" y="121"/>
                    </a:cubicBezTo>
                    <a:cubicBezTo>
                      <a:pt x="116" y="119"/>
                      <a:pt x="114" y="116"/>
                      <a:pt x="110" y="115"/>
                    </a:cubicBezTo>
                    <a:cubicBezTo>
                      <a:pt x="107" y="114"/>
                      <a:pt x="104" y="115"/>
                      <a:pt x="101" y="115"/>
                    </a:cubicBezTo>
                    <a:cubicBezTo>
                      <a:pt x="100" y="115"/>
                      <a:pt x="98" y="115"/>
                      <a:pt x="98" y="114"/>
                    </a:cubicBezTo>
                    <a:cubicBezTo>
                      <a:pt x="98" y="112"/>
                      <a:pt x="100" y="110"/>
                      <a:pt x="101" y="108"/>
                    </a:cubicBezTo>
                    <a:cubicBezTo>
                      <a:pt x="101" y="107"/>
                      <a:pt x="101" y="105"/>
                      <a:pt x="100" y="103"/>
                    </a:cubicBezTo>
                    <a:cubicBezTo>
                      <a:pt x="99" y="102"/>
                      <a:pt x="97" y="102"/>
                      <a:pt x="96" y="100"/>
                    </a:cubicBezTo>
                    <a:cubicBezTo>
                      <a:pt x="95" y="99"/>
                      <a:pt x="94" y="97"/>
                      <a:pt x="95" y="95"/>
                    </a:cubicBezTo>
                    <a:cubicBezTo>
                      <a:pt x="95" y="94"/>
                      <a:pt x="98" y="95"/>
                      <a:pt x="98" y="94"/>
                    </a:cubicBezTo>
                    <a:cubicBezTo>
                      <a:pt x="99" y="93"/>
                      <a:pt x="97" y="93"/>
                      <a:pt x="96" y="92"/>
                    </a:cubicBezTo>
                    <a:cubicBezTo>
                      <a:pt x="95" y="89"/>
                      <a:pt x="94" y="86"/>
                      <a:pt x="93" y="83"/>
                    </a:cubicBezTo>
                    <a:cubicBezTo>
                      <a:pt x="92" y="80"/>
                      <a:pt x="90" y="78"/>
                      <a:pt x="89" y="76"/>
                    </a:cubicBezTo>
                    <a:cubicBezTo>
                      <a:pt x="87" y="74"/>
                      <a:pt x="86" y="72"/>
                      <a:pt x="84" y="70"/>
                    </a:cubicBezTo>
                    <a:cubicBezTo>
                      <a:pt x="81" y="68"/>
                      <a:pt x="77" y="67"/>
                      <a:pt x="74" y="65"/>
                    </a:cubicBezTo>
                    <a:cubicBezTo>
                      <a:pt x="70" y="63"/>
                      <a:pt x="66" y="61"/>
                      <a:pt x="61" y="60"/>
                    </a:cubicBezTo>
                    <a:cubicBezTo>
                      <a:pt x="59" y="59"/>
                      <a:pt x="57" y="60"/>
                      <a:pt x="55" y="60"/>
                    </a:cubicBezTo>
                    <a:cubicBezTo>
                      <a:pt x="52" y="59"/>
                      <a:pt x="49" y="58"/>
                      <a:pt x="47" y="56"/>
                    </a:cubicBezTo>
                    <a:cubicBezTo>
                      <a:pt x="46" y="55"/>
                      <a:pt x="48" y="53"/>
                      <a:pt x="47" y="52"/>
                    </a:cubicBezTo>
                    <a:cubicBezTo>
                      <a:pt x="46" y="51"/>
                      <a:pt x="45" y="54"/>
                      <a:pt x="43" y="53"/>
                    </a:cubicBezTo>
                    <a:cubicBezTo>
                      <a:pt x="41" y="53"/>
                      <a:pt x="40" y="52"/>
                      <a:pt x="39" y="51"/>
                    </a:cubicBezTo>
                    <a:cubicBezTo>
                      <a:pt x="37" y="49"/>
                      <a:pt x="35" y="47"/>
                      <a:pt x="35" y="45"/>
                    </a:cubicBezTo>
                    <a:cubicBezTo>
                      <a:pt x="34" y="43"/>
                      <a:pt x="37" y="42"/>
                      <a:pt x="37" y="40"/>
                    </a:cubicBezTo>
                    <a:cubicBezTo>
                      <a:pt x="37" y="39"/>
                      <a:pt x="36" y="37"/>
                      <a:pt x="35" y="38"/>
                    </a:cubicBezTo>
                    <a:cubicBezTo>
                      <a:pt x="34" y="40"/>
                      <a:pt x="33" y="43"/>
                      <a:pt x="32" y="45"/>
                    </a:cubicBezTo>
                    <a:cubicBezTo>
                      <a:pt x="32" y="47"/>
                      <a:pt x="32" y="48"/>
                      <a:pt x="31" y="50"/>
                    </a:cubicBezTo>
                    <a:cubicBezTo>
                      <a:pt x="30" y="52"/>
                      <a:pt x="28" y="53"/>
                      <a:pt x="27" y="54"/>
                    </a:cubicBezTo>
                    <a:cubicBezTo>
                      <a:pt x="26" y="54"/>
                      <a:pt x="24" y="54"/>
                      <a:pt x="24" y="53"/>
                    </a:cubicBezTo>
                    <a:cubicBezTo>
                      <a:pt x="22" y="52"/>
                      <a:pt x="22" y="50"/>
                      <a:pt x="22" y="48"/>
                    </a:cubicBezTo>
                    <a:cubicBezTo>
                      <a:pt x="22" y="47"/>
                      <a:pt x="25" y="48"/>
                      <a:pt x="24" y="47"/>
                    </a:cubicBezTo>
                    <a:cubicBezTo>
                      <a:pt x="23" y="44"/>
                      <a:pt x="22" y="41"/>
                      <a:pt x="19" y="39"/>
                    </a:cubicBezTo>
                    <a:cubicBezTo>
                      <a:pt x="18" y="37"/>
                      <a:pt x="15" y="38"/>
                      <a:pt x="13" y="37"/>
                    </a:cubicBezTo>
                    <a:cubicBezTo>
                      <a:pt x="13" y="36"/>
                      <a:pt x="15" y="35"/>
                      <a:pt x="17" y="35"/>
                    </a:cubicBezTo>
                    <a:cubicBezTo>
                      <a:pt x="19" y="34"/>
                      <a:pt x="22" y="36"/>
                      <a:pt x="25" y="35"/>
                    </a:cubicBezTo>
                    <a:cubicBezTo>
                      <a:pt x="27" y="35"/>
                      <a:pt x="27" y="31"/>
                      <a:pt x="29" y="31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3" y="34"/>
                      <a:pt x="35" y="33"/>
                      <a:pt x="35" y="32"/>
                    </a:cubicBezTo>
                    <a:cubicBezTo>
                      <a:pt x="36" y="31"/>
                      <a:pt x="38" y="28"/>
                      <a:pt x="37" y="26"/>
                    </a:cubicBezTo>
                    <a:cubicBezTo>
                      <a:pt x="36" y="25"/>
                      <a:pt x="33" y="27"/>
                      <a:pt x="32" y="27"/>
                    </a:cubicBezTo>
                    <a:cubicBezTo>
                      <a:pt x="27" y="27"/>
                      <a:pt x="22" y="29"/>
                      <a:pt x="17" y="28"/>
                    </a:cubicBezTo>
                    <a:cubicBezTo>
                      <a:pt x="15" y="27"/>
                      <a:pt x="15" y="25"/>
                      <a:pt x="14" y="23"/>
                    </a:cubicBezTo>
                    <a:cubicBezTo>
                      <a:pt x="13" y="21"/>
                      <a:pt x="11" y="18"/>
                      <a:pt x="9" y="17"/>
                    </a:cubicBezTo>
                    <a:cubicBezTo>
                      <a:pt x="7" y="16"/>
                      <a:pt x="3" y="18"/>
                      <a:pt x="1" y="17"/>
                    </a:cubicBezTo>
                    <a:cubicBezTo>
                      <a:pt x="0" y="15"/>
                      <a:pt x="3" y="14"/>
                      <a:pt x="4" y="12"/>
                    </a:cubicBezTo>
                    <a:cubicBezTo>
                      <a:pt x="5" y="11"/>
                      <a:pt x="5" y="8"/>
                      <a:pt x="6" y="7"/>
                    </a:cubicBezTo>
                    <a:cubicBezTo>
                      <a:pt x="9" y="4"/>
                      <a:pt x="13" y="4"/>
                      <a:pt x="16" y="3"/>
                    </a:cubicBezTo>
                    <a:cubicBezTo>
                      <a:pt x="18" y="2"/>
                      <a:pt x="20" y="0"/>
                      <a:pt x="23" y="1"/>
                    </a:cubicBezTo>
                    <a:cubicBezTo>
                      <a:pt x="27" y="1"/>
                      <a:pt x="30" y="4"/>
                      <a:pt x="33" y="6"/>
                    </a:cubicBezTo>
                    <a:cubicBezTo>
                      <a:pt x="35" y="6"/>
                      <a:pt x="37" y="4"/>
                      <a:pt x="39" y="5"/>
                    </a:cubicBezTo>
                    <a:cubicBezTo>
                      <a:pt x="41" y="7"/>
                      <a:pt x="43" y="11"/>
                      <a:pt x="43" y="14"/>
                    </a:cubicBezTo>
                    <a:cubicBezTo>
                      <a:pt x="44" y="18"/>
                      <a:pt x="40" y="22"/>
                      <a:pt x="41" y="26"/>
                    </a:cubicBezTo>
                    <a:cubicBezTo>
                      <a:pt x="41" y="30"/>
                      <a:pt x="43" y="34"/>
                      <a:pt x="45" y="37"/>
                    </a:cubicBezTo>
                    <a:cubicBezTo>
                      <a:pt x="46" y="38"/>
                      <a:pt x="46" y="35"/>
                      <a:pt x="46" y="34"/>
                    </a:cubicBezTo>
                    <a:cubicBezTo>
                      <a:pt x="46" y="33"/>
                      <a:pt x="47" y="33"/>
                      <a:pt x="47" y="34"/>
                    </a:cubicBezTo>
                    <a:cubicBezTo>
                      <a:pt x="48" y="36"/>
                      <a:pt x="47" y="40"/>
                      <a:pt x="49" y="42"/>
                    </a:cubicBezTo>
                    <a:cubicBezTo>
                      <a:pt x="50" y="44"/>
                      <a:pt x="53" y="46"/>
                      <a:pt x="55" y="45"/>
                    </a:cubicBezTo>
                    <a:cubicBezTo>
                      <a:pt x="60" y="43"/>
                      <a:pt x="64" y="38"/>
                      <a:pt x="67" y="33"/>
                    </a:cubicBezTo>
                    <a:cubicBezTo>
                      <a:pt x="68" y="32"/>
                      <a:pt x="67" y="29"/>
                      <a:pt x="68" y="28"/>
                    </a:cubicBezTo>
                    <a:cubicBezTo>
                      <a:pt x="71" y="27"/>
                      <a:pt x="74" y="29"/>
                      <a:pt x="76" y="28"/>
                    </a:cubicBezTo>
                    <a:cubicBezTo>
                      <a:pt x="78" y="27"/>
                      <a:pt x="77" y="23"/>
                      <a:pt x="79" y="21"/>
                    </a:cubicBezTo>
                    <a:cubicBezTo>
                      <a:pt x="81" y="19"/>
                      <a:pt x="84" y="18"/>
                      <a:pt x="87" y="17"/>
                    </a:cubicBezTo>
                    <a:cubicBezTo>
                      <a:pt x="89" y="17"/>
                      <a:pt x="92" y="17"/>
                      <a:pt x="94" y="18"/>
                    </a:cubicBezTo>
                    <a:cubicBezTo>
                      <a:pt x="100" y="22"/>
                      <a:pt x="105" y="27"/>
                      <a:pt x="111" y="30"/>
                    </a:cubicBezTo>
                    <a:cubicBezTo>
                      <a:pt x="112" y="31"/>
                      <a:pt x="115" y="29"/>
                      <a:pt x="116" y="30"/>
                    </a:cubicBezTo>
                    <a:cubicBezTo>
                      <a:pt x="120" y="31"/>
                      <a:pt x="124" y="32"/>
                      <a:pt x="127" y="34"/>
                    </a:cubicBezTo>
                    <a:lnTo>
                      <a:pt x="127" y="87"/>
                    </a:lnTo>
                    <a:cubicBezTo>
                      <a:pt x="127" y="89"/>
                      <a:pt x="124" y="90"/>
                      <a:pt x="124" y="92"/>
                    </a:cubicBezTo>
                    <a:cubicBezTo>
                      <a:pt x="124" y="93"/>
                      <a:pt x="126" y="95"/>
                      <a:pt x="126" y="96"/>
                    </a:cubicBezTo>
                    <a:lnTo>
                      <a:pt x="124" y="128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3" name="Freeform 30"/>
              <p:cNvSpPr>
                <a:spLocks noChangeAspect="1"/>
              </p:cNvSpPr>
              <p:nvPr/>
            </p:nvSpPr>
            <p:spPr bwMode="auto">
              <a:xfrm>
                <a:off x="7635875" y="5168900"/>
                <a:ext cx="46038" cy="46038"/>
              </a:xfrm>
              <a:custGeom>
                <a:avLst/>
                <a:gdLst>
                  <a:gd name="T0" fmla="*/ 2147483646 w 23"/>
                  <a:gd name="T1" fmla="*/ 0 h 23"/>
                  <a:gd name="T2" fmla="*/ 2147483646 w 23"/>
                  <a:gd name="T3" fmla="*/ 2147483646 h 23"/>
                  <a:gd name="T4" fmla="*/ 2147483646 w 23"/>
                  <a:gd name="T5" fmla="*/ 2147483646 h 23"/>
                  <a:gd name="T6" fmla="*/ 2147483646 w 23"/>
                  <a:gd name="T7" fmla="*/ 2147483646 h 23"/>
                  <a:gd name="T8" fmla="*/ 2147483646 w 23"/>
                  <a:gd name="T9" fmla="*/ 2147483646 h 23"/>
                  <a:gd name="T10" fmla="*/ 0 w 23"/>
                  <a:gd name="T11" fmla="*/ 2147483646 h 23"/>
                  <a:gd name="T12" fmla="*/ 2147483646 w 23"/>
                  <a:gd name="T13" fmla="*/ 2147483646 h 23"/>
                  <a:gd name="T14" fmla="*/ 2147483646 w 23"/>
                  <a:gd name="T15" fmla="*/ 2147483646 h 23"/>
                  <a:gd name="T16" fmla="*/ 2147483646 w 23"/>
                  <a:gd name="T17" fmla="*/ 2147483646 h 23"/>
                  <a:gd name="T18" fmla="*/ 2147483646 w 23"/>
                  <a:gd name="T19" fmla="*/ 2147483646 h 23"/>
                  <a:gd name="T20" fmla="*/ 2147483646 w 23"/>
                  <a:gd name="T21" fmla="*/ 2147483646 h 23"/>
                  <a:gd name="T22" fmla="*/ 2147483646 w 23"/>
                  <a:gd name="T23" fmla="*/ 2147483646 h 23"/>
                  <a:gd name="T24" fmla="*/ 2147483646 w 2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3">
                    <a:moveTo>
                      <a:pt x="20" y="0"/>
                    </a:moveTo>
                    <a:cubicBezTo>
                      <a:pt x="19" y="2"/>
                      <a:pt x="18" y="3"/>
                      <a:pt x="16" y="4"/>
                    </a:cubicBezTo>
                    <a:cubicBezTo>
                      <a:pt x="14" y="5"/>
                      <a:pt x="11" y="5"/>
                      <a:pt x="9" y="6"/>
                    </a:cubicBezTo>
                    <a:cubicBezTo>
                      <a:pt x="7" y="7"/>
                      <a:pt x="5" y="8"/>
                      <a:pt x="4" y="10"/>
                    </a:cubicBezTo>
                    <a:cubicBezTo>
                      <a:pt x="3" y="12"/>
                      <a:pt x="4" y="15"/>
                      <a:pt x="3" y="17"/>
                    </a:cubicBezTo>
                    <a:cubicBezTo>
                      <a:pt x="3" y="18"/>
                      <a:pt x="1" y="20"/>
                      <a:pt x="0" y="21"/>
                    </a:cubicBezTo>
                    <a:cubicBezTo>
                      <a:pt x="0" y="22"/>
                      <a:pt x="2" y="23"/>
                      <a:pt x="3" y="22"/>
                    </a:cubicBezTo>
                    <a:cubicBezTo>
                      <a:pt x="6" y="22"/>
                      <a:pt x="8" y="20"/>
                      <a:pt x="11" y="19"/>
                    </a:cubicBezTo>
                    <a:cubicBezTo>
                      <a:pt x="12" y="18"/>
                      <a:pt x="13" y="19"/>
                      <a:pt x="14" y="18"/>
                    </a:cubicBezTo>
                    <a:cubicBezTo>
                      <a:pt x="16" y="17"/>
                      <a:pt x="18" y="14"/>
                      <a:pt x="20" y="12"/>
                    </a:cubicBezTo>
                    <a:cubicBezTo>
                      <a:pt x="21" y="11"/>
                      <a:pt x="22" y="10"/>
                      <a:pt x="23" y="8"/>
                    </a:cubicBezTo>
                    <a:cubicBezTo>
                      <a:pt x="23" y="7"/>
                      <a:pt x="23" y="5"/>
                      <a:pt x="23" y="3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4" name="Freeform 31"/>
              <p:cNvSpPr>
                <a:spLocks noChangeAspect="1"/>
              </p:cNvSpPr>
              <p:nvPr/>
            </p:nvSpPr>
            <p:spPr bwMode="auto">
              <a:xfrm>
                <a:off x="4913313" y="5562600"/>
                <a:ext cx="414337" cy="395287"/>
              </a:xfrm>
              <a:custGeom>
                <a:avLst/>
                <a:gdLst>
                  <a:gd name="T0" fmla="*/ 373078 w 206"/>
                  <a:gd name="T1" fmla="*/ 135026 h 197"/>
                  <a:gd name="T2" fmla="*/ 363561 w 206"/>
                  <a:gd name="T3" fmla="*/ 150240 h 197"/>
                  <a:gd name="T4" fmla="*/ 340720 w 206"/>
                  <a:gd name="T5" fmla="*/ 136928 h 197"/>
                  <a:gd name="T6" fmla="*/ 346430 w 206"/>
                  <a:gd name="T7" fmla="*/ 112205 h 197"/>
                  <a:gd name="T8" fmla="*/ 373078 w 206"/>
                  <a:gd name="T9" fmla="*/ 114107 h 197"/>
                  <a:gd name="T10" fmla="*/ 369271 w 206"/>
                  <a:gd name="T11" fmla="*/ 98892 h 197"/>
                  <a:gd name="T12" fmla="*/ 367368 w 206"/>
                  <a:gd name="T13" fmla="*/ 57053 h 197"/>
                  <a:gd name="T14" fmla="*/ 363561 w 206"/>
                  <a:gd name="T15" fmla="*/ 30428 h 197"/>
                  <a:gd name="T16" fmla="*/ 357851 w 206"/>
                  <a:gd name="T17" fmla="*/ 7607 h 197"/>
                  <a:gd name="T18" fmla="*/ 346430 w 206"/>
                  <a:gd name="T19" fmla="*/ 3804 h 197"/>
                  <a:gd name="T20" fmla="*/ 319781 w 206"/>
                  <a:gd name="T21" fmla="*/ 1902 h 197"/>
                  <a:gd name="T22" fmla="*/ 298843 w 206"/>
                  <a:gd name="T23" fmla="*/ 5705 h 197"/>
                  <a:gd name="T24" fmla="*/ 277905 w 206"/>
                  <a:gd name="T25" fmla="*/ 19018 h 197"/>
                  <a:gd name="T26" fmla="*/ 251257 w 206"/>
                  <a:gd name="T27" fmla="*/ 57053 h 197"/>
                  <a:gd name="T28" fmla="*/ 226512 w 206"/>
                  <a:gd name="T29" fmla="*/ 72268 h 197"/>
                  <a:gd name="T30" fmla="*/ 218898 w 206"/>
                  <a:gd name="T31" fmla="*/ 100794 h 197"/>
                  <a:gd name="T32" fmla="*/ 194153 w 206"/>
                  <a:gd name="T33" fmla="*/ 104598 h 197"/>
                  <a:gd name="T34" fmla="*/ 173215 w 206"/>
                  <a:gd name="T35" fmla="*/ 89384 h 197"/>
                  <a:gd name="T36" fmla="*/ 154180 w 206"/>
                  <a:gd name="T37" fmla="*/ 93187 h 197"/>
                  <a:gd name="T38" fmla="*/ 140856 w 206"/>
                  <a:gd name="T39" fmla="*/ 117910 h 197"/>
                  <a:gd name="T40" fmla="*/ 125628 w 206"/>
                  <a:gd name="T41" fmla="*/ 133124 h 197"/>
                  <a:gd name="T42" fmla="*/ 98980 w 206"/>
                  <a:gd name="T43" fmla="*/ 135026 h 197"/>
                  <a:gd name="T44" fmla="*/ 102787 w 206"/>
                  <a:gd name="T45" fmla="*/ 110303 h 197"/>
                  <a:gd name="T46" fmla="*/ 93270 w 206"/>
                  <a:gd name="T47" fmla="*/ 83678 h 197"/>
                  <a:gd name="T48" fmla="*/ 83752 w 206"/>
                  <a:gd name="T49" fmla="*/ 182571 h 197"/>
                  <a:gd name="T50" fmla="*/ 70428 w 206"/>
                  <a:gd name="T51" fmla="*/ 192079 h 197"/>
                  <a:gd name="T52" fmla="*/ 53297 w 206"/>
                  <a:gd name="T53" fmla="*/ 193981 h 197"/>
                  <a:gd name="T54" fmla="*/ 24745 w 206"/>
                  <a:gd name="T55" fmla="*/ 192079 h 197"/>
                  <a:gd name="T56" fmla="*/ 13324 w 206"/>
                  <a:gd name="T57" fmla="*/ 171160 h 197"/>
                  <a:gd name="T58" fmla="*/ 7614 w 206"/>
                  <a:gd name="T59" fmla="*/ 186374 h 197"/>
                  <a:gd name="T60" fmla="*/ 5710 w 206"/>
                  <a:gd name="T61" fmla="*/ 205392 h 197"/>
                  <a:gd name="T62" fmla="*/ 30455 w 206"/>
                  <a:gd name="T63" fmla="*/ 266249 h 197"/>
                  <a:gd name="T64" fmla="*/ 39973 w 206"/>
                  <a:gd name="T65" fmla="*/ 309990 h 197"/>
                  <a:gd name="T66" fmla="*/ 32359 w 206"/>
                  <a:gd name="T67" fmla="*/ 315695 h 197"/>
                  <a:gd name="T68" fmla="*/ 41876 w 206"/>
                  <a:gd name="T69" fmla="*/ 344222 h 197"/>
                  <a:gd name="T70" fmla="*/ 53297 w 206"/>
                  <a:gd name="T71" fmla="*/ 355632 h 197"/>
                  <a:gd name="T72" fmla="*/ 78042 w 206"/>
                  <a:gd name="T73" fmla="*/ 372748 h 197"/>
                  <a:gd name="T74" fmla="*/ 102787 w 206"/>
                  <a:gd name="T75" fmla="*/ 357534 h 197"/>
                  <a:gd name="T76" fmla="*/ 127532 w 206"/>
                  <a:gd name="T77" fmla="*/ 351829 h 197"/>
                  <a:gd name="T78" fmla="*/ 157987 w 206"/>
                  <a:gd name="T79" fmla="*/ 351829 h 197"/>
                  <a:gd name="T80" fmla="*/ 192250 w 206"/>
                  <a:gd name="T81" fmla="*/ 351829 h 197"/>
                  <a:gd name="T82" fmla="*/ 213188 w 206"/>
                  <a:gd name="T83" fmla="*/ 346123 h 197"/>
                  <a:gd name="T84" fmla="*/ 234126 w 206"/>
                  <a:gd name="T85" fmla="*/ 338516 h 197"/>
                  <a:gd name="T86" fmla="*/ 268388 w 206"/>
                  <a:gd name="T87" fmla="*/ 317597 h 197"/>
                  <a:gd name="T88" fmla="*/ 302650 w 206"/>
                  <a:gd name="T89" fmla="*/ 281463 h 197"/>
                  <a:gd name="T90" fmla="*/ 327395 w 206"/>
                  <a:gd name="T91" fmla="*/ 254838 h 197"/>
                  <a:gd name="T92" fmla="*/ 348333 w 206"/>
                  <a:gd name="T93" fmla="*/ 211097 h 197"/>
                  <a:gd name="T94" fmla="*/ 373078 w 206"/>
                  <a:gd name="T95" fmla="*/ 192079 h 197"/>
                  <a:gd name="T96" fmla="*/ 386403 w 206"/>
                  <a:gd name="T97" fmla="*/ 154044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6" h="197">
                    <a:moveTo>
                      <a:pt x="206" y="72"/>
                    </a:moveTo>
                    <a:lnTo>
                      <a:pt x="196" y="71"/>
                    </a:lnTo>
                    <a:cubicBezTo>
                      <a:pt x="196" y="74"/>
                      <a:pt x="195" y="76"/>
                      <a:pt x="194" y="77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89" y="79"/>
                      <a:pt x="186" y="78"/>
                      <a:pt x="185" y="77"/>
                    </a:cubicBezTo>
                    <a:cubicBezTo>
                      <a:pt x="182" y="76"/>
                      <a:pt x="180" y="74"/>
                      <a:pt x="179" y="72"/>
                    </a:cubicBezTo>
                    <a:cubicBezTo>
                      <a:pt x="178" y="70"/>
                      <a:pt x="178" y="67"/>
                      <a:pt x="179" y="65"/>
                    </a:cubicBezTo>
                    <a:cubicBezTo>
                      <a:pt x="179" y="63"/>
                      <a:pt x="181" y="61"/>
                      <a:pt x="182" y="59"/>
                    </a:cubicBezTo>
                    <a:cubicBezTo>
                      <a:pt x="184" y="57"/>
                      <a:pt x="185" y="55"/>
                      <a:pt x="187" y="55"/>
                    </a:cubicBezTo>
                    <a:cubicBezTo>
                      <a:pt x="190" y="55"/>
                      <a:pt x="193" y="58"/>
                      <a:pt x="196" y="60"/>
                    </a:cubicBezTo>
                    <a:cubicBezTo>
                      <a:pt x="195" y="58"/>
                      <a:pt x="194" y="57"/>
                      <a:pt x="194" y="56"/>
                    </a:cubicBezTo>
                    <a:cubicBezTo>
                      <a:pt x="194" y="55"/>
                      <a:pt x="194" y="54"/>
                      <a:pt x="194" y="52"/>
                    </a:cubicBezTo>
                    <a:cubicBezTo>
                      <a:pt x="195" y="47"/>
                      <a:pt x="195" y="42"/>
                      <a:pt x="195" y="37"/>
                    </a:cubicBezTo>
                    <a:cubicBezTo>
                      <a:pt x="195" y="35"/>
                      <a:pt x="194" y="32"/>
                      <a:pt x="193" y="30"/>
                    </a:cubicBezTo>
                    <a:cubicBezTo>
                      <a:pt x="192" y="27"/>
                      <a:pt x="191" y="25"/>
                      <a:pt x="191" y="22"/>
                    </a:cubicBezTo>
                    <a:cubicBezTo>
                      <a:pt x="190" y="20"/>
                      <a:pt x="191" y="18"/>
                      <a:pt x="191" y="16"/>
                    </a:cubicBezTo>
                    <a:cubicBezTo>
                      <a:pt x="191" y="15"/>
                      <a:pt x="189" y="13"/>
                      <a:pt x="189" y="12"/>
                    </a:cubicBezTo>
                    <a:cubicBezTo>
                      <a:pt x="188" y="9"/>
                      <a:pt x="188" y="7"/>
                      <a:pt x="188" y="4"/>
                    </a:cubicBezTo>
                    <a:cubicBezTo>
                      <a:pt x="187" y="4"/>
                      <a:pt x="187" y="5"/>
                      <a:pt x="186" y="4"/>
                    </a:cubicBezTo>
                    <a:cubicBezTo>
                      <a:pt x="185" y="4"/>
                      <a:pt x="184" y="2"/>
                      <a:pt x="182" y="2"/>
                    </a:cubicBezTo>
                    <a:cubicBezTo>
                      <a:pt x="180" y="2"/>
                      <a:pt x="178" y="2"/>
                      <a:pt x="177" y="2"/>
                    </a:cubicBezTo>
                    <a:cubicBezTo>
                      <a:pt x="174" y="2"/>
                      <a:pt x="171" y="1"/>
                      <a:pt x="168" y="1"/>
                    </a:cubicBezTo>
                    <a:cubicBezTo>
                      <a:pt x="166" y="0"/>
                      <a:pt x="164" y="0"/>
                      <a:pt x="161" y="0"/>
                    </a:cubicBezTo>
                    <a:cubicBezTo>
                      <a:pt x="160" y="1"/>
                      <a:pt x="158" y="2"/>
                      <a:pt x="157" y="3"/>
                    </a:cubicBezTo>
                    <a:cubicBezTo>
                      <a:pt x="156" y="4"/>
                      <a:pt x="154" y="5"/>
                      <a:pt x="153" y="5"/>
                    </a:cubicBezTo>
                    <a:cubicBezTo>
                      <a:pt x="150" y="7"/>
                      <a:pt x="148" y="9"/>
                      <a:pt x="146" y="10"/>
                    </a:cubicBezTo>
                    <a:cubicBezTo>
                      <a:pt x="142" y="14"/>
                      <a:pt x="137" y="17"/>
                      <a:pt x="134" y="21"/>
                    </a:cubicBezTo>
                    <a:cubicBezTo>
                      <a:pt x="133" y="23"/>
                      <a:pt x="134" y="27"/>
                      <a:pt x="132" y="30"/>
                    </a:cubicBezTo>
                    <a:cubicBezTo>
                      <a:pt x="131" y="32"/>
                      <a:pt x="129" y="34"/>
                      <a:pt x="126" y="36"/>
                    </a:cubicBezTo>
                    <a:cubicBezTo>
                      <a:pt x="124" y="37"/>
                      <a:pt x="121" y="37"/>
                      <a:pt x="119" y="38"/>
                    </a:cubicBezTo>
                    <a:cubicBezTo>
                      <a:pt x="117" y="41"/>
                      <a:pt x="118" y="44"/>
                      <a:pt x="117" y="47"/>
                    </a:cubicBezTo>
                    <a:cubicBezTo>
                      <a:pt x="116" y="49"/>
                      <a:pt x="116" y="51"/>
                      <a:pt x="115" y="53"/>
                    </a:cubicBezTo>
                    <a:cubicBezTo>
                      <a:pt x="112" y="54"/>
                      <a:pt x="109" y="54"/>
                      <a:pt x="106" y="54"/>
                    </a:cubicBezTo>
                    <a:cubicBezTo>
                      <a:pt x="105" y="55"/>
                      <a:pt x="104" y="55"/>
                      <a:pt x="102" y="55"/>
                    </a:cubicBezTo>
                    <a:cubicBezTo>
                      <a:pt x="100" y="55"/>
                      <a:pt x="97" y="54"/>
                      <a:pt x="95" y="53"/>
                    </a:cubicBezTo>
                    <a:cubicBezTo>
                      <a:pt x="93" y="51"/>
                      <a:pt x="93" y="48"/>
                      <a:pt x="91" y="47"/>
                    </a:cubicBezTo>
                    <a:cubicBezTo>
                      <a:pt x="90" y="46"/>
                      <a:pt x="88" y="46"/>
                      <a:pt x="86" y="47"/>
                    </a:cubicBezTo>
                    <a:cubicBezTo>
                      <a:pt x="84" y="47"/>
                      <a:pt x="82" y="48"/>
                      <a:pt x="81" y="49"/>
                    </a:cubicBezTo>
                    <a:cubicBezTo>
                      <a:pt x="80" y="52"/>
                      <a:pt x="80" y="55"/>
                      <a:pt x="78" y="57"/>
                    </a:cubicBezTo>
                    <a:cubicBezTo>
                      <a:pt x="77" y="59"/>
                      <a:pt x="76" y="61"/>
                      <a:pt x="74" y="62"/>
                    </a:cubicBezTo>
                    <a:cubicBezTo>
                      <a:pt x="72" y="64"/>
                      <a:pt x="69" y="65"/>
                      <a:pt x="67" y="67"/>
                    </a:cubicBezTo>
                    <a:cubicBezTo>
                      <a:pt x="66" y="67"/>
                      <a:pt x="67" y="70"/>
                      <a:pt x="66" y="70"/>
                    </a:cubicBezTo>
                    <a:cubicBezTo>
                      <a:pt x="63" y="71"/>
                      <a:pt x="60" y="69"/>
                      <a:pt x="57" y="69"/>
                    </a:cubicBezTo>
                    <a:cubicBezTo>
                      <a:pt x="55" y="70"/>
                      <a:pt x="53" y="72"/>
                      <a:pt x="52" y="71"/>
                    </a:cubicBezTo>
                    <a:cubicBezTo>
                      <a:pt x="50" y="70"/>
                      <a:pt x="50" y="68"/>
                      <a:pt x="50" y="66"/>
                    </a:cubicBezTo>
                    <a:cubicBezTo>
                      <a:pt x="51" y="63"/>
                      <a:pt x="54" y="61"/>
                      <a:pt x="54" y="58"/>
                    </a:cubicBezTo>
                    <a:cubicBezTo>
                      <a:pt x="54" y="56"/>
                      <a:pt x="52" y="55"/>
                      <a:pt x="51" y="53"/>
                    </a:cubicBezTo>
                    <a:cubicBezTo>
                      <a:pt x="50" y="50"/>
                      <a:pt x="51" y="47"/>
                      <a:pt x="49" y="44"/>
                    </a:cubicBezTo>
                    <a:cubicBezTo>
                      <a:pt x="48" y="42"/>
                      <a:pt x="46" y="41"/>
                      <a:pt x="45" y="40"/>
                    </a:cubicBezTo>
                    <a:lnTo>
                      <a:pt x="44" y="96"/>
                    </a:lnTo>
                    <a:cubicBezTo>
                      <a:pt x="43" y="97"/>
                      <a:pt x="42" y="98"/>
                      <a:pt x="41" y="99"/>
                    </a:cubicBezTo>
                    <a:cubicBezTo>
                      <a:pt x="39" y="100"/>
                      <a:pt x="38" y="100"/>
                      <a:pt x="37" y="101"/>
                    </a:cubicBezTo>
                    <a:cubicBezTo>
                      <a:pt x="36" y="102"/>
                      <a:pt x="35" y="104"/>
                      <a:pt x="34" y="104"/>
                    </a:cubicBezTo>
                    <a:cubicBezTo>
                      <a:pt x="32" y="105"/>
                      <a:pt x="30" y="102"/>
                      <a:pt x="28" y="102"/>
                    </a:cubicBezTo>
                    <a:cubicBezTo>
                      <a:pt x="25" y="102"/>
                      <a:pt x="23" y="104"/>
                      <a:pt x="20" y="104"/>
                    </a:cubicBezTo>
                    <a:cubicBezTo>
                      <a:pt x="18" y="103"/>
                      <a:pt x="15" y="103"/>
                      <a:pt x="13" y="101"/>
                    </a:cubicBezTo>
                    <a:cubicBezTo>
                      <a:pt x="11" y="100"/>
                      <a:pt x="12" y="97"/>
                      <a:pt x="11" y="95"/>
                    </a:cubicBezTo>
                    <a:cubicBezTo>
                      <a:pt x="10" y="93"/>
                      <a:pt x="9" y="90"/>
                      <a:pt x="7" y="90"/>
                    </a:cubicBezTo>
                    <a:cubicBezTo>
                      <a:pt x="6" y="89"/>
                      <a:pt x="4" y="91"/>
                      <a:pt x="4" y="92"/>
                    </a:cubicBezTo>
                    <a:cubicBezTo>
                      <a:pt x="3" y="94"/>
                      <a:pt x="4" y="96"/>
                      <a:pt x="4" y="98"/>
                    </a:cubicBezTo>
                    <a:cubicBezTo>
                      <a:pt x="3" y="98"/>
                      <a:pt x="1" y="98"/>
                      <a:pt x="0" y="98"/>
                    </a:cubicBezTo>
                    <a:cubicBezTo>
                      <a:pt x="1" y="102"/>
                      <a:pt x="2" y="104"/>
                      <a:pt x="3" y="108"/>
                    </a:cubicBezTo>
                    <a:cubicBezTo>
                      <a:pt x="5" y="112"/>
                      <a:pt x="6" y="116"/>
                      <a:pt x="8" y="120"/>
                    </a:cubicBezTo>
                    <a:cubicBezTo>
                      <a:pt x="11" y="127"/>
                      <a:pt x="14" y="133"/>
                      <a:pt x="16" y="140"/>
                    </a:cubicBezTo>
                    <a:cubicBezTo>
                      <a:pt x="18" y="144"/>
                      <a:pt x="21" y="148"/>
                      <a:pt x="22" y="153"/>
                    </a:cubicBezTo>
                    <a:cubicBezTo>
                      <a:pt x="22" y="156"/>
                      <a:pt x="23" y="160"/>
                      <a:pt x="21" y="163"/>
                    </a:cubicBezTo>
                    <a:cubicBezTo>
                      <a:pt x="20" y="164"/>
                      <a:pt x="18" y="159"/>
                      <a:pt x="17" y="160"/>
                    </a:cubicBezTo>
                    <a:cubicBezTo>
                      <a:pt x="15" y="161"/>
                      <a:pt x="16" y="164"/>
                      <a:pt x="17" y="166"/>
                    </a:cubicBezTo>
                    <a:cubicBezTo>
                      <a:pt x="18" y="170"/>
                      <a:pt x="21" y="173"/>
                      <a:pt x="22" y="177"/>
                    </a:cubicBezTo>
                    <a:cubicBezTo>
                      <a:pt x="23" y="178"/>
                      <a:pt x="22" y="180"/>
                      <a:pt x="22" y="181"/>
                    </a:cubicBezTo>
                    <a:cubicBezTo>
                      <a:pt x="23" y="182"/>
                      <a:pt x="24" y="182"/>
                      <a:pt x="25" y="183"/>
                    </a:cubicBezTo>
                    <a:cubicBezTo>
                      <a:pt x="26" y="184"/>
                      <a:pt x="27" y="186"/>
                      <a:pt x="28" y="187"/>
                    </a:cubicBezTo>
                    <a:cubicBezTo>
                      <a:pt x="31" y="189"/>
                      <a:pt x="33" y="190"/>
                      <a:pt x="36" y="192"/>
                    </a:cubicBezTo>
                    <a:cubicBezTo>
                      <a:pt x="38" y="193"/>
                      <a:pt x="39" y="196"/>
                      <a:pt x="41" y="196"/>
                    </a:cubicBezTo>
                    <a:cubicBezTo>
                      <a:pt x="43" y="197"/>
                      <a:pt x="44" y="194"/>
                      <a:pt x="45" y="193"/>
                    </a:cubicBezTo>
                    <a:cubicBezTo>
                      <a:pt x="48" y="191"/>
                      <a:pt x="51" y="189"/>
                      <a:pt x="54" y="188"/>
                    </a:cubicBezTo>
                    <a:cubicBezTo>
                      <a:pt x="57" y="188"/>
                      <a:pt x="60" y="189"/>
                      <a:pt x="62" y="188"/>
                    </a:cubicBezTo>
                    <a:cubicBezTo>
                      <a:pt x="64" y="188"/>
                      <a:pt x="65" y="186"/>
                      <a:pt x="67" y="185"/>
                    </a:cubicBezTo>
                    <a:cubicBezTo>
                      <a:pt x="69" y="184"/>
                      <a:pt x="70" y="182"/>
                      <a:pt x="72" y="182"/>
                    </a:cubicBezTo>
                    <a:cubicBezTo>
                      <a:pt x="75" y="182"/>
                      <a:pt x="79" y="185"/>
                      <a:pt x="83" y="185"/>
                    </a:cubicBezTo>
                    <a:cubicBezTo>
                      <a:pt x="85" y="185"/>
                      <a:pt x="86" y="181"/>
                      <a:pt x="87" y="181"/>
                    </a:cubicBezTo>
                    <a:cubicBezTo>
                      <a:pt x="92" y="181"/>
                      <a:pt x="96" y="185"/>
                      <a:pt x="101" y="185"/>
                    </a:cubicBezTo>
                    <a:cubicBezTo>
                      <a:pt x="103" y="185"/>
                      <a:pt x="102" y="182"/>
                      <a:pt x="104" y="182"/>
                    </a:cubicBezTo>
                    <a:cubicBezTo>
                      <a:pt x="106" y="181"/>
                      <a:pt x="109" y="183"/>
                      <a:pt x="112" y="182"/>
                    </a:cubicBezTo>
                    <a:cubicBezTo>
                      <a:pt x="113" y="182"/>
                      <a:pt x="113" y="179"/>
                      <a:pt x="114" y="178"/>
                    </a:cubicBezTo>
                    <a:cubicBezTo>
                      <a:pt x="117" y="177"/>
                      <a:pt x="120" y="179"/>
                      <a:pt x="123" y="178"/>
                    </a:cubicBezTo>
                    <a:cubicBezTo>
                      <a:pt x="126" y="177"/>
                      <a:pt x="128" y="176"/>
                      <a:pt x="131" y="174"/>
                    </a:cubicBezTo>
                    <a:cubicBezTo>
                      <a:pt x="135" y="172"/>
                      <a:pt x="138" y="169"/>
                      <a:pt x="141" y="167"/>
                    </a:cubicBezTo>
                    <a:cubicBezTo>
                      <a:pt x="144" y="164"/>
                      <a:pt x="146" y="161"/>
                      <a:pt x="149" y="158"/>
                    </a:cubicBezTo>
                    <a:cubicBezTo>
                      <a:pt x="153" y="154"/>
                      <a:pt x="156" y="151"/>
                      <a:pt x="159" y="148"/>
                    </a:cubicBezTo>
                    <a:cubicBezTo>
                      <a:pt x="160" y="146"/>
                      <a:pt x="162" y="144"/>
                      <a:pt x="164" y="143"/>
                    </a:cubicBezTo>
                    <a:cubicBezTo>
                      <a:pt x="167" y="140"/>
                      <a:pt x="170" y="137"/>
                      <a:pt x="172" y="134"/>
                    </a:cubicBezTo>
                    <a:cubicBezTo>
                      <a:pt x="175" y="131"/>
                      <a:pt x="177" y="126"/>
                      <a:pt x="178" y="122"/>
                    </a:cubicBezTo>
                    <a:cubicBezTo>
                      <a:pt x="180" y="118"/>
                      <a:pt x="181" y="114"/>
                      <a:pt x="183" y="111"/>
                    </a:cubicBezTo>
                    <a:cubicBezTo>
                      <a:pt x="184" y="109"/>
                      <a:pt x="186" y="107"/>
                      <a:pt x="188" y="106"/>
                    </a:cubicBezTo>
                    <a:cubicBezTo>
                      <a:pt x="190" y="104"/>
                      <a:pt x="194" y="103"/>
                      <a:pt x="196" y="101"/>
                    </a:cubicBezTo>
                    <a:cubicBezTo>
                      <a:pt x="198" y="98"/>
                      <a:pt x="199" y="96"/>
                      <a:pt x="200" y="93"/>
                    </a:cubicBezTo>
                    <a:cubicBezTo>
                      <a:pt x="201" y="89"/>
                      <a:pt x="202" y="85"/>
                      <a:pt x="203" y="81"/>
                    </a:cubicBezTo>
                    <a:cubicBezTo>
                      <a:pt x="204" y="78"/>
                      <a:pt x="205" y="75"/>
                      <a:pt x="206" y="7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295" name="Freeform 32"/>
              <p:cNvSpPr>
                <a:spLocks noChangeAspect="1"/>
              </p:cNvSpPr>
              <p:nvPr/>
            </p:nvSpPr>
            <p:spPr bwMode="auto">
              <a:xfrm>
                <a:off x="5270500" y="5673725"/>
                <a:ext cx="38100" cy="49213"/>
              </a:xfrm>
              <a:custGeom>
                <a:avLst/>
                <a:gdLst>
                  <a:gd name="T0" fmla="*/ 2147483646 w 18"/>
                  <a:gd name="T1" fmla="*/ 2147483646 h 24"/>
                  <a:gd name="T2" fmla="*/ 2147483646 w 18"/>
                  <a:gd name="T3" fmla="*/ 2147483646 h 24"/>
                  <a:gd name="T4" fmla="*/ 2147483646 w 18"/>
                  <a:gd name="T5" fmla="*/ 2147483646 h 24"/>
                  <a:gd name="T6" fmla="*/ 2147483646 w 18"/>
                  <a:gd name="T7" fmla="*/ 0 h 24"/>
                  <a:gd name="T8" fmla="*/ 2147483646 w 18"/>
                  <a:gd name="T9" fmla="*/ 2147483646 h 24"/>
                  <a:gd name="T10" fmla="*/ 2147483646 w 18"/>
                  <a:gd name="T11" fmla="*/ 2147483646 h 24"/>
                  <a:gd name="T12" fmla="*/ 2147483646 w 18"/>
                  <a:gd name="T13" fmla="*/ 2147483646 h 24"/>
                  <a:gd name="T14" fmla="*/ 2147483646 w 18"/>
                  <a:gd name="T15" fmla="*/ 2147483646 h 24"/>
                  <a:gd name="T16" fmla="*/ 2147483646 w 18"/>
                  <a:gd name="T17" fmla="*/ 2147483646 h 24"/>
                  <a:gd name="T18" fmla="*/ 2147483646 w 18"/>
                  <a:gd name="T19" fmla="*/ 2147483646 h 24"/>
                  <a:gd name="T20" fmla="*/ 2147483646 w 18"/>
                  <a:gd name="T21" fmla="*/ 2147483646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24">
                    <a:moveTo>
                      <a:pt x="18" y="16"/>
                    </a:moveTo>
                    <a:cubicBezTo>
                      <a:pt x="18" y="14"/>
                      <a:pt x="18" y="13"/>
                      <a:pt x="18" y="11"/>
                    </a:cubicBezTo>
                    <a:cubicBezTo>
                      <a:pt x="18" y="9"/>
                      <a:pt x="17" y="7"/>
                      <a:pt x="18" y="5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7" y="0"/>
                      <a:pt x="6" y="2"/>
                      <a:pt x="4" y="4"/>
                    </a:cubicBezTo>
                    <a:cubicBezTo>
                      <a:pt x="3" y="6"/>
                      <a:pt x="1" y="8"/>
                      <a:pt x="1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8" y="23"/>
                      <a:pt x="11" y="24"/>
                      <a:pt x="13" y="24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6" name="Freeform 33"/>
              <p:cNvSpPr>
                <a:spLocks noChangeAspect="1"/>
              </p:cNvSpPr>
              <p:nvPr/>
            </p:nvSpPr>
            <p:spPr bwMode="auto">
              <a:xfrm>
                <a:off x="4794250" y="5407025"/>
                <a:ext cx="344488" cy="366713"/>
              </a:xfrm>
              <a:custGeom>
                <a:avLst/>
                <a:gdLst>
                  <a:gd name="T0" fmla="*/ 2147483646 w 171"/>
                  <a:gd name="T1" fmla="*/ 2147483646 h 182"/>
                  <a:gd name="T2" fmla="*/ 2147483646 w 171"/>
                  <a:gd name="T3" fmla="*/ 2147483646 h 182"/>
                  <a:gd name="T4" fmla="*/ 2147483646 w 171"/>
                  <a:gd name="T5" fmla="*/ 2147483646 h 182"/>
                  <a:gd name="T6" fmla="*/ 2147483646 w 171"/>
                  <a:gd name="T7" fmla="*/ 2147483646 h 182"/>
                  <a:gd name="T8" fmla="*/ 2147483646 w 171"/>
                  <a:gd name="T9" fmla="*/ 2147483646 h 182"/>
                  <a:gd name="T10" fmla="*/ 2147483646 w 171"/>
                  <a:gd name="T11" fmla="*/ 2147483646 h 182"/>
                  <a:gd name="T12" fmla="*/ 2147483646 w 171"/>
                  <a:gd name="T13" fmla="*/ 2147483646 h 182"/>
                  <a:gd name="T14" fmla="*/ 2147483646 w 171"/>
                  <a:gd name="T15" fmla="*/ 2147483646 h 182"/>
                  <a:gd name="T16" fmla="*/ 2147483646 w 171"/>
                  <a:gd name="T17" fmla="*/ 2147483646 h 182"/>
                  <a:gd name="T18" fmla="*/ 2147483646 w 171"/>
                  <a:gd name="T19" fmla="*/ 2147483646 h 182"/>
                  <a:gd name="T20" fmla="*/ 2147483646 w 171"/>
                  <a:gd name="T21" fmla="*/ 2147483646 h 182"/>
                  <a:gd name="T22" fmla="*/ 2147483646 w 171"/>
                  <a:gd name="T23" fmla="*/ 2147483646 h 182"/>
                  <a:gd name="T24" fmla="*/ 2147483646 w 171"/>
                  <a:gd name="T25" fmla="*/ 2147483646 h 182"/>
                  <a:gd name="T26" fmla="*/ 2147483646 w 171"/>
                  <a:gd name="T27" fmla="*/ 2147483646 h 182"/>
                  <a:gd name="T28" fmla="*/ 2147483646 w 171"/>
                  <a:gd name="T29" fmla="*/ 2147483646 h 182"/>
                  <a:gd name="T30" fmla="*/ 2147483646 w 171"/>
                  <a:gd name="T31" fmla="*/ 2147483646 h 182"/>
                  <a:gd name="T32" fmla="*/ 2147483646 w 171"/>
                  <a:gd name="T33" fmla="*/ 2147483646 h 182"/>
                  <a:gd name="T34" fmla="*/ 2147483646 w 171"/>
                  <a:gd name="T35" fmla="*/ 2147483646 h 182"/>
                  <a:gd name="T36" fmla="*/ 2147483646 w 171"/>
                  <a:gd name="T37" fmla="*/ 2147483646 h 182"/>
                  <a:gd name="T38" fmla="*/ 2147483646 w 171"/>
                  <a:gd name="T39" fmla="*/ 2147483646 h 182"/>
                  <a:gd name="T40" fmla="*/ 2147483646 w 171"/>
                  <a:gd name="T41" fmla="*/ 2147483646 h 182"/>
                  <a:gd name="T42" fmla="*/ 2147483646 w 171"/>
                  <a:gd name="T43" fmla="*/ 2147483646 h 182"/>
                  <a:gd name="T44" fmla="*/ 2147483646 w 171"/>
                  <a:gd name="T45" fmla="*/ 2147483646 h 182"/>
                  <a:gd name="T46" fmla="*/ 2147483646 w 171"/>
                  <a:gd name="T47" fmla="*/ 2147483646 h 182"/>
                  <a:gd name="T48" fmla="*/ 2147483646 w 171"/>
                  <a:gd name="T49" fmla="*/ 2147483646 h 182"/>
                  <a:gd name="T50" fmla="*/ 2147483646 w 171"/>
                  <a:gd name="T51" fmla="*/ 2147483646 h 182"/>
                  <a:gd name="T52" fmla="*/ 2147483646 w 171"/>
                  <a:gd name="T53" fmla="*/ 2147483646 h 182"/>
                  <a:gd name="T54" fmla="*/ 2147483646 w 171"/>
                  <a:gd name="T55" fmla="*/ 2147483646 h 182"/>
                  <a:gd name="T56" fmla="*/ 2147483646 w 171"/>
                  <a:gd name="T57" fmla="*/ 2147483646 h 182"/>
                  <a:gd name="T58" fmla="*/ 2147483646 w 171"/>
                  <a:gd name="T59" fmla="*/ 2147483646 h 182"/>
                  <a:gd name="T60" fmla="*/ 2147483646 w 171"/>
                  <a:gd name="T61" fmla="*/ 2147483646 h 182"/>
                  <a:gd name="T62" fmla="*/ 2147483646 w 171"/>
                  <a:gd name="T63" fmla="*/ 2147483646 h 182"/>
                  <a:gd name="T64" fmla="*/ 2147483646 w 171"/>
                  <a:gd name="T65" fmla="*/ 2147483646 h 182"/>
                  <a:gd name="T66" fmla="*/ 2147483646 w 171"/>
                  <a:gd name="T67" fmla="*/ 2147483646 h 182"/>
                  <a:gd name="T68" fmla="*/ 2147483646 w 171"/>
                  <a:gd name="T69" fmla="*/ 2147483646 h 182"/>
                  <a:gd name="T70" fmla="*/ 2147483646 w 171"/>
                  <a:gd name="T71" fmla="*/ 2147483646 h 182"/>
                  <a:gd name="T72" fmla="*/ 2147483646 w 171"/>
                  <a:gd name="T73" fmla="*/ 2147483646 h 182"/>
                  <a:gd name="T74" fmla="*/ 2147483646 w 171"/>
                  <a:gd name="T75" fmla="*/ 2147483646 h 182"/>
                  <a:gd name="T76" fmla="*/ 2147483646 w 171"/>
                  <a:gd name="T77" fmla="*/ 2147483646 h 182"/>
                  <a:gd name="T78" fmla="*/ 2147483646 w 171"/>
                  <a:gd name="T79" fmla="*/ 2147483646 h 182"/>
                  <a:gd name="T80" fmla="*/ 2147483646 w 171"/>
                  <a:gd name="T81" fmla="*/ 2147483646 h 182"/>
                  <a:gd name="T82" fmla="*/ 2147483646 w 171"/>
                  <a:gd name="T83" fmla="*/ 2147483646 h 182"/>
                  <a:gd name="T84" fmla="*/ 0 w 171"/>
                  <a:gd name="T85" fmla="*/ 2147483646 h 182"/>
                  <a:gd name="T86" fmla="*/ 2147483646 w 171"/>
                  <a:gd name="T87" fmla="*/ 2147483646 h 182"/>
                  <a:gd name="T88" fmla="*/ 2147483646 w 171"/>
                  <a:gd name="T89" fmla="*/ 2147483646 h 182"/>
                  <a:gd name="T90" fmla="*/ 2147483646 w 171"/>
                  <a:gd name="T91" fmla="*/ 0 h 182"/>
                  <a:gd name="T92" fmla="*/ 2147483646 w 171"/>
                  <a:gd name="T93" fmla="*/ 2147483646 h 182"/>
                  <a:gd name="T94" fmla="*/ 2147483646 w 171"/>
                  <a:gd name="T95" fmla="*/ 2147483646 h 182"/>
                  <a:gd name="T96" fmla="*/ 2147483646 w 171"/>
                  <a:gd name="T97" fmla="*/ 2147483646 h 182"/>
                  <a:gd name="T98" fmla="*/ 2147483646 w 171"/>
                  <a:gd name="T99" fmla="*/ 2147483646 h 182"/>
                  <a:gd name="T100" fmla="*/ 2147483646 w 171"/>
                  <a:gd name="T101" fmla="*/ 2147483646 h 182"/>
                  <a:gd name="T102" fmla="*/ 2147483646 w 171"/>
                  <a:gd name="T103" fmla="*/ 2147483646 h 182"/>
                  <a:gd name="T104" fmla="*/ 2147483646 w 171"/>
                  <a:gd name="T105" fmla="*/ 2147483646 h 182"/>
                  <a:gd name="T106" fmla="*/ 2147483646 w 171"/>
                  <a:gd name="T107" fmla="*/ 2147483646 h 182"/>
                  <a:gd name="T108" fmla="*/ 2147483646 w 171"/>
                  <a:gd name="T109" fmla="*/ 2147483646 h 182"/>
                  <a:gd name="T110" fmla="*/ 2147483646 w 171"/>
                  <a:gd name="T111" fmla="*/ 2147483646 h 182"/>
                  <a:gd name="T112" fmla="*/ 2147483646 w 171"/>
                  <a:gd name="T113" fmla="*/ 2147483646 h 182"/>
                  <a:gd name="T114" fmla="*/ 2147483646 w 171"/>
                  <a:gd name="T115" fmla="*/ 2147483646 h 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1" h="182">
                    <a:moveTo>
                      <a:pt x="171" y="15"/>
                    </a:moveTo>
                    <a:cubicBezTo>
                      <a:pt x="169" y="14"/>
                      <a:pt x="167" y="14"/>
                      <a:pt x="166" y="14"/>
                    </a:cubicBezTo>
                    <a:cubicBezTo>
                      <a:pt x="165" y="15"/>
                      <a:pt x="164" y="17"/>
                      <a:pt x="163" y="17"/>
                    </a:cubicBezTo>
                    <a:cubicBezTo>
                      <a:pt x="161" y="17"/>
                      <a:pt x="160" y="15"/>
                      <a:pt x="159" y="15"/>
                    </a:cubicBezTo>
                    <a:cubicBezTo>
                      <a:pt x="156" y="17"/>
                      <a:pt x="155" y="21"/>
                      <a:pt x="153" y="23"/>
                    </a:cubicBezTo>
                    <a:cubicBezTo>
                      <a:pt x="152" y="24"/>
                      <a:pt x="150" y="24"/>
                      <a:pt x="148" y="23"/>
                    </a:cubicBezTo>
                    <a:cubicBezTo>
                      <a:pt x="146" y="22"/>
                      <a:pt x="146" y="18"/>
                      <a:pt x="143" y="17"/>
                    </a:cubicBezTo>
                    <a:cubicBezTo>
                      <a:pt x="141" y="16"/>
                      <a:pt x="138" y="17"/>
                      <a:pt x="135" y="18"/>
                    </a:cubicBezTo>
                    <a:cubicBezTo>
                      <a:pt x="131" y="18"/>
                      <a:pt x="127" y="21"/>
                      <a:pt x="123" y="21"/>
                    </a:cubicBezTo>
                    <a:lnTo>
                      <a:pt x="118" y="21"/>
                    </a:lnTo>
                    <a:lnTo>
                      <a:pt x="118" y="75"/>
                    </a:lnTo>
                    <a:lnTo>
                      <a:pt x="104" y="75"/>
                    </a:lnTo>
                    <a:lnTo>
                      <a:pt x="104" y="117"/>
                    </a:lnTo>
                    <a:lnTo>
                      <a:pt x="103" y="173"/>
                    </a:lnTo>
                    <a:cubicBezTo>
                      <a:pt x="102" y="174"/>
                      <a:pt x="101" y="175"/>
                      <a:pt x="100" y="176"/>
                    </a:cubicBezTo>
                    <a:cubicBezTo>
                      <a:pt x="98" y="177"/>
                      <a:pt x="97" y="177"/>
                      <a:pt x="96" y="178"/>
                    </a:cubicBezTo>
                    <a:cubicBezTo>
                      <a:pt x="95" y="179"/>
                      <a:pt x="94" y="181"/>
                      <a:pt x="93" y="181"/>
                    </a:cubicBezTo>
                    <a:cubicBezTo>
                      <a:pt x="91" y="182"/>
                      <a:pt x="89" y="179"/>
                      <a:pt x="87" y="179"/>
                    </a:cubicBezTo>
                    <a:cubicBezTo>
                      <a:pt x="84" y="179"/>
                      <a:pt x="82" y="181"/>
                      <a:pt x="79" y="181"/>
                    </a:cubicBezTo>
                    <a:cubicBezTo>
                      <a:pt x="77" y="180"/>
                      <a:pt x="74" y="180"/>
                      <a:pt x="72" y="178"/>
                    </a:cubicBezTo>
                    <a:cubicBezTo>
                      <a:pt x="70" y="177"/>
                      <a:pt x="71" y="174"/>
                      <a:pt x="70" y="172"/>
                    </a:cubicBezTo>
                    <a:cubicBezTo>
                      <a:pt x="69" y="170"/>
                      <a:pt x="68" y="167"/>
                      <a:pt x="66" y="167"/>
                    </a:cubicBezTo>
                    <a:cubicBezTo>
                      <a:pt x="65" y="166"/>
                      <a:pt x="63" y="168"/>
                      <a:pt x="63" y="169"/>
                    </a:cubicBezTo>
                    <a:cubicBezTo>
                      <a:pt x="62" y="171"/>
                      <a:pt x="63" y="173"/>
                      <a:pt x="63" y="175"/>
                    </a:cubicBezTo>
                    <a:cubicBezTo>
                      <a:pt x="62" y="175"/>
                      <a:pt x="60" y="175"/>
                      <a:pt x="59" y="175"/>
                    </a:cubicBezTo>
                    <a:cubicBezTo>
                      <a:pt x="56" y="173"/>
                      <a:pt x="53" y="171"/>
                      <a:pt x="50" y="168"/>
                    </a:cubicBezTo>
                    <a:cubicBezTo>
                      <a:pt x="48" y="164"/>
                      <a:pt x="46" y="159"/>
                      <a:pt x="44" y="154"/>
                    </a:cubicBezTo>
                    <a:cubicBezTo>
                      <a:pt x="44" y="152"/>
                      <a:pt x="44" y="149"/>
                      <a:pt x="44" y="146"/>
                    </a:cubicBezTo>
                    <a:cubicBezTo>
                      <a:pt x="43" y="143"/>
                      <a:pt x="41" y="142"/>
                      <a:pt x="40" y="140"/>
                    </a:cubicBezTo>
                    <a:cubicBezTo>
                      <a:pt x="40" y="138"/>
                      <a:pt x="41" y="137"/>
                      <a:pt x="41" y="135"/>
                    </a:cubicBezTo>
                    <a:cubicBezTo>
                      <a:pt x="40" y="133"/>
                      <a:pt x="39" y="132"/>
                      <a:pt x="39" y="130"/>
                    </a:cubicBezTo>
                    <a:cubicBezTo>
                      <a:pt x="38" y="127"/>
                      <a:pt x="39" y="125"/>
                      <a:pt x="39" y="123"/>
                    </a:cubicBezTo>
                    <a:cubicBezTo>
                      <a:pt x="38" y="120"/>
                      <a:pt x="37" y="117"/>
                      <a:pt x="37" y="114"/>
                    </a:cubicBezTo>
                    <a:cubicBezTo>
                      <a:pt x="36" y="110"/>
                      <a:pt x="35" y="107"/>
                      <a:pt x="35" y="103"/>
                    </a:cubicBezTo>
                    <a:cubicBezTo>
                      <a:pt x="35" y="99"/>
                      <a:pt x="34" y="96"/>
                      <a:pt x="35" y="92"/>
                    </a:cubicBezTo>
                    <a:cubicBezTo>
                      <a:pt x="35" y="89"/>
                      <a:pt x="38" y="87"/>
                      <a:pt x="37" y="85"/>
                    </a:cubicBezTo>
                    <a:cubicBezTo>
                      <a:pt x="35" y="79"/>
                      <a:pt x="30" y="76"/>
                      <a:pt x="26" y="71"/>
                    </a:cubicBezTo>
                    <a:cubicBezTo>
                      <a:pt x="24" y="67"/>
                      <a:pt x="21" y="63"/>
                      <a:pt x="20" y="59"/>
                    </a:cubicBezTo>
                    <a:cubicBezTo>
                      <a:pt x="19" y="56"/>
                      <a:pt x="21" y="52"/>
                      <a:pt x="20" y="49"/>
                    </a:cubicBezTo>
                    <a:cubicBezTo>
                      <a:pt x="18" y="46"/>
                      <a:pt x="15" y="44"/>
                      <a:pt x="13" y="41"/>
                    </a:cubicBezTo>
                    <a:cubicBezTo>
                      <a:pt x="12" y="38"/>
                      <a:pt x="12" y="34"/>
                      <a:pt x="10" y="31"/>
                    </a:cubicBezTo>
                    <a:cubicBezTo>
                      <a:pt x="7" y="26"/>
                      <a:pt x="3" y="23"/>
                      <a:pt x="1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4" y="4"/>
                      <a:pt x="6" y="4"/>
                      <a:pt x="9" y="4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6" y="3"/>
                      <a:pt x="28" y="6"/>
                      <a:pt x="30" y="6"/>
                    </a:cubicBezTo>
                    <a:cubicBezTo>
                      <a:pt x="48" y="7"/>
                      <a:pt x="67" y="4"/>
                      <a:pt x="85" y="6"/>
                    </a:cubicBezTo>
                    <a:cubicBezTo>
                      <a:pt x="88" y="6"/>
                      <a:pt x="89" y="10"/>
                      <a:pt x="91" y="12"/>
                    </a:cubicBezTo>
                    <a:cubicBezTo>
                      <a:pt x="94" y="13"/>
                      <a:pt x="96" y="14"/>
                      <a:pt x="99" y="14"/>
                    </a:cubicBezTo>
                    <a:cubicBezTo>
                      <a:pt x="103" y="15"/>
                      <a:pt x="107" y="16"/>
                      <a:pt x="111" y="16"/>
                    </a:cubicBezTo>
                    <a:cubicBezTo>
                      <a:pt x="113" y="16"/>
                      <a:pt x="116" y="14"/>
                      <a:pt x="118" y="14"/>
                    </a:cubicBezTo>
                    <a:cubicBezTo>
                      <a:pt x="121" y="14"/>
                      <a:pt x="124" y="16"/>
                      <a:pt x="126" y="16"/>
                    </a:cubicBezTo>
                    <a:cubicBezTo>
                      <a:pt x="134" y="15"/>
                      <a:pt x="142" y="12"/>
                      <a:pt x="150" y="11"/>
                    </a:cubicBezTo>
                    <a:cubicBezTo>
                      <a:pt x="154" y="10"/>
                      <a:pt x="157" y="9"/>
                      <a:pt x="161" y="8"/>
                    </a:cubicBezTo>
                    <a:cubicBezTo>
                      <a:pt x="163" y="8"/>
                      <a:pt x="165" y="8"/>
                      <a:pt x="166" y="9"/>
                    </a:cubicBezTo>
                    <a:cubicBezTo>
                      <a:pt x="168" y="10"/>
                      <a:pt x="169" y="13"/>
                      <a:pt x="171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7" name="Freeform 34"/>
              <p:cNvSpPr>
                <a:spLocks noChangeAspect="1"/>
              </p:cNvSpPr>
              <p:nvPr/>
            </p:nvSpPr>
            <p:spPr bwMode="auto">
              <a:xfrm>
                <a:off x="5003800" y="5435600"/>
                <a:ext cx="233363" cy="271463"/>
              </a:xfrm>
              <a:custGeom>
                <a:avLst/>
                <a:gdLst>
                  <a:gd name="T0" fmla="*/ 2147483646 w 116"/>
                  <a:gd name="T1" fmla="*/ 2147483646 h 135"/>
                  <a:gd name="T2" fmla="*/ 2147483646 w 116"/>
                  <a:gd name="T3" fmla="*/ 2147483646 h 135"/>
                  <a:gd name="T4" fmla="*/ 2147483646 w 116"/>
                  <a:gd name="T5" fmla="*/ 2147483646 h 135"/>
                  <a:gd name="T6" fmla="*/ 2147483646 w 116"/>
                  <a:gd name="T7" fmla="*/ 2147483646 h 135"/>
                  <a:gd name="T8" fmla="*/ 2147483646 w 116"/>
                  <a:gd name="T9" fmla="*/ 2147483646 h 135"/>
                  <a:gd name="T10" fmla="*/ 2147483646 w 116"/>
                  <a:gd name="T11" fmla="*/ 2147483646 h 135"/>
                  <a:gd name="T12" fmla="*/ 2147483646 w 116"/>
                  <a:gd name="T13" fmla="*/ 2147483646 h 135"/>
                  <a:gd name="T14" fmla="*/ 2147483646 w 116"/>
                  <a:gd name="T15" fmla="*/ 2147483646 h 135"/>
                  <a:gd name="T16" fmla="*/ 2147483646 w 116"/>
                  <a:gd name="T17" fmla="*/ 2147483646 h 135"/>
                  <a:gd name="T18" fmla="*/ 2147483646 w 116"/>
                  <a:gd name="T19" fmla="*/ 2147483646 h 135"/>
                  <a:gd name="T20" fmla="*/ 2147483646 w 116"/>
                  <a:gd name="T21" fmla="*/ 2147483646 h 135"/>
                  <a:gd name="T22" fmla="*/ 2147483646 w 116"/>
                  <a:gd name="T23" fmla="*/ 2147483646 h 135"/>
                  <a:gd name="T24" fmla="*/ 2147483646 w 116"/>
                  <a:gd name="T25" fmla="*/ 2147483646 h 135"/>
                  <a:gd name="T26" fmla="*/ 2147483646 w 116"/>
                  <a:gd name="T27" fmla="*/ 2147483646 h 135"/>
                  <a:gd name="T28" fmla="*/ 2147483646 w 116"/>
                  <a:gd name="T29" fmla="*/ 0 h 135"/>
                  <a:gd name="T30" fmla="*/ 2147483646 w 116"/>
                  <a:gd name="T31" fmla="*/ 2147483646 h 135"/>
                  <a:gd name="T32" fmla="*/ 2147483646 w 116"/>
                  <a:gd name="T33" fmla="*/ 2147483646 h 135"/>
                  <a:gd name="T34" fmla="*/ 2147483646 w 116"/>
                  <a:gd name="T35" fmla="*/ 2147483646 h 135"/>
                  <a:gd name="T36" fmla="*/ 2147483646 w 116"/>
                  <a:gd name="T37" fmla="*/ 2147483646 h 135"/>
                  <a:gd name="T38" fmla="*/ 2147483646 w 116"/>
                  <a:gd name="T39" fmla="*/ 2147483646 h 135"/>
                  <a:gd name="T40" fmla="*/ 2147483646 w 116"/>
                  <a:gd name="T41" fmla="*/ 2147483646 h 135"/>
                  <a:gd name="T42" fmla="*/ 2147483646 w 116"/>
                  <a:gd name="T43" fmla="*/ 2147483646 h 135"/>
                  <a:gd name="T44" fmla="*/ 2147483646 w 116"/>
                  <a:gd name="T45" fmla="*/ 2147483646 h 135"/>
                  <a:gd name="T46" fmla="*/ 2147483646 w 116"/>
                  <a:gd name="T47" fmla="*/ 2147483646 h 135"/>
                  <a:gd name="T48" fmla="*/ 0 w 116"/>
                  <a:gd name="T49" fmla="*/ 2147483646 h 135"/>
                  <a:gd name="T50" fmla="*/ 0 w 116"/>
                  <a:gd name="T51" fmla="*/ 2147483646 h 135"/>
                  <a:gd name="T52" fmla="*/ 2147483646 w 116"/>
                  <a:gd name="T53" fmla="*/ 2147483646 h 135"/>
                  <a:gd name="T54" fmla="*/ 2147483646 w 116"/>
                  <a:gd name="T55" fmla="*/ 2147483646 h 135"/>
                  <a:gd name="T56" fmla="*/ 2147483646 w 116"/>
                  <a:gd name="T57" fmla="*/ 2147483646 h 135"/>
                  <a:gd name="T58" fmla="*/ 2147483646 w 116"/>
                  <a:gd name="T59" fmla="*/ 2147483646 h 135"/>
                  <a:gd name="T60" fmla="*/ 2147483646 w 116"/>
                  <a:gd name="T61" fmla="*/ 2147483646 h 135"/>
                  <a:gd name="T62" fmla="*/ 2147483646 w 116"/>
                  <a:gd name="T63" fmla="*/ 2147483646 h 135"/>
                  <a:gd name="T64" fmla="*/ 2147483646 w 116"/>
                  <a:gd name="T65" fmla="*/ 2147483646 h 135"/>
                  <a:gd name="T66" fmla="*/ 2147483646 w 116"/>
                  <a:gd name="T67" fmla="*/ 2147483646 h 135"/>
                  <a:gd name="T68" fmla="*/ 2147483646 w 116"/>
                  <a:gd name="T69" fmla="*/ 2147483646 h 135"/>
                  <a:gd name="T70" fmla="*/ 2147483646 w 116"/>
                  <a:gd name="T71" fmla="*/ 2147483646 h 135"/>
                  <a:gd name="T72" fmla="*/ 2147483646 w 116"/>
                  <a:gd name="T73" fmla="*/ 2147483646 h 135"/>
                  <a:gd name="T74" fmla="*/ 2147483646 w 116"/>
                  <a:gd name="T75" fmla="*/ 2147483646 h 135"/>
                  <a:gd name="T76" fmla="*/ 2147483646 w 116"/>
                  <a:gd name="T77" fmla="*/ 2147483646 h 135"/>
                  <a:gd name="T78" fmla="*/ 2147483646 w 116"/>
                  <a:gd name="T79" fmla="*/ 2147483646 h 135"/>
                  <a:gd name="T80" fmla="*/ 2147483646 w 116"/>
                  <a:gd name="T81" fmla="*/ 2147483646 h 135"/>
                  <a:gd name="T82" fmla="*/ 2147483646 w 116"/>
                  <a:gd name="T83" fmla="*/ 2147483646 h 135"/>
                  <a:gd name="T84" fmla="*/ 2147483646 w 116"/>
                  <a:gd name="T85" fmla="*/ 2147483646 h 135"/>
                  <a:gd name="T86" fmla="*/ 2147483646 w 116"/>
                  <a:gd name="T87" fmla="*/ 2147483646 h 135"/>
                  <a:gd name="T88" fmla="*/ 2147483646 w 116"/>
                  <a:gd name="T89" fmla="*/ 2147483646 h 135"/>
                  <a:gd name="T90" fmla="*/ 2147483646 w 116"/>
                  <a:gd name="T91" fmla="*/ 2147483646 h 135"/>
                  <a:gd name="T92" fmla="*/ 2147483646 w 116"/>
                  <a:gd name="T93" fmla="*/ 2147483646 h 135"/>
                  <a:gd name="T94" fmla="*/ 2147483646 w 116"/>
                  <a:gd name="T95" fmla="*/ 2147483646 h 135"/>
                  <a:gd name="T96" fmla="*/ 2147483646 w 116"/>
                  <a:gd name="T97" fmla="*/ 2147483646 h 135"/>
                  <a:gd name="T98" fmla="*/ 2147483646 w 116"/>
                  <a:gd name="T99" fmla="*/ 2147483646 h 135"/>
                  <a:gd name="T100" fmla="*/ 2147483646 w 116"/>
                  <a:gd name="T101" fmla="*/ 2147483646 h 135"/>
                  <a:gd name="T102" fmla="*/ 2147483646 w 116"/>
                  <a:gd name="T103" fmla="*/ 2147483646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6" h="135">
                    <a:moveTo>
                      <a:pt x="116" y="63"/>
                    </a:moveTo>
                    <a:cubicBezTo>
                      <a:pt x="115" y="63"/>
                      <a:pt x="115" y="62"/>
                      <a:pt x="114" y="61"/>
                    </a:cubicBezTo>
                    <a:cubicBezTo>
                      <a:pt x="114" y="60"/>
                      <a:pt x="115" y="58"/>
                      <a:pt x="114" y="58"/>
                    </a:cubicBezTo>
                    <a:cubicBezTo>
                      <a:pt x="112" y="56"/>
                      <a:pt x="110" y="56"/>
                      <a:pt x="107" y="55"/>
                    </a:cubicBezTo>
                    <a:cubicBezTo>
                      <a:pt x="105" y="54"/>
                      <a:pt x="103" y="56"/>
                      <a:pt x="101" y="54"/>
                    </a:cubicBezTo>
                    <a:cubicBezTo>
                      <a:pt x="99" y="53"/>
                      <a:pt x="98" y="51"/>
                      <a:pt x="97" y="48"/>
                    </a:cubicBezTo>
                    <a:cubicBezTo>
                      <a:pt x="97" y="45"/>
                      <a:pt x="99" y="41"/>
                      <a:pt x="97" y="39"/>
                    </a:cubicBezTo>
                    <a:cubicBezTo>
                      <a:pt x="97" y="37"/>
                      <a:pt x="94" y="40"/>
                      <a:pt x="93" y="39"/>
                    </a:cubicBezTo>
                    <a:cubicBezTo>
                      <a:pt x="92" y="37"/>
                      <a:pt x="94" y="35"/>
                      <a:pt x="93" y="33"/>
                    </a:cubicBezTo>
                    <a:cubicBezTo>
                      <a:pt x="90" y="31"/>
                      <a:pt x="86" y="29"/>
                      <a:pt x="83" y="27"/>
                    </a:cubicBezTo>
                    <a:cubicBezTo>
                      <a:pt x="81" y="26"/>
                      <a:pt x="79" y="27"/>
                      <a:pt x="78" y="25"/>
                    </a:cubicBezTo>
                    <a:cubicBezTo>
                      <a:pt x="76" y="22"/>
                      <a:pt x="76" y="18"/>
                      <a:pt x="75" y="15"/>
                    </a:cubicBezTo>
                    <a:cubicBezTo>
                      <a:pt x="74" y="13"/>
                      <a:pt x="73" y="11"/>
                      <a:pt x="71" y="9"/>
                    </a:cubicBezTo>
                    <a:cubicBezTo>
                      <a:pt x="70" y="6"/>
                      <a:pt x="68" y="3"/>
                      <a:pt x="67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61" y="1"/>
                      <a:pt x="60" y="3"/>
                      <a:pt x="59" y="3"/>
                    </a:cubicBezTo>
                    <a:cubicBezTo>
                      <a:pt x="57" y="3"/>
                      <a:pt x="56" y="1"/>
                      <a:pt x="55" y="1"/>
                    </a:cubicBezTo>
                    <a:cubicBezTo>
                      <a:pt x="52" y="3"/>
                      <a:pt x="51" y="7"/>
                      <a:pt x="49" y="9"/>
                    </a:cubicBezTo>
                    <a:cubicBezTo>
                      <a:pt x="48" y="10"/>
                      <a:pt x="46" y="10"/>
                      <a:pt x="44" y="9"/>
                    </a:cubicBezTo>
                    <a:cubicBezTo>
                      <a:pt x="42" y="8"/>
                      <a:pt x="42" y="4"/>
                      <a:pt x="39" y="3"/>
                    </a:cubicBezTo>
                    <a:cubicBezTo>
                      <a:pt x="37" y="2"/>
                      <a:pt x="34" y="3"/>
                      <a:pt x="31" y="4"/>
                    </a:cubicBezTo>
                    <a:cubicBezTo>
                      <a:pt x="27" y="4"/>
                      <a:pt x="23" y="7"/>
                      <a:pt x="19" y="7"/>
                    </a:cubicBezTo>
                    <a:lnTo>
                      <a:pt x="14" y="7"/>
                    </a:lnTo>
                    <a:lnTo>
                      <a:pt x="14" y="61"/>
                    </a:lnTo>
                    <a:lnTo>
                      <a:pt x="0" y="61"/>
                    </a:lnTo>
                    <a:lnTo>
                      <a:pt x="0" y="103"/>
                    </a:lnTo>
                    <a:cubicBezTo>
                      <a:pt x="1" y="104"/>
                      <a:pt x="3" y="105"/>
                      <a:pt x="4" y="107"/>
                    </a:cubicBezTo>
                    <a:cubicBezTo>
                      <a:pt x="6" y="110"/>
                      <a:pt x="5" y="113"/>
                      <a:pt x="6" y="116"/>
                    </a:cubicBezTo>
                    <a:cubicBezTo>
                      <a:pt x="7" y="118"/>
                      <a:pt x="9" y="119"/>
                      <a:pt x="9" y="121"/>
                    </a:cubicBezTo>
                    <a:cubicBezTo>
                      <a:pt x="9" y="124"/>
                      <a:pt x="6" y="126"/>
                      <a:pt x="5" y="129"/>
                    </a:cubicBezTo>
                    <a:cubicBezTo>
                      <a:pt x="5" y="131"/>
                      <a:pt x="5" y="133"/>
                      <a:pt x="7" y="134"/>
                    </a:cubicBezTo>
                    <a:cubicBezTo>
                      <a:pt x="8" y="135"/>
                      <a:pt x="10" y="133"/>
                      <a:pt x="12" y="132"/>
                    </a:cubicBezTo>
                    <a:cubicBezTo>
                      <a:pt x="15" y="132"/>
                      <a:pt x="18" y="134"/>
                      <a:pt x="21" y="133"/>
                    </a:cubicBezTo>
                    <a:cubicBezTo>
                      <a:pt x="22" y="133"/>
                      <a:pt x="21" y="130"/>
                      <a:pt x="22" y="130"/>
                    </a:cubicBezTo>
                    <a:cubicBezTo>
                      <a:pt x="24" y="128"/>
                      <a:pt x="27" y="127"/>
                      <a:pt x="29" y="125"/>
                    </a:cubicBezTo>
                    <a:cubicBezTo>
                      <a:pt x="31" y="124"/>
                      <a:pt x="32" y="122"/>
                      <a:pt x="33" y="120"/>
                    </a:cubicBezTo>
                    <a:cubicBezTo>
                      <a:pt x="35" y="118"/>
                      <a:pt x="35" y="115"/>
                      <a:pt x="36" y="112"/>
                    </a:cubicBezTo>
                    <a:cubicBezTo>
                      <a:pt x="37" y="111"/>
                      <a:pt x="39" y="110"/>
                      <a:pt x="41" y="110"/>
                    </a:cubicBezTo>
                    <a:cubicBezTo>
                      <a:pt x="43" y="109"/>
                      <a:pt x="45" y="109"/>
                      <a:pt x="46" y="110"/>
                    </a:cubicBezTo>
                    <a:cubicBezTo>
                      <a:pt x="48" y="111"/>
                      <a:pt x="48" y="114"/>
                      <a:pt x="50" y="116"/>
                    </a:cubicBezTo>
                    <a:cubicBezTo>
                      <a:pt x="52" y="117"/>
                      <a:pt x="55" y="118"/>
                      <a:pt x="57" y="118"/>
                    </a:cubicBezTo>
                    <a:cubicBezTo>
                      <a:pt x="59" y="118"/>
                      <a:pt x="60" y="118"/>
                      <a:pt x="61" y="117"/>
                    </a:cubicBezTo>
                    <a:cubicBezTo>
                      <a:pt x="64" y="117"/>
                      <a:pt x="67" y="117"/>
                      <a:pt x="70" y="116"/>
                    </a:cubicBezTo>
                    <a:cubicBezTo>
                      <a:pt x="71" y="114"/>
                      <a:pt x="71" y="112"/>
                      <a:pt x="72" y="110"/>
                    </a:cubicBezTo>
                    <a:cubicBezTo>
                      <a:pt x="73" y="107"/>
                      <a:pt x="72" y="104"/>
                      <a:pt x="74" y="101"/>
                    </a:cubicBezTo>
                    <a:cubicBezTo>
                      <a:pt x="76" y="100"/>
                      <a:pt x="79" y="100"/>
                      <a:pt x="81" y="99"/>
                    </a:cubicBezTo>
                    <a:cubicBezTo>
                      <a:pt x="84" y="97"/>
                      <a:pt x="86" y="95"/>
                      <a:pt x="87" y="93"/>
                    </a:cubicBezTo>
                    <a:cubicBezTo>
                      <a:pt x="89" y="90"/>
                      <a:pt x="88" y="86"/>
                      <a:pt x="89" y="84"/>
                    </a:cubicBezTo>
                    <a:cubicBezTo>
                      <a:pt x="92" y="80"/>
                      <a:pt x="97" y="77"/>
                      <a:pt x="101" y="73"/>
                    </a:cubicBezTo>
                    <a:cubicBezTo>
                      <a:pt x="103" y="72"/>
                      <a:pt x="105" y="70"/>
                      <a:pt x="108" y="68"/>
                    </a:cubicBezTo>
                    <a:cubicBezTo>
                      <a:pt x="109" y="68"/>
                      <a:pt x="111" y="67"/>
                      <a:pt x="112" y="66"/>
                    </a:cubicBezTo>
                    <a:cubicBezTo>
                      <a:pt x="113" y="65"/>
                      <a:pt x="115" y="64"/>
                      <a:pt x="11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8" name="Freeform 35"/>
              <p:cNvSpPr>
                <a:spLocks noChangeAspect="1"/>
              </p:cNvSpPr>
              <p:nvPr/>
            </p:nvSpPr>
            <p:spPr bwMode="auto">
              <a:xfrm>
                <a:off x="5138738" y="5367338"/>
                <a:ext cx="196850" cy="206375"/>
              </a:xfrm>
              <a:custGeom>
                <a:avLst/>
                <a:gdLst>
                  <a:gd name="T0" fmla="*/ 2147483646 w 98"/>
                  <a:gd name="T1" fmla="*/ 2147483646 h 102"/>
                  <a:gd name="T2" fmla="*/ 2147483646 w 98"/>
                  <a:gd name="T3" fmla="*/ 2147483646 h 102"/>
                  <a:gd name="T4" fmla="*/ 2147483646 w 98"/>
                  <a:gd name="T5" fmla="*/ 2147483646 h 102"/>
                  <a:gd name="T6" fmla="*/ 2147483646 w 98"/>
                  <a:gd name="T7" fmla="*/ 2147483646 h 102"/>
                  <a:gd name="T8" fmla="*/ 2147483646 w 98"/>
                  <a:gd name="T9" fmla="*/ 2147483646 h 102"/>
                  <a:gd name="T10" fmla="*/ 2147483646 w 98"/>
                  <a:gd name="T11" fmla="*/ 2147483646 h 102"/>
                  <a:gd name="T12" fmla="*/ 2147483646 w 98"/>
                  <a:gd name="T13" fmla="*/ 2147483646 h 102"/>
                  <a:gd name="T14" fmla="*/ 2147483646 w 98"/>
                  <a:gd name="T15" fmla="*/ 2147483646 h 102"/>
                  <a:gd name="T16" fmla="*/ 2147483646 w 98"/>
                  <a:gd name="T17" fmla="*/ 2147483646 h 102"/>
                  <a:gd name="T18" fmla="*/ 2147483646 w 98"/>
                  <a:gd name="T19" fmla="*/ 2147483646 h 102"/>
                  <a:gd name="T20" fmla="*/ 2147483646 w 98"/>
                  <a:gd name="T21" fmla="*/ 2147483646 h 102"/>
                  <a:gd name="T22" fmla="*/ 2147483646 w 98"/>
                  <a:gd name="T23" fmla="*/ 2147483646 h 102"/>
                  <a:gd name="T24" fmla="*/ 2147483646 w 98"/>
                  <a:gd name="T25" fmla="*/ 2147483646 h 102"/>
                  <a:gd name="T26" fmla="*/ 2147483646 w 98"/>
                  <a:gd name="T27" fmla="*/ 2147483646 h 102"/>
                  <a:gd name="T28" fmla="*/ 2147483646 w 98"/>
                  <a:gd name="T29" fmla="*/ 2147483646 h 102"/>
                  <a:gd name="T30" fmla="*/ 2147483646 w 98"/>
                  <a:gd name="T31" fmla="*/ 2147483646 h 102"/>
                  <a:gd name="T32" fmla="*/ 2147483646 w 98"/>
                  <a:gd name="T33" fmla="*/ 2147483646 h 102"/>
                  <a:gd name="T34" fmla="*/ 2147483646 w 98"/>
                  <a:gd name="T35" fmla="*/ 2147483646 h 102"/>
                  <a:gd name="T36" fmla="*/ 2147483646 w 98"/>
                  <a:gd name="T37" fmla="*/ 2147483646 h 102"/>
                  <a:gd name="T38" fmla="*/ 2147483646 w 98"/>
                  <a:gd name="T39" fmla="*/ 2147483646 h 102"/>
                  <a:gd name="T40" fmla="*/ 2147483646 w 98"/>
                  <a:gd name="T41" fmla="*/ 2147483646 h 102"/>
                  <a:gd name="T42" fmla="*/ 2147483646 w 98"/>
                  <a:gd name="T43" fmla="*/ 2147483646 h 102"/>
                  <a:gd name="T44" fmla="*/ 2147483646 w 98"/>
                  <a:gd name="T45" fmla="*/ 2147483646 h 102"/>
                  <a:gd name="T46" fmla="*/ 2147483646 w 98"/>
                  <a:gd name="T47" fmla="*/ 2147483646 h 102"/>
                  <a:gd name="T48" fmla="*/ 2147483646 w 98"/>
                  <a:gd name="T49" fmla="*/ 2147483646 h 102"/>
                  <a:gd name="T50" fmla="*/ 2147483646 w 98"/>
                  <a:gd name="T51" fmla="*/ 2147483646 h 102"/>
                  <a:gd name="T52" fmla="*/ 2147483646 w 98"/>
                  <a:gd name="T53" fmla="*/ 2147483646 h 102"/>
                  <a:gd name="T54" fmla="*/ 2147483646 w 98"/>
                  <a:gd name="T55" fmla="*/ 2147483646 h 102"/>
                  <a:gd name="T56" fmla="*/ 2147483646 w 98"/>
                  <a:gd name="T57" fmla="*/ 2147483646 h 102"/>
                  <a:gd name="T58" fmla="*/ 2147483646 w 98"/>
                  <a:gd name="T59" fmla="*/ 2147483646 h 102"/>
                  <a:gd name="T60" fmla="*/ 2147483646 w 98"/>
                  <a:gd name="T61" fmla="*/ 2147483646 h 102"/>
                  <a:gd name="T62" fmla="*/ 0 w 98"/>
                  <a:gd name="T63" fmla="*/ 2147483646 h 102"/>
                  <a:gd name="T64" fmla="*/ 2147483646 w 98"/>
                  <a:gd name="T65" fmla="*/ 2147483646 h 102"/>
                  <a:gd name="T66" fmla="*/ 2147483646 w 98"/>
                  <a:gd name="T67" fmla="*/ 2147483646 h 102"/>
                  <a:gd name="T68" fmla="*/ 2147483646 w 98"/>
                  <a:gd name="T69" fmla="*/ 2147483646 h 102"/>
                  <a:gd name="T70" fmla="*/ 2147483646 w 98"/>
                  <a:gd name="T71" fmla="*/ 2147483646 h 102"/>
                  <a:gd name="T72" fmla="*/ 2147483646 w 98"/>
                  <a:gd name="T73" fmla="*/ 2147483646 h 102"/>
                  <a:gd name="T74" fmla="*/ 2147483646 w 98"/>
                  <a:gd name="T75" fmla="*/ 2147483646 h 102"/>
                  <a:gd name="T76" fmla="*/ 2147483646 w 98"/>
                  <a:gd name="T77" fmla="*/ 2147483646 h 102"/>
                  <a:gd name="T78" fmla="*/ 2147483646 w 98"/>
                  <a:gd name="T79" fmla="*/ 2147483646 h 102"/>
                  <a:gd name="T80" fmla="*/ 2147483646 w 98"/>
                  <a:gd name="T81" fmla="*/ 2147483646 h 102"/>
                  <a:gd name="T82" fmla="*/ 2147483646 w 98"/>
                  <a:gd name="T83" fmla="*/ 2147483646 h 102"/>
                  <a:gd name="T84" fmla="*/ 2147483646 w 98"/>
                  <a:gd name="T85" fmla="*/ 2147483646 h 102"/>
                  <a:gd name="T86" fmla="*/ 2147483646 w 98"/>
                  <a:gd name="T87" fmla="*/ 2147483646 h 102"/>
                  <a:gd name="T88" fmla="*/ 2147483646 w 98"/>
                  <a:gd name="T89" fmla="*/ 2147483646 h 102"/>
                  <a:gd name="T90" fmla="*/ 2147483646 w 98"/>
                  <a:gd name="T91" fmla="*/ 2147483646 h 102"/>
                  <a:gd name="T92" fmla="*/ 2147483646 w 98"/>
                  <a:gd name="T93" fmla="*/ 2147483646 h 102"/>
                  <a:gd name="T94" fmla="*/ 2147483646 w 98"/>
                  <a:gd name="T95" fmla="*/ 2147483646 h 102"/>
                  <a:gd name="T96" fmla="*/ 2147483646 w 98"/>
                  <a:gd name="T97" fmla="*/ 2147483646 h 102"/>
                  <a:gd name="T98" fmla="*/ 2147483646 w 98"/>
                  <a:gd name="T99" fmla="*/ 2147483646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8" h="102">
                    <a:moveTo>
                      <a:pt x="76" y="101"/>
                    </a:moveTo>
                    <a:cubicBezTo>
                      <a:pt x="80" y="96"/>
                      <a:pt x="86" y="91"/>
                      <a:pt x="90" y="85"/>
                    </a:cubicBezTo>
                    <a:cubicBezTo>
                      <a:pt x="91" y="83"/>
                      <a:pt x="89" y="79"/>
                      <a:pt x="90" y="76"/>
                    </a:cubicBezTo>
                    <a:cubicBezTo>
                      <a:pt x="90" y="75"/>
                      <a:pt x="91" y="74"/>
                      <a:pt x="92" y="73"/>
                    </a:cubicBezTo>
                    <a:cubicBezTo>
                      <a:pt x="93" y="72"/>
                      <a:pt x="93" y="70"/>
                      <a:pt x="94" y="68"/>
                    </a:cubicBezTo>
                    <a:cubicBezTo>
                      <a:pt x="95" y="67"/>
                      <a:pt x="97" y="65"/>
                      <a:pt x="97" y="63"/>
                    </a:cubicBezTo>
                    <a:cubicBezTo>
                      <a:pt x="97" y="62"/>
                      <a:pt x="94" y="61"/>
                      <a:pt x="93" y="60"/>
                    </a:cubicBezTo>
                    <a:cubicBezTo>
                      <a:pt x="93" y="59"/>
                      <a:pt x="94" y="57"/>
                      <a:pt x="94" y="56"/>
                    </a:cubicBezTo>
                    <a:cubicBezTo>
                      <a:pt x="93" y="54"/>
                      <a:pt x="91" y="53"/>
                      <a:pt x="91" y="51"/>
                    </a:cubicBezTo>
                    <a:cubicBezTo>
                      <a:pt x="90" y="50"/>
                      <a:pt x="92" y="50"/>
                      <a:pt x="93" y="49"/>
                    </a:cubicBezTo>
                    <a:cubicBezTo>
                      <a:pt x="94" y="47"/>
                      <a:pt x="97" y="45"/>
                      <a:pt x="98" y="43"/>
                    </a:cubicBezTo>
                    <a:cubicBezTo>
                      <a:pt x="98" y="41"/>
                      <a:pt x="96" y="39"/>
                      <a:pt x="96" y="37"/>
                    </a:cubicBezTo>
                    <a:cubicBezTo>
                      <a:pt x="96" y="33"/>
                      <a:pt x="97" y="30"/>
                      <a:pt x="96" y="27"/>
                    </a:cubicBezTo>
                    <a:cubicBezTo>
                      <a:pt x="96" y="24"/>
                      <a:pt x="95" y="20"/>
                      <a:pt x="92" y="18"/>
                    </a:cubicBezTo>
                    <a:cubicBezTo>
                      <a:pt x="90" y="16"/>
                      <a:pt x="86" y="17"/>
                      <a:pt x="84" y="16"/>
                    </a:cubicBezTo>
                    <a:cubicBezTo>
                      <a:pt x="82" y="15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6" y="7"/>
                      <a:pt x="74" y="7"/>
                      <a:pt x="72" y="6"/>
                    </a:cubicBezTo>
                    <a:cubicBezTo>
                      <a:pt x="70" y="6"/>
                      <a:pt x="67" y="7"/>
                      <a:pt x="65" y="6"/>
                    </a:cubicBezTo>
                    <a:cubicBezTo>
                      <a:pt x="64" y="6"/>
                      <a:pt x="63" y="5"/>
                      <a:pt x="63" y="4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2" y="1"/>
                      <a:pt x="60" y="0"/>
                      <a:pt x="58" y="1"/>
                    </a:cubicBezTo>
                    <a:cubicBezTo>
                      <a:pt x="54" y="2"/>
                      <a:pt x="49" y="4"/>
                      <a:pt x="47" y="7"/>
                    </a:cubicBezTo>
                    <a:cubicBezTo>
                      <a:pt x="45" y="8"/>
                      <a:pt x="48" y="12"/>
                      <a:pt x="46" y="14"/>
                    </a:cubicBezTo>
                    <a:cubicBezTo>
                      <a:pt x="43" y="17"/>
                      <a:pt x="39" y="17"/>
                      <a:pt x="36" y="20"/>
                    </a:cubicBezTo>
                    <a:cubicBezTo>
                      <a:pt x="34" y="21"/>
                      <a:pt x="32" y="23"/>
                      <a:pt x="30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5" y="33"/>
                      <a:pt x="24" y="35"/>
                      <a:pt x="22" y="36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6"/>
                      <a:pt x="11" y="35"/>
                    </a:cubicBezTo>
                    <a:cubicBezTo>
                      <a:pt x="9" y="35"/>
                      <a:pt x="7" y="34"/>
                      <a:pt x="4" y="34"/>
                    </a:cubicBezTo>
                    <a:cubicBezTo>
                      <a:pt x="2" y="34"/>
                      <a:pt x="1" y="34"/>
                      <a:pt x="0" y="35"/>
                    </a:cubicBezTo>
                    <a:cubicBezTo>
                      <a:pt x="1" y="37"/>
                      <a:pt x="3" y="40"/>
                      <a:pt x="4" y="43"/>
                    </a:cubicBezTo>
                    <a:cubicBezTo>
                      <a:pt x="6" y="45"/>
                      <a:pt x="7" y="47"/>
                      <a:pt x="8" y="49"/>
                    </a:cubicBezTo>
                    <a:cubicBezTo>
                      <a:pt x="9" y="52"/>
                      <a:pt x="9" y="56"/>
                      <a:pt x="11" y="59"/>
                    </a:cubicBezTo>
                    <a:cubicBezTo>
                      <a:pt x="12" y="61"/>
                      <a:pt x="14" y="60"/>
                      <a:pt x="16" y="61"/>
                    </a:cubicBezTo>
                    <a:cubicBezTo>
                      <a:pt x="19" y="63"/>
                      <a:pt x="23" y="65"/>
                      <a:pt x="26" y="67"/>
                    </a:cubicBezTo>
                    <a:cubicBezTo>
                      <a:pt x="27" y="69"/>
                      <a:pt x="25" y="71"/>
                      <a:pt x="26" y="73"/>
                    </a:cubicBezTo>
                    <a:cubicBezTo>
                      <a:pt x="27" y="74"/>
                      <a:pt x="30" y="71"/>
                      <a:pt x="30" y="73"/>
                    </a:cubicBezTo>
                    <a:cubicBezTo>
                      <a:pt x="32" y="75"/>
                      <a:pt x="30" y="79"/>
                      <a:pt x="30" y="82"/>
                    </a:cubicBezTo>
                    <a:cubicBezTo>
                      <a:pt x="31" y="85"/>
                      <a:pt x="32" y="87"/>
                      <a:pt x="34" y="88"/>
                    </a:cubicBezTo>
                    <a:cubicBezTo>
                      <a:pt x="36" y="90"/>
                      <a:pt x="38" y="88"/>
                      <a:pt x="40" y="89"/>
                    </a:cubicBezTo>
                    <a:cubicBezTo>
                      <a:pt x="43" y="90"/>
                      <a:pt x="45" y="90"/>
                      <a:pt x="47" y="92"/>
                    </a:cubicBezTo>
                    <a:cubicBezTo>
                      <a:pt x="48" y="92"/>
                      <a:pt x="47" y="94"/>
                      <a:pt x="47" y="95"/>
                    </a:cubicBezTo>
                    <a:cubicBezTo>
                      <a:pt x="48" y="96"/>
                      <a:pt x="48" y="97"/>
                      <a:pt x="49" y="97"/>
                    </a:cubicBezTo>
                    <a:cubicBezTo>
                      <a:pt x="52" y="97"/>
                      <a:pt x="54" y="97"/>
                      <a:pt x="56" y="98"/>
                    </a:cubicBezTo>
                    <a:cubicBezTo>
                      <a:pt x="59" y="98"/>
                      <a:pt x="62" y="99"/>
                      <a:pt x="65" y="99"/>
                    </a:cubicBezTo>
                    <a:cubicBezTo>
                      <a:pt x="66" y="99"/>
                      <a:pt x="68" y="99"/>
                      <a:pt x="70" y="99"/>
                    </a:cubicBezTo>
                    <a:cubicBezTo>
                      <a:pt x="72" y="99"/>
                      <a:pt x="73" y="101"/>
                      <a:pt x="74" y="101"/>
                    </a:cubicBezTo>
                    <a:cubicBezTo>
                      <a:pt x="75" y="102"/>
                      <a:pt x="75" y="101"/>
                      <a:pt x="7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9" name="Freeform 36"/>
              <p:cNvSpPr>
                <a:spLocks noChangeAspect="1"/>
              </p:cNvSpPr>
              <p:nvPr/>
            </p:nvSpPr>
            <p:spPr bwMode="auto">
              <a:xfrm>
                <a:off x="5265738" y="5211763"/>
                <a:ext cx="269875" cy="495300"/>
              </a:xfrm>
              <a:custGeom>
                <a:avLst/>
                <a:gdLst>
                  <a:gd name="T0" fmla="*/ 2147483646 w 134"/>
                  <a:gd name="T1" fmla="*/ 2147483646 h 247"/>
                  <a:gd name="T2" fmla="*/ 2147483646 w 134"/>
                  <a:gd name="T3" fmla="*/ 2147483646 h 247"/>
                  <a:gd name="T4" fmla="*/ 2147483646 w 134"/>
                  <a:gd name="T5" fmla="*/ 2147483646 h 247"/>
                  <a:gd name="T6" fmla="*/ 2147483646 w 134"/>
                  <a:gd name="T7" fmla="*/ 2147483646 h 247"/>
                  <a:gd name="T8" fmla="*/ 2147483646 w 134"/>
                  <a:gd name="T9" fmla="*/ 2147483646 h 247"/>
                  <a:gd name="T10" fmla="*/ 2147483646 w 134"/>
                  <a:gd name="T11" fmla="*/ 2147483646 h 247"/>
                  <a:gd name="T12" fmla="*/ 2147483646 w 134"/>
                  <a:gd name="T13" fmla="*/ 2147483646 h 247"/>
                  <a:gd name="T14" fmla="*/ 2147483646 w 134"/>
                  <a:gd name="T15" fmla="*/ 2147483646 h 247"/>
                  <a:gd name="T16" fmla="*/ 2147483646 w 134"/>
                  <a:gd name="T17" fmla="*/ 2147483646 h 247"/>
                  <a:gd name="T18" fmla="*/ 2147483646 w 134"/>
                  <a:gd name="T19" fmla="*/ 2147483646 h 247"/>
                  <a:gd name="T20" fmla="*/ 2147483646 w 134"/>
                  <a:gd name="T21" fmla="*/ 2147483646 h 247"/>
                  <a:gd name="T22" fmla="*/ 2147483646 w 134"/>
                  <a:gd name="T23" fmla="*/ 2147483646 h 247"/>
                  <a:gd name="T24" fmla="*/ 2147483646 w 134"/>
                  <a:gd name="T25" fmla="*/ 2147483646 h 247"/>
                  <a:gd name="T26" fmla="*/ 2147483646 w 134"/>
                  <a:gd name="T27" fmla="*/ 2147483646 h 247"/>
                  <a:gd name="T28" fmla="*/ 2147483646 w 134"/>
                  <a:gd name="T29" fmla="*/ 2147483646 h 247"/>
                  <a:gd name="T30" fmla="*/ 2147483646 w 134"/>
                  <a:gd name="T31" fmla="*/ 2147483646 h 247"/>
                  <a:gd name="T32" fmla="*/ 2147483646 w 134"/>
                  <a:gd name="T33" fmla="*/ 2147483646 h 247"/>
                  <a:gd name="T34" fmla="*/ 2147483646 w 134"/>
                  <a:gd name="T35" fmla="*/ 2147483646 h 247"/>
                  <a:gd name="T36" fmla="*/ 2147483646 w 134"/>
                  <a:gd name="T37" fmla="*/ 2147483646 h 247"/>
                  <a:gd name="T38" fmla="*/ 2147483646 w 134"/>
                  <a:gd name="T39" fmla="*/ 2147483646 h 247"/>
                  <a:gd name="T40" fmla="*/ 2147483646 w 134"/>
                  <a:gd name="T41" fmla="*/ 2147483646 h 247"/>
                  <a:gd name="T42" fmla="*/ 2147483646 w 134"/>
                  <a:gd name="T43" fmla="*/ 2147483646 h 247"/>
                  <a:gd name="T44" fmla="*/ 2147483646 w 134"/>
                  <a:gd name="T45" fmla="*/ 2147483646 h 247"/>
                  <a:gd name="T46" fmla="*/ 2147483646 w 134"/>
                  <a:gd name="T47" fmla="*/ 2147483646 h 247"/>
                  <a:gd name="T48" fmla="*/ 2147483646 w 134"/>
                  <a:gd name="T49" fmla="*/ 2147483646 h 247"/>
                  <a:gd name="T50" fmla="*/ 2147483646 w 134"/>
                  <a:gd name="T51" fmla="*/ 2147483646 h 247"/>
                  <a:gd name="T52" fmla="*/ 2147483646 w 134"/>
                  <a:gd name="T53" fmla="*/ 2147483646 h 247"/>
                  <a:gd name="T54" fmla="*/ 2147483646 w 134"/>
                  <a:gd name="T55" fmla="*/ 2147483646 h 247"/>
                  <a:gd name="T56" fmla="*/ 2147483646 w 134"/>
                  <a:gd name="T57" fmla="*/ 2147483646 h 247"/>
                  <a:gd name="T58" fmla="*/ 2147483646 w 134"/>
                  <a:gd name="T59" fmla="*/ 2147483646 h 247"/>
                  <a:gd name="T60" fmla="*/ 2147483646 w 134"/>
                  <a:gd name="T61" fmla="*/ 2147483646 h 247"/>
                  <a:gd name="T62" fmla="*/ 2147483646 w 134"/>
                  <a:gd name="T63" fmla="*/ 2147483646 h 247"/>
                  <a:gd name="T64" fmla="*/ 2147483646 w 134"/>
                  <a:gd name="T65" fmla="*/ 2147483646 h 247"/>
                  <a:gd name="T66" fmla="*/ 2147483646 w 134"/>
                  <a:gd name="T67" fmla="*/ 2147483646 h 247"/>
                  <a:gd name="T68" fmla="*/ 2147483646 w 134"/>
                  <a:gd name="T69" fmla="*/ 2147483646 h 247"/>
                  <a:gd name="T70" fmla="*/ 2147483646 w 134"/>
                  <a:gd name="T71" fmla="*/ 2147483646 h 247"/>
                  <a:gd name="T72" fmla="*/ 0 w 134"/>
                  <a:gd name="T73" fmla="*/ 2147483646 h 247"/>
                  <a:gd name="T74" fmla="*/ 2147483646 w 134"/>
                  <a:gd name="T75" fmla="*/ 2147483646 h 247"/>
                  <a:gd name="T76" fmla="*/ 2147483646 w 134"/>
                  <a:gd name="T77" fmla="*/ 2147483646 h 247"/>
                  <a:gd name="T78" fmla="*/ 2147483646 w 134"/>
                  <a:gd name="T79" fmla="*/ 2147483646 h 247"/>
                  <a:gd name="T80" fmla="*/ 2147483646 w 134"/>
                  <a:gd name="T81" fmla="*/ 2147483646 h 247"/>
                  <a:gd name="T82" fmla="*/ 2147483646 w 134"/>
                  <a:gd name="T83" fmla="*/ 2147483646 h 247"/>
                  <a:gd name="T84" fmla="*/ 2147483646 w 134"/>
                  <a:gd name="T85" fmla="*/ 2147483646 h 247"/>
                  <a:gd name="T86" fmla="*/ 2147483646 w 134"/>
                  <a:gd name="T87" fmla="*/ 2147483646 h 247"/>
                  <a:gd name="T88" fmla="*/ 2147483646 w 134"/>
                  <a:gd name="T89" fmla="*/ 2147483646 h 247"/>
                  <a:gd name="T90" fmla="*/ 2147483646 w 134"/>
                  <a:gd name="T91" fmla="*/ 2147483646 h 247"/>
                  <a:gd name="T92" fmla="*/ 2147483646 w 134"/>
                  <a:gd name="T93" fmla="*/ 2147483646 h 247"/>
                  <a:gd name="T94" fmla="*/ 2147483646 w 134"/>
                  <a:gd name="T95" fmla="*/ 2147483646 h 247"/>
                  <a:gd name="T96" fmla="*/ 2147483646 w 134"/>
                  <a:gd name="T97" fmla="*/ 2147483646 h 247"/>
                  <a:gd name="T98" fmla="*/ 2147483646 w 134"/>
                  <a:gd name="T99" fmla="*/ 2147483646 h 247"/>
                  <a:gd name="T100" fmla="*/ 2147483646 w 134"/>
                  <a:gd name="T101" fmla="*/ 2147483646 h 247"/>
                  <a:gd name="T102" fmla="*/ 2147483646 w 134"/>
                  <a:gd name="T103" fmla="*/ 2147483646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4" h="247">
                    <a:moveTo>
                      <a:pt x="31" y="247"/>
                    </a:moveTo>
                    <a:cubicBezTo>
                      <a:pt x="31" y="246"/>
                      <a:pt x="31" y="243"/>
                      <a:pt x="31" y="242"/>
                    </a:cubicBezTo>
                    <a:cubicBezTo>
                      <a:pt x="31" y="239"/>
                      <a:pt x="29" y="237"/>
                      <a:pt x="28" y="235"/>
                    </a:cubicBezTo>
                    <a:cubicBezTo>
                      <a:pt x="28" y="234"/>
                      <a:pt x="28" y="232"/>
                      <a:pt x="29" y="230"/>
                    </a:cubicBezTo>
                    <a:cubicBezTo>
                      <a:pt x="29" y="228"/>
                      <a:pt x="30" y="226"/>
                      <a:pt x="31" y="225"/>
                    </a:cubicBezTo>
                    <a:cubicBezTo>
                      <a:pt x="31" y="224"/>
                      <a:pt x="32" y="225"/>
                      <a:pt x="33" y="225"/>
                    </a:cubicBezTo>
                    <a:cubicBezTo>
                      <a:pt x="35" y="223"/>
                      <a:pt x="37" y="222"/>
                      <a:pt x="39" y="220"/>
                    </a:cubicBezTo>
                    <a:cubicBezTo>
                      <a:pt x="42" y="219"/>
                      <a:pt x="45" y="218"/>
                      <a:pt x="48" y="217"/>
                    </a:cubicBezTo>
                    <a:cubicBezTo>
                      <a:pt x="51" y="215"/>
                      <a:pt x="55" y="214"/>
                      <a:pt x="59" y="212"/>
                    </a:cubicBezTo>
                    <a:cubicBezTo>
                      <a:pt x="60" y="210"/>
                      <a:pt x="62" y="209"/>
                      <a:pt x="63" y="207"/>
                    </a:cubicBezTo>
                    <a:cubicBezTo>
                      <a:pt x="63" y="206"/>
                      <a:pt x="63" y="204"/>
                      <a:pt x="63" y="203"/>
                    </a:cubicBezTo>
                    <a:cubicBezTo>
                      <a:pt x="64" y="199"/>
                      <a:pt x="64" y="196"/>
                      <a:pt x="64" y="193"/>
                    </a:cubicBezTo>
                    <a:cubicBezTo>
                      <a:pt x="64" y="189"/>
                      <a:pt x="64" y="185"/>
                      <a:pt x="64" y="181"/>
                    </a:cubicBezTo>
                    <a:cubicBezTo>
                      <a:pt x="63" y="178"/>
                      <a:pt x="63" y="176"/>
                      <a:pt x="62" y="173"/>
                    </a:cubicBezTo>
                    <a:cubicBezTo>
                      <a:pt x="62" y="169"/>
                      <a:pt x="61" y="165"/>
                      <a:pt x="60" y="161"/>
                    </a:cubicBezTo>
                    <a:cubicBezTo>
                      <a:pt x="59" y="160"/>
                      <a:pt x="57" y="160"/>
                      <a:pt x="56" y="159"/>
                    </a:cubicBezTo>
                    <a:cubicBezTo>
                      <a:pt x="56" y="158"/>
                      <a:pt x="58" y="157"/>
                      <a:pt x="58" y="155"/>
                    </a:cubicBezTo>
                    <a:cubicBezTo>
                      <a:pt x="58" y="151"/>
                      <a:pt x="54" y="148"/>
                      <a:pt x="55" y="144"/>
                    </a:cubicBezTo>
                    <a:cubicBezTo>
                      <a:pt x="55" y="143"/>
                      <a:pt x="58" y="142"/>
                      <a:pt x="59" y="141"/>
                    </a:cubicBezTo>
                    <a:cubicBezTo>
                      <a:pt x="63" y="137"/>
                      <a:pt x="67" y="133"/>
                      <a:pt x="71" y="128"/>
                    </a:cubicBezTo>
                    <a:cubicBezTo>
                      <a:pt x="75" y="124"/>
                      <a:pt x="78" y="120"/>
                      <a:pt x="82" y="116"/>
                    </a:cubicBezTo>
                    <a:cubicBezTo>
                      <a:pt x="83" y="115"/>
                      <a:pt x="84" y="113"/>
                      <a:pt x="85" y="112"/>
                    </a:cubicBezTo>
                    <a:cubicBezTo>
                      <a:pt x="91" y="108"/>
                      <a:pt x="96" y="105"/>
                      <a:pt x="102" y="102"/>
                    </a:cubicBezTo>
                    <a:cubicBezTo>
                      <a:pt x="106" y="99"/>
                      <a:pt x="111" y="98"/>
                      <a:pt x="114" y="95"/>
                    </a:cubicBezTo>
                    <a:cubicBezTo>
                      <a:pt x="120" y="90"/>
                      <a:pt x="124" y="84"/>
                      <a:pt x="128" y="78"/>
                    </a:cubicBezTo>
                    <a:cubicBezTo>
                      <a:pt x="130" y="74"/>
                      <a:pt x="133" y="71"/>
                      <a:pt x="134" y="67"/>
                    </a:cubicBezTo>
                    <a:cubicBezTo>
                      <a:pt x="134" y="66"/>
                      <a:pt x="131" y="66"/>
                      <a:pt x="131" y="65"/>
                    </a:cubicBezTo>
                    <a:cubicBezTo>
                      <a:pt x="131" y="64"/>
                      <a:pt x="133" y="63"/>
                      <a:pt x="133" y="61"/>
                    </a:cubicBezTo>
                    <a:cubicBezTo>
                      <a:pt x="133" y="60"/>
                      <a:pt x="130" y="59"/>
                      <a:pt x="130" y="57"/>
                    </a:cubicBezTo>
                    <a:cubicBezTo>
                      <a:pt x="129" y="53"/>
                      <a:pt x="131" y="49"/>
                      <a:pt x="131" y="44"/>
                    </a:cubicBezTo>
                    <a:cubicBezTo>
                      <a:pt x="131" y="41"/>
                      <a:pt x="130" y="37"/>
                      <a:pt x="130" y="33"/>
                    </a:cubicBezTo>
                    <a:cubicBezTo>
                      <a:pt x="129" y="28"/>
                      <a:pt x="128" y="23"/>
                      <a:pt x="128" y="18"/>
                    </a:cubicBezTo>
                    <a:cubicBezTo>
                      <a:pt x="128" y="15"/>
                      <a:pt x="128" y="12"/>
                      <a:pt x="129" y="9"/>
                    </a:cubicBezTo>
                    <a:cubicBezTo>
                      <a:pt x="129" y="8"/>
                      <a:pt x="132" y="7"/>
                      <a:pt x="132" y="5"/>
                    </a:cubicBezTo>
                    <a:cubicBezTo>
                      <a:pt x="132" y="4"/>
                      <a:pt x="132" y="2"/>
                      <a:pt x="131" y="1"/>
                    </a:cubicBezTo>
                    <a:cubicBezTo>
                      <a:pt x="130" y="0"/>
                      <a:pt x="128" y="2"/>
                      <a:pt x="127" y="2"/>
                    </a:cubicBezTo>
                    <a:cubicBezTo>
                      <a:pt x="124" y="5"/>
                      <a:pt x="121" y="9"/>
                      <a:pt x="117" y="11"/>
                    </a:cubicBezTo>
                    <a:cubicBezTo>
                      <a:pt x="116" y="12"/>
                      <a:pt x="113" y="12"/>
                      <a:pt x="111" y="13"/>
                    </a:cubicBezTo>
                    <a:cubicBezTo>
                      <a:pt x="110" y="14"/>
                      <a:pt x="108" y="15"/>
                      <a:pt x="106" y="16"/>
                    </a:cubicBezTo>
                    <a:cubicBezTo>
                      <a:pt x="105" y="16"/>
                      <a:pt x="105" y="14"/>
                      <a:pt x="103" y="14"/>
                    </a:cubicBezTo>
                    <a:cubicBezTo>
                      <a:pt x="102" y="13"/>
                      <a:pt x="100" y="13"/>
                      <a:pt x="99" y="14"/>
                    </a:cubicBezTo>
                    <a:cubicBezTo>
                      <a:pt x="96" y="15"/>
                      <a:pt x="96" y="18"/>
                      <a:pt x="94" y="19"/>
                    </a:cubicBezTo>
                    <a:cubicBezTo>
                      <a:pt x="91" y="20"/>
                      <a:pt x="90" y="17"/>
                      <a:pt x="87" y="17"/>
                    </a:cubicBezTo>
                    <a:cubicBezTo>
                      <a:pt x="85" y="17"/>
                      <a:pt x="83" y="20"/>
                      <a:pt x="80" y="20"/>
                    </a:cubicBezTo>
                    <a:cubicBezTo>
                      <a:pt x="77" y="19"/>
                      <a:pt x="77" y="14"/>
                      <a:pt x="74" y="13"/>
                    </a:cubicBezTo>
                    <a:cubicBezTo>
                      <a:pt x="72" y="13"/>
                      <a:pt x="71" y="17"/>
                      <a:pt x="69" y="18"/>
                    </a:cubicBezTo>
                    <a:cubicBezTo>
                      <a:pt x="67" y="18"/>
                      <a:pt x="64" y="18"/>
                      <a:pt x="62" y="18"/>
                    </a:cubicBezTo>
                    <a:cubicBezTo>
                      <a:pt x="61" y="17"/>
                      <a:pt x="60" y="17"/>
                      <a:pt x="58" y="16"/>
                    </a:cubicBezTo>
                    <a:cubicBezTo>
                      <a:pt x="58" y="19"/>
                      <a:pt x="57" y="21"/>
                      <a:pt x="56" y="23"/>
                    </a:cubicBezTo>
                    <a:cubicBezTo>
                      <a:pt x="56" y="25"/>
                      <a:pt x="55" y="27"/>
                      <a:pt x="55" y="29"/>
                    </a:cubicBezTo>
                    <a:cubicBezTo>
                      <a:pt x="55" y="31"/>
                      <a:pt x="55" y="34"/>
                      <a:pt x="55" y="36"/>
                    </a:cubicBezTo>
                    <a:cubicBezTo>
                      <a:pt x="56" y="38"/>
                      <a:pt x="56" y="41"/>
                      <a:pt x="57" y="44"/>
                    </a:cubicBezTo>
                    <a:cubicBezTo>
                      <a:pt x="57" y="46"/>
                      <a:pt x="57" y="48"/>
                      <a:pt x="58" y="50"/>
                    </a:cubicBezTo>
                    <a:cubicBezTo>
                      <a:pt x="59" y="52"/>
                      <a:pt x="62" y="53"/>
                      <a:pt x="64" y="55"/>
                    </a:cubicBezTo>
                    <a:cubicBezTo>
                      <a:pt x="66" y="57"/>
                      <a:pt x="66" y="59"/>
                      <a:pt x="67" y="61"/>
                    </a:cubicBezTo>
                    <a:cubicBezTo>
                      <a:pt x="69" y="64"/>
                      <a:pt x="70" y="66"/>
                      <a:pt x="71" y="68"/>
                    </a:cubicBezTo>
                    <a:cubicBezTo>
                      <a:pt x="72" y="71"/>
                      <a:pt x="71" y="75"/>
                      <a:pt x="71" y="79"/>
                    </a:cubicBezTo>
                    <a:cubicBezTo>
                      <a:pt x="71" y="81"/>
                      <a:pt x="72" y="83"/>
                      <a:pt x="71" y="85"/>
                    </a:cubicBezTo>
                    <a:cubicBezTo>
                      <a:pt x="70" y="87"/>
                      <a:pt x="67" y="85"/>
                      <a:pt x="65" y="86"/>
                    </a:cubicBezTo>
                    <a:cubicBezTo>
                      <a:pt x="64" y="87"/>
                      <a:pt x="64" y="89"/>
                      <a:pt x="64" y="91"/>
                    </a:cubicBezTo>
                    <a:cubicBezTo>
                      <a:pt x="63" y="93"/>
                      <a:pt x="64" y="98"/>
                      <a:pt x="62" y="97"/>
                    </a:cubicBezTo>
                    <a:cubicBezTo>
                      <a:pt x="58" y="96"/>
                      <a:pt x="56" y="92"/>
                      <a:pt x="54" y="89"/>
                    </a:cubicBezTo>
                    <a:cubicBezTo>
                      <a:pt x="53" y="87"/>
                      <a:pt x="52" y="86"/>
                      <a:pt x="52" y="84"/>
                    </a:cubicBezTo>
                    <a:cubicBezTo>
                      <a:pt x="51" y="83"/>
                      <a:pt x="50" y="82"/>
                      <a:pt x="51" y="81"/>
                    </a:cubicBezTo>
                    <a:cubicBezTo>
                      <a:pt x="52" y="78"/>
                      <a:pt x="54" y="77"/>
                      <a:pt x="55" y="75"/>
                    </a:cubicBezTo>
                    <a:cubicBezTo>
                      <a:pt x="56" y="72"/>
                      <a:pt x="56" y="69"/>
                      <a:pt x="55" y="66"/>
                    </a:cubicBezTo>
                    <a:cubicBezTo>
                      <a:pt x="54" y="64"/>
                      <a:pt x="54" y="61"/>
                      <a:pt x="52" y="61"/>
                    </a:cubicBezTo>
                    <a:cubicBezTo>
                      <a:pt x="49" y="60"/>
                      <a:pt x="46" y="65"/>
                      <a:pt x="43" y="63"/>
                    </a:cubicBezTo>
                    <a:cubicBezTo>
                      <a:pt x="40" y="62"/>
                      <a:pt x="41" y="57"/>
                      <a:pt x="39" y="55"/>
                    </a:cubicBezTo>
                    <a:cubicBezTo>
                      <a:pt x="39" y="54"/>
                      <a:pt x="37" y="56"/>
                      <a:pt x="36" y="56"/>
                    </a:cubicBezTo>
                    <a:lnTo>
                      <a:pt x="1" y="70"/>
                    </a:lnTo>
                    <a:lnTo>
                      <a:pt x="3" y="76"/>
                    </a:lnTo>
                    <a:lnTo>
                      <a:pt x="2" y="79"/>
                    </a:lnTo>
                    <a:cubicBezTo>
                      <a:pt x="2" y="80"/>
                      <a:pt x="1" y="81"/>
                      <a:pt x="0" y="82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" y="85"/>
                      <a:pt x="7" y="84"/>
                      <a:pt x="9" y="84"/>
                    </a:cubicBezTo>
                    <a:cubicBezTo>
                      <a:pt x="11" y="85"/>
                      <a:pt x="13" y="85"/>
                      <a:pt x="15" y="86"/>
                    </a:cubicBezTo>
                    <a:cubicBezTo>
                      <a:pt x="16" y="87"/>
                      <a:pt x="17" y="88"/>
                      <a:pt x="18" y="90"/>
                    </a:cubicBezTo>
                    <a:cubicBezTo>
                      <a:pt x="19" y="91"/>
                      <a:pt x="19" y="93"/>
                      <a:pt x="21" y="94"/>
                    </a:cubicBezTo>
                    <a:cubicBezTo>
                      <a:pt x="23" y="95"/>
                      <a:pt x="27" y="94"/>
                      <a:pt x="29" y="96"/>
                    </a:cubicBezTo>
                    <a:cubicBezTo>
                      <a:pt x="32" y="98"/>
                      <a:pt x="33" y="102"/>
                      <a:pt x="33" y="105"/>
                    </a:cubicBezTo>
                    <a:cubicBezTo>
                      <a:pt x="34" y="108"/>
                      <a:pt x="33" y="111"/>
                      <a:pt x="33" y="115"/>
                    </a:cubicBezTo>
                    <a:cubicBezTo>
                      <a:pt x="33" y="117"/>
                      <a:pt x="35" y="119"/>
                      <a:pt x="35" y="121"/>
                    </a:cubicBezTo>
                    <a:cubicBezTo>
                      <a:pt x="34" y="123"/>
                      <a:pt x="31" y="125"/>
                      <a:pt x="30" y="127"/>
                    </a:cubicBezTo>
                    <a:cubicBezTo>
                      <a:pt x="29" y="128"/>
                      <a:pt x="27" y="128"/>
                      <a:pt x="28" y="129"/>
                    </a:cubicBezTo>
                    <a:cubicBezTo>
                      <a:pt x="28" y="131"/>
                      <a:pt x="30" y="132"/>
                      <a:pt x="31" y="134"/>
                    </a:cubicBezTo>
                    <a:cubicBezTo>
                      <a:pt x="31" y="135"/>
                      <a:pt x="30" y="137"/>
                      <a:pt x="30" y="138"/>
                    </a:cubicBezTo>
                    <a:cubicBezTo>
                      <a:pt x="31" y="139"/>
                      <a:pt x="34" y="140"/>
                      <a:pt x="34" y="141"/>
                    </a:cubicBezTo>
                    <a:cubicBezTo>
                      <a:pt x="34" y="143"/>
                      <a:pt x="32" y="145"/>
                      <a:pt x="31" y="146"/>
                    </a:cubicBezTo>
                    <a:cubicBezTo>
                      <a:pt x="30" y="148"/>
                      <a:pt x="30" y="150"/>
                      <a:pt x="29" y="151"/>
                    </a:cubicBezTo>
                    <a:cubicBezTo>
                      <a:pt x="28" y="152"/>
                      <a:pt x="27" y="153"/>
                      <a:pt x="27" y="154"/>
                    </a:cubicBezTo>
                    <a:cubicBezTo>
                      <a:pt x="26" y="157"/>
                      <a:pt x="28" y="161"/>
                      <a:pt x="27" y="163"/>
                    </a:cubicBezTo>
                    <a:cubicBezTo>
                      <a:pt x="23" y="169"/>
                      <a:pt x="17" y="174"/>
                      <a:pt x="13" y="179"/>
                    </a:cubicBezTo>
                    <a:cubicBezTo>
                      <a:pt x="13" y="182"/>
                      <a:pt x="13" y="184"/>
                      <a:pt x="14" y="187"/>
                    </a:cubicBezTo>
                    <a:cubicBezTo>
                      <a:pt x="14" y="188"/>
                      <a:pt x="16" y="190"/>
                      <a:pt x="16" y="191"/>
                    </a:cubicBezTo>
                    <a:cubicBezTo>
                      <a:pt x="16" y="193"/>
                      <a:pt x="15" y="195"/>
                      <a:pt x="16" y="197"/>
                    </a:cubicBezTo>
                    <a:cubicBezTo>
                      <a:pt x="16" y="200"/>
                      <a:pt x="17" y="202"/>
                      <a:pt x="18" y="205"/>
                    </a:cubicBezTo>
                    <a:cubicBezTo>
                      <a:pt x="19" y="207"/>
                      <a:pt x="20" y="210"/>
                      <a:pt x="20" y="212"/>
                    </a:cubicBezTo>
                    <a:cubicBezTo>
                      <a:pt x="20" y="217"/>
                      <a:pt x="20" y="222"/>
                      <a:pt x="19" y="227"/>
                    </a:cubicBezTo>
                    <a:cubicBezTo>
                      <a:pt x="19" y="229"/>
                      <a:pt x="19" y="230"/>
                      <a:pt x="19" y="231"/>
                    </a:cubicBezTo>
                    <a:cubicBezTo>
                      <a:pt x="19" y="232"/>
                      <a:pt x="20" y="233"/>
                      <a:pt x="21" y="235"/>
                    </a:cubicBezTo>
                    <a:cubicBezTo>
                      <a:pt x="20" y="237"/>
                      <a:pt x="21" y="239"/>
                      <a:pt x="21" y="241"/>
                    </a:cubicBezTo>
                    <a:cubicBezTo>
                      <a:pt x="21" y="243"/>
                      <a:pt x="21" y="244"/>
                      <a:pt x="21" y="246"/>
                    </a:cubicBezTo>
                    <a:lnTo>
                      <a:pt x="31" y="247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" name="Freeform 37"/>
              <p:cNvSpPr>
                <a:spLocks noChangeAspect="1"/>
              </p:cNvSpPr>
              <p:nvPr/>
            </p:nvSpPr>
            <p:spPr bwMode="auto">
              <a:xfrm>
                <a:off x="5327650" y="5181600"/>
                <a:ext cx="82550" cy="225425"/>
              </a:xfrm>
              <a:custGeom>
                <a:avLst/>
                <a:gdLst>
                  <a:gd name="T0" fmla="*/ 2147483646 w 41"/>
                  <a:gd name="T1" fmla="*/ 0 h 113"/>
                  <a:gd name="T2" fmla="*/ 2147483646 w 41"/>
                  <a:gd name="T3" fmla="*/ 2147483646 h 113"/>
                  <a:gd name="T4" fmla="*/ 2147483646 w 41"/>
                  <a:gd name="T5" fmla="*/ 2147483646 h 113"/>
                  <a:gd name="T6" fmla="*/ 2147483646 w 41"/>
                  <a:gd name="T7" fmla="*/ 2147483646 h 113"/>
                  <a:gd name="T8" fmla="*/ 2147483646 w 41"/>
                  <a:gd name="T9" fmla="*/ 2147483646 h 113"/>
                  <a:gd name="T10" fmla="*/ 2147483646 w 41"/>
                  <a:gd name="T11" fmla="*/ 2147483646 h 113"/>
                  <a:gd name="T12" fmla="*/ 2147483646 w 41"/>
                  <a:gd name="T13" fmla="*/ 2147483646 h 113"/>
                  <a:gd name="T14" fmla="*/ 2147483646 w 41"/>
                  <a:gd name="T15" fmla="*/ 2147483646 h 113"/>
                  <a:gd name="T16" fmla="*/ 2147483646 w 41"/>
                  <a:gd name="T17" fmla="*/ 2147483646 h 113"/>
                  <a:gd name="T18" fmla="*/ 2147483646 w 41"/>
                  <a:gd name="T19" fmla="*/ 2147483646 h 113"/>
                  <a:gd name="T20" fmla="*/ 2147483646 w 41"/>
                  <a:gd name="T21" fmla="*/ 2147483646 h 113"/>
                  <a:gd name="T22" fmla="*/ 2147483646 w 41"/>
                  <a:gd name="T23" fmla="*/ 2147483646 h 113"/>
                  <a:gd name="T24" fmla="*/ 2147483646 w 41"/>
                  <a:gd name="T25" fmla="*/ 2147483646 h 113"/>
                  <a:gd name="T26" fmla="*/ 2147483646 w 41"/>
                  <a:gd name="T27" fmla="*/ 2147483646 h 113"/>
                  <a:gd name="T28" fmla="*/ 2147483646 w 41"/>
                  <a:gd name="T29" fmla="*/ 2147483646 h 113"/>
                  <a:gd name="T30" fmla="*/ 2147483646 w 41"/>
                  <a:gd name="T31" fmla="*/ 2147483646 h 113"/>
                  <a:gd name="T32" fmla="*/ 2147483646 w 41"/>
                  <a:gd name="T33" fmla="*/ 2147483646 h 113"/>
                  <a:gd name="T34" fmla="*/ 2147483646 w 41"/>
                  <a:gd name="T35" fmla="*/ 2147483646 h 113"/>
                  <a:gd name="T36" fmla="*/ 2147483646 w 41"/>
                  <a:gd name="T37" fmla="*/ 2147483646 h 113"/>
                  <a:gd name="T38" fmla="*/ 2147483646 w 41"/>
                  <a:gd name="T39" fmla="*/ 2147483646 h 113"/>
                  <a:gd name="T40" fmla="*/ 2147483646 w 41"/>
                  <a:gd name="T41" fmla="*/ 2147483646 h 113"/>
                  <a:gd name="T42" fmla="*/ 2147483646 w 41"/>
                  <a:gd name="T43" fmla="*/ 2147483646 h 113"/>
                  <a:gd name="T44" fmla="*/ 2147483646 w 41"/>
                  <a:gd name="T45" fmla="*/ 2147483646 h 113"/>
                  <a:gd name="T46" fmla="*/ 2147483646 w 41"/>
                  <a:gd name="T47" fmla="*/ 2147483646 h 113"/>
                  <a:gd name="T48" fmla="*/ 2147483646 w 41"/>
                  <a:gd name="T49" fmla="*/ 2147483646 h 113"/>
                  <a:gd name="T50" fmla="*/ 2147483646 w 41"/>
                  <a:gd name="T51" fmla="*/ 2147483646 h 113"/>
                  <a:gd name="T52" fmla="*/ 2147483646 w 41"/>
                  <a:gd name="T53" fmla="*/ 2147483646 h 113"/>
                  <a:gd name="T54" fmla="*/ 0 w 41"/>
                  <a:gd name="T55" fmla="*/ 2147483646 h 113"/>
                  <a:gd name="T56" fmla="*/ 2147483646 w 41"/>
                  <a:gd name="T57" fmla="*/ 2147483646 h 113"/>
                  <a:gd name="T58" fmla="*/ 2147483646 w 41"/>
                  <a:gd name="T59" fmla="*/ 2147483646 h 113"/>
                  <a:gd name="T60" fmla="*/ 2147483646 w 41"/>
                  <a:gd name="T61" fmla="*/ 2147483646 h 113"/>
                  <a:gd name="T62" fmla="*/ 2147483646 w 41"/>
                  <a:gd name="T63" fmla="*/ 2147483646 h 113"/>
                  <a:gd name="T64" fmla="*/ 2147483646 w 41"/>
                  <a:gd name="T65" fmla="*/ 2147483646 h 113"/>
                  <a:gd name="T66" fmla="*/ 2147483646 w 41"/>
                  <a:gd name="T67" fmla="*/ 2147483646 h 113"/>
                  <a:gd name="T68" fmla="*/ 2147483646 w 41"/>
                  <a:gd name="T69" fmla="*/ 2147483646 h 113"/>
                  <a:gd name="T70" fmla="*/ 2147483646 w 41"/>
                  <a:gd name="T71" fmla="*/ 2147483646 h 113"/>
                  <a:gd name="T72" fmla="*/ 2147483646 w 41"/>
                  <a:gd name="T73" fmla="*/ 2147483646 h 113"/>
                  <a:gd name="T74" fmla="*/ 2147483646 w 41"/>
                  <a:gd name="T75" fmla="*/ 2147483646 h 113"/>
                  <a:gd name="T76" fmla="*/ 2147483646 w 41"/>
                  <a:gd name="T77" fmla="*/ 0 h 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1" h="113">
                    <a:moveTo>
                      <a:pt x="6" y="0"/>
                    </a:moveTo>
                    <a:cubicBezTo>
                      <a:pt x="9" y="2"/>
                      <a:pt x="12" y="3"/>
                      <a:pt x="15" y="5"/>
                    </a:cubicBezTo>
                    <a:cubicBezTo>
                      <a:pt x="19" y="8"/>
                      <a:pt x="23" y="11"/>
                      <a:pt x="25" y="15"/>
                    </a:cubicBezTo>
                    <a:cubicBezTo>
                      <a:pt x="26" y="18"/>
                      <a:pt x="23" y="21"/>
                      <a:pt x="24" y="25"/>
                    </a:cubicBezTo>
                    <a:cubicBezTo>
                      <a:pt x="24" y="27"/>
                      <a:pt x="26" y="29"/>
                      <a:pt x="27" y="31"/>
                    </a:cubicBezTo>
                    <a:cubicBezTo>
                      <a:pt x="27" y="34"/>
                      <a:pt x="26" y="36"/>
                      <a:pt x="25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6"/>
                      <a:pt x="24" y="49"/>
                      <a:pt x="24" y="51"/>
                    </a:cubicBezTo>
                    <a:cubicBezTo>
                      <a:pt x="25" y="53"/>
                      <a:pt x="25" y="56"/>
                      <a:pt x="26" y="59"/>
                    </a:cubicBezTo>
                    <a:cubicBezTo>
                      <a:pt x="26" y="61"/>
                      <a:pt x="26" y="63"/>
                      <a:pt x="27" y="65"/>
                    </a:cubicBezTo>
                    <a:cubicBezTo>
                      <a:pt x="28" y="67"/>
                      <a:pt x="31" y="68"/>
                      <a:pt x="33" y="70"/>
                    </a:cubicBezTo>
                    <a:cubicBezTo>
                      <a:pt x="35" y="72"/>
                      <a:pt x="35" y="74"/>
                      <a:pt x="36" y="76"/>
                    </a:cubicBezTo>
                    <a:cubicBezTo>
                      <a:pt x="38" y="79"/>
                      <a:pt x="39" y="81"/>
                      <a:pt x="40" y="83"/>
                    </a:cubicBezTo>
                    <a:cubicBezTo>
                      <a:pt x="41" y="86"/>
                      <a:pt x="40" y="90"/>
                      <a:pt x="40" y="94"/>
                    </a:cubicBezTo>
                    <a:cubicBezTo>
                      <a:pt x="40" y="96"/>
                      <a:pt x="41" y="98"/>
                      <a:pt x="40" y="100"/>
                    </a:cubicBezTo>
                    <a:cubicBezTo>
                      <a:pt x="39" y="102"/>
                      <a:pt x="36" y="100"/>
                      <a:pt x="34" y="101"/>
                    </a:cubicBezTo>
                    <a:cubicBezTo>
                      <a:pt x="33" y="102"/>
                      <a:pt x="33" y="104"/>
                      <a:pt x="33" y="106"/>
                    </a:cubicBezTo>
                    <a:cubicBezTo>
                      <a:pt x="32" y="108"/>
                      <a:pt x="33" y="113"/>
                      <a:pt x="31" y="112"/>
                    </a:cubicBezTo>
                    <a:cubicBezTo>
                      <a:pt x="27" y="111"/>
                      <a:pt x="25" y="107"/>
                      <a:pt x="23" y="104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0" y="98"/>
                      <a:pt x="19" y="97"/>
                      <a:pt x="20" y="96"/>
                    </a:cubicBezTo>
                    <a:cubicBezTo>
                      <a:pt x="21" y="93"/>
                      <a:pt x="23" y="92"/>
                      <a:pt x="24" y="90"/>
                    </a:cubicBezTo>
                    <a:cubicBezTo>
                      <a:pt x="25" y="87"/>
                      <a:pt x="25" y="84"/>
                      <a:pt x="24" y="81"/>
                    </a:cubicBezTo>
                    <a:cubicBezTo>
                      <a:pt x="23" y="79"/>
                      <a:pt x="23" y="76"/>
                      <a:pt x="21" y="76"/>
                    </a:cubicBezTo>
                    <a:cubicBezTo>
                      <a:pt x="18" y="75"/>
                      <a:pt x="15" y="80"/>
                      <a:pt x="12" y="78"/>
                    </a:cubicBezTo>
                    <a:cubicBezTo>
                      <a:pt x="9" y="77"/>
                      <a:pt x="10" y="72"/>
                      <a:pt x="8" y="70"/>
                    </a:cubicBezTo>
                    <a:cubicBezTo>
                      <a:pt x="8" y="69"/>
                      <a:pt x="6" y="71"/>
                      <a:pt x="5" y="71"/>
                    </a:cubicBezTo>
                    <a:cubicBezTo>
                      <a:pt x="4" y="69"/>
                      <a:pt x="0" y="68"/>
                      <a:pt x="0" y="66"/>
                    </a:cubicBezTo>
                    <a:cubicBezTo>
                      <a:pt x="0" y="63"/>
                      <a:pt x="4" y="61"/>
                      <a:pt x="5" y="58"/>
                    </a:cubicBezTo>
                    <a:cubicBezTo>
                      <a:pt x="6" y="55"/>
                      <a:pt x="3" y="52"/>
                      <a:pt x="4" y="49"/>
                    </a:cubicBezTo>
                    <a:cubicBezTo>
                      <a:pt x="5" y="47"/>
                      <a:pt x="9" y="48"/>
                      <a:pt x="11" y="46"/>
                    </a:cubicBezTo>
                    <a:cubicBezTo>
                      <a:pt x="11" y="45"/>
                      <a:pt x="10" y="45"/>
                      <a:pt x="9" y="44"/>
                    </a:cubicBezTo>
                    <a:cubicBezTo>
                      <a:pt x="9" y="41"/>
                      <a:pt x="8" y="37"/>
                      <a:pt x="9" y="34"/>
                    </a:cubicBezTo>
                    <a:cubicBezTo>
                      <a:pt x="9" y="32"/>
                      <a:pt x="12" y="30"/>
                      <a:pt x="11" y="28"/>
                    </a:cubicBezTo>
                    <a:cubicBezTo>
                      <a:pt x="11" y="26"/>
                      <a:pt x="7" y="25"/>
                      <a:pt x="8" y="23"/>
                    </a:cubicBezTo>
                    <a:cubicBezTo>
                      <a:pt x="8" y="21"/>
                      <a:pt x="13" y="23"/>
                      <a:pt x="14" y="20"/>
                    </a:cubicBezTo>
                    <a:cubicBezTo>
                      <a:pt x="15" y="18"/>
                      <a:pt x="14" y="15"/>
                      <a:pt x="12" y="13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5" y="5"/>
                      <a:pt x="6" y="2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1" name="Freeform 38"/>
              <p:cNvSpPr>
                <a:spLocks noChangeAspect="1"/>
              </p:cNvSpPr>
              <p:nvPr/>
            </p:nvSpPr>
            <p:spPr bwMode="auto">
              <a:xfrm>
                <a:off x="5057775" y="5149850"/>
                <a:ext cx="300038" cy="293688"/>
              </a:xfrm>
              <a:custGeom>
                <a:avLst/>
                <a:gdLst>
                  <a:gd name="T0" fmla="*/ 2147483646 w 149"/>
                  <a:gd name="T1" fmla="*/ 2147483646 h 147"/>
                  <a:gd name="T2" fmla="*/ 2147483646 w 149"/>
                  <a:gd name="T3" fmla="*/ 2147483646 h 147"/>
                  <a:gd name="T4" fmla="*/ 2147483646 w 149"/>
                  <a:gd name="T5" fmla="*/ 2147483646 h 147"/>
                  <a:gd name="T6" fmla="*/ 2147483646 w 149"/>
                  <a:gd name="T7" fmla="*/ 2147483646 h 147"/>
                  <a:gd name="T8" fmla="*/ 2147483646 w 149"/>
                  <a:gd name="T9" fmla="*/ 2147483646 h 147"/>
                  <a:gd name="T10" fmla="*/ 2147483646 w 149"/>
                  <a:gd name="T11" fmla="*/ 2147483646 h 147"/>
                  <a:gd name="T12" fmla="*/ 2147483646 w 149"/>
                  <a:gd name="T13" fmla="*/ 2147483646 h 147"/>
                  <a:gd name="T14" fmla="*/ 2147483646 w 149"/>
                  <a:gd name="T15" fmla="*/ 2147483646 h 147"/>
                  <a:gd name="T16" fmla="*/ 2147483646 w 149"/>
                  <a:gd name="T17" fmla="*/ 2147483646 h 147"/>
                  <a:gd name="T18" fmla="*/ 2147483646 w 149"/>
                  <a:gd name="T19" fmla="*/ 2147483646 h 147"/>
                  <a:gd name="T20" fmla="*/ 2147483646 w 149"/>
                  <a:gd name="T21" fmla="*/ 2147483646 h 147"/>
                  <a:gd name="T22" fmla="*/ 2147483646 w 149"/>
                  <a:gd name="T23" fmla="*/ 2147483646 h 147"/>
                  <a:gd name="T24" fmla="*/ 2147483646 w 149"/>
                  <a:gd name="T25" fmla="*/ 2147483646 h 147"/>
                  <a:gd name="T26" fmla="*/ 2147483646 w 149"/>
                  <a:gd name="T27" fmla="*/ 2147483646 h 147"/>
                  <a:gd name="T28" fmla="*/ 2147483646 w 149"/>
                  <a:gd name="T29" fmla="*/ 2147483646 h 147"/>
                  <a:gd name="T30" fmla="*/ 0 w 149"/>
                  <a:gd name="T31" fmla="*/ 2147483646 h 147"/>
                  <a:gd name="T32" fmla="*/ 2147483646 w 149"/>
                  <a:gd name="T33" fmla="*/ 2147483646 h 147"/>
                  <a:gd name="T34" fmla="*/ 2147483646 w 149"/>
                  <a:gd name="T35" fmla="*/ 2147483646 h 147"/>
                  <a:gd name="T36" fmla="*/ 2147483646 w 149"/>
                  <a:gd name="T37" fmla="*/ 2147483646 h 147"/>
                  <a:gd name="T38" fmla="*/ 2147483646 w 149"/>
                  <a:gd name="T39" fmla="*/ 2147483646 h 147"/>
                  <a:gd name="T40" fmla="*/ 2147483646 w 149"/>
                  <a:gd name="T41" fmla="*/ 2147483646 h 147"/>
                  <a:gd name="T42" fmla="*/ 2147483646 w 149"/>
                  <a:gd name="T43" fmla="*/ 2147483646 h 147"/>
                  <a:gd name="T44" fmla="*/ 2147483646 w 149"/>
                  <a:gd name="T45" fmla="*/ 2147483646 h 147"/>
                  <a:gd name="T46" fmla="*/ 2147483646 w 149"/>
                  <a:gd name="T47" fmla="*/ 2147483646 h 147"/>
                  <a:gd name="T48" fmla="*/ 2147483646 w 149"/>
                  <a:gd name="T49" fmla="*/ 2147483646 h 147"/>
                  <a:gd name="T50" fmla="*/ 2147483646 w 149"/>
                  <a:gd name="T51" fmla="*/ 2147483646 h 147"/>
                  <a:gd name="T52" fmla="*/ 2147483646 w 149"/>
                  <a:gd name="T53" fmla="*/ 2147483646 h 147"/>
                  <a:gd name="T54" fmla="*/ 2147483646 w 149"/>
                  <a:gd name="T55" fmla="*/ 2147483646 h 147"/>
                  <a:gd name="T56" fmla="*/ 2147483646 w 149"/>
                  <a:gd name="T57" fmla="*/ 2147483646 h 147"/>
                  <a:gd name="T58" fmla="*/ 2147483646 w 149"/>
                  <a:gd name="T59" fmla="*/ 2147483646 h 147"/>
                  <a:gd name="T60" fmla="*/ 2147483646 w 149"/>
                  <a:gd name="T61" fmla="*/ 2147483646 h 147"/>
                  <a:gd name="T62" fmla="*/ 2147483646 w 149"/>
                  <a:gd name="T63" fmla="*/ 214748364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9" h="147">
                    <a:moveTo>
                      <a:pt x="140" y="16"/>
                    </a:moveTo>
                    <a:lnTo>
                      <a:pt x="134" y="16"/>
                    </a:lnTo>
                    <a:lnTo>
                      <a:pt x="126" y="13"/>
                    </a:lnTo>
                    <a:lnTo>
                      <a:pt x="117" y="8"/>
                    </a:lnTo>
                    <a:lnTo>
                      <a:pt x="111" y="2"/>
                    </a:lnTo>
                    <a:cubicBezTo>
                      <a:pt x="103" y="3"/>
                      <a:pt x="95" y="0"/>
                      <a:pt x="88" y="3"/>
                    </a:cubicBezTo>
                    <a:cubicBezTo>
                      <a:pt x="84" y="6"/>
                      <a:pt x="85" y="13"/>
                      <a:pt x="84" y="17"/>
                    </a:cubicBezTo>
                    <a:cubicBezTo>
                      <a:pt x="84" y="20"/>
                      <a:pt x="86" y="21"/>
                      <a:pt x="86" y="24"/>
                    </a:cubicBezTo>
                    <a:cubicBezTo>
                      <a:pt x="86" y="28"/>
                      <a:pt x="85" y="33"/>
                      <a:pt x="84" y="38"/>
                    </a:cubicBezTo>
                    <a:cubicBezTo>
                      <a:pt x="84" y="40"/>
                      <a:pt x="82" y="42"/>
                      <a:pt x="82" y="44"/>
                    </a:cubicBezTo>
                    <a:cubicBezTo>
                      <a:pt x="82" y="48"/>
                      <a:pt x="82" y="51"/>
                      <a:pt x="83" y="54"/>
                    </a:cubicBezTo>
                    <a:cubicBezTo>
                      <a:pt x="85" y="57"/>
                      <a:pt x="88" y="60"/>
                      <a:pt x="91" y="61"/>
                    </a:cubicBezTo>
                    <a:cubicBezTo>
                      <a:pt x="92" y="62"/>
                      <a:pt x="93" y="62"/>
                      <a:pt x="95" y="62"/>
                    </a:cubicBezTo>
                    <a:cubicBezTo>
                      <a:pt x="96" y="62"/>
                      <a:pt x="100" y="59"/>
                      <a:pt x="99" y="60"/>
                    </a:cubicBezTo>
                    <a:cubicBezTo>
                      <a:pt x="98" y="65"/>
                      <a:pt x="98" y="72"/>
                      <a:pt x="97" y="77"/>
                    </a:cubicBezTo>
                    <a:cubicBezTo>
                      <a:pt x="96" y="80"/>
                      <a:pt x="91" y="79"/>
                      <a:pt x="89" y="78"/>
                    </a:cubicBezTo>
                    <a:cubicBezTo>
                      <a:pt x="85" y="76"/>
                      <a:pt x="84" y="71"/>
                      <a:pt x="81" y="67"/>
                    </a:cubicBezTo>
                    <a:cubicBezTo>
                      <a:pt x="78" y="65"/>
                      <a:pt x="76" y="62"/>
                      <a:pt x="74" y="60"/>
                    </a:cubicBezTo>
                    <a:cubicBezTo>
                      <a:pt x="72" y="58"/>
                      <a:pt x="70" y="57"/>
                      <a:pt x="68" y="55"/>
                    </a:cubicBezTo>
                    <a:cubicBezTo>
                      <a:pt x="66" y="53"/>
                      <a:pt x="66" y="49"/>
                      <a:pt x="63" y="49"/>
                    </a:cubicBezTo>
                    <a:cubicBezTo>
                      <a:pt x="60" y="49"/>
                      <a:pt x="60" y="54"/>
                      <a:pt x="58" y="55"/>
                    </a:cubicBezTo>
                    <a:cubicBezTo>
                      <a:pt x="54" y="55"/>
                      <a:pt x="50" y="54"/>
                      <a:pt x="46" y="52"/>
                    </a:cubicBezTo>
                    <a:cubicBezTo>
                      <a:pt x="44" y="52"/>
                      <a:pt x="43" y="50"/>
                      <a:pt x="41" y="48"/>
                    </a:cubicBezTo>
                    <a:cubicBezTo>
                      <a:pt x="41" y="47"/>
                      <a:pt x="41" y="45"/>
                      <a:pt x="40" y="45"/>
                    </a:cubicBezTo>
                    <a:cubicBezTo>
                      <a:pt x="37" y="45"/>
                      <a:pt x="34" y="48"/>
                      <a:pt x="31" y="48"/>
                    </a:cubicBezTo>
                    <a:cubicBezTo>
                      <a:pt x="28" y="47"/>
                      <a:pt x="27" y="45"/>
                      <a:pt x="24" y="43"/>
                    </a:cubicBezTo>
                    <a:cubicBezTo>
                      <a:pt x="25" y="45"/>
                      <a:pt x="26" y="47"/>
                      <a:pt x="26" y="49"/>
                    </a:cubicBezTo>
                    <a:cubicBezTo>
                      <a:pt x="26" y="51"/>
                      <a:pt x="25" y="54"/>
                      <a:pt x="24" y="56"/>
                    </a:cubicBezTo>
                    <a:cubicBezTo>
                      <a:pt x="24" y="58"/>
                      <a:pt x="24" y="60"/>
                      <a:pt x="24" y="62"/>
                    </a:cubicBezTo>
                    <a:cubicBezTo>
                      <a:pt x="24" y="64"/>
                      <a:pt x="22" y="65"/>
                      <a:pt x="22" y="66"/>
                    </a:cubicBezTo>
                    <a:cubicBezTo>
                      <a:pt x="23" y="68"/>
                      <a:pt x="28" y="70"/>
                      <a:pt x="26" y="70"/>
                    </a:cubicBezTo>
                    <a:lnTo>
                      <a:pt x="0" y="70"/>
                    </a:lnTo>
                    <a:lnTo>
                      <a:pt x="0" y="119"/>
                    </a:lnTo>
                    <a:cubicBezTo>
                      <a:pt x="3" y="123"/>
                      <a:pt x="6" y="126"/>
                      <a:pt x="9" y="130"/>
                    </a:cubicBezTo>
                    <a:cubicBezTo>
                      <a:pt x="10" y="132"/>
                      <a:pt x="11" y="135"/>
                      <a:pt x="13" y="136"/>
                    </a:cubicBezTo>
                    <a:cubicBezTo>
                      <a:pt x="15" y="138"/>
                      <a:pt x="17" y="139"/>
                      <a:pt x="19" y="140"/>
                    </a:cubicBezTo>
                    <a:cubicBezTo>
                      <a:pt x="23" y="139"/>
                      <a:pt x="26" y="138"/>
                      <a:pt x="30" y="137"/>
                    </a:cubicBezTo>
                    <a:cubicBezTo>
                      <a:pt x="32" y="137"/>
                      <a:pt x="34" y="137"/>
                      <a:pt x="35" y="138"/>
                    </a:cubicBezTo>
                    <a:cubicBezTo>
                      <a:pt x="37" y="139"/>
                      <a:pt x="38" y="142"/>
                      <a:pt x="40" y="144"/>
                    </a:cubicBezTo>
                    <a:cubicBezTo>
                      <a:pt x="41" y="143"/>
                      <a:pt x="42" y="143"/>
                      <a:pt x="44" y="143"/>
                    </a:cubicBezTo>
                    <a:cubicBezTo>
                      <a:pt x="47" y="143"/>
                      <a:pt x="49" y="144"/>
                      <a:pt x="51" y="144"/>
                    </a:cubicBezTo>
                    <a:cubicBezTo>
                      <a:pt x="53" y="145"/>
                      <a:pt x="54" y="146"/>
                      <a:pt x="55" y="146"/>
                    </a:cubicBezTo>
                    <a:cubicBezTo>
                      <a:pt x="58" y="147"/>
                      <a:pt x="60" y="146"/>
                      <a:pt x="62" y="145"/>
                    </a:cubicBezTo>
                    <a:cubicBezTo>
                      <a:pt x="64" y="144"/>
                      <a:pt x="65" y="142"/>
                      <a:pt x="67" y="140"/>
                    </a:cubicBezTo>
                    <a:cubicBezTo>
                      <a:pt x="68" y="138"/>
                      <a:pt x="69" y="136"/>
                      <a:pt x="70" y="134"/>
                    </a:cubicBezTo>
                    <a:cubicBezTo>
                      <a:pt x="72" y="132"/>
                      <a:pt x="74" y="130"/>
                      <a:pt x="76" y="129"/>
                    </a:cubicBezTo>
                    <a:cubicBezTo>
                      <a:pt x="79" y="126"/>
                      <a:pt x="83" y="126"/>
                      <a:pt x="86" y="123"/>
                    </a:cubicBezTo>
                    <a:cubicBezTo>
                      <a:pt x="88" y="121"/>
                      <a:pt x="85" y="117"/>
                      <a:pt x="87" y="116"/>
                    </a:cubicBezTo>
                    <a:cubicBezTo>
                      <a:pt x="89" y="113"/>
                      <a:pt x="94" y="111"/>
                      <a:pt x="98" y="110"/>
                    </a:cubicBezTo>
                    <a:cubicBezTo>
                      <a:pt x="100" y="109"/>
                      <a:pt x="102" y="110"/>
                      <a:pt x="105" y="110"/>
                    </a:cubicBezTo>
                    <a:lnTo>
                      <a:pt x="106" y="107"/>
                    </a:lnTo>
                    <a:lnTo>
                      <a:pt x="104" y="101"/>
                    </a:lnTo>
                    <a:lnTo>
                      <a:pt x="139" y="87"/>
                    </a:lnTo>
                    <a:cubicBezTo>
                      <a:pt x="138" y="85"/>
                      <a:pt x="134" y="84"/>
                      <a:pt x="134" y="82"/>
                    </a:cubicBezTo>
                    <a:cubicBezTo>
                      <a:pt x="134" y="79"/>
                      <a:pt x="138" y="77"/>
                      <a:pt x="139" y="74"/>
                    </a:cubicBezTo>
                    <a:cubicBezTo>
                      <a:pt x="140" y="71"/>
                      <a:pt x="137" y="68"/>
                      <a:pt x="138" y="65"/>
                    </a:cubicBezTo>
                    <a:cubicBezTo>
                      <a:pt x="139" y="63"/>
                      <a:pt x="143" y="64"/>
                      <a:pt x="145" y="62"/>
                    </a:cubicBezTo>
                    <a:cubicBezTo>
                      <a:pt x="145" y="61"/>
                      <a:pt x="144" y="61"/>
                      <a:pt x="143" y="60"/>
                    </a:cubicBezTo>
                    <a:cubicBezTo>
                      <a:pt x="143" y="57"/>
                      <a:pt x="142" y="53"/>
                      <a:pt x="143" y="50"/>
                    </a:cubicBezTo>
                    <a:cubicBezTo>
                      <a:pt x="143" y="48"/>
                      <a:pt x="146" y="46"/>
                      <a:pt x="145" y="44"/>
                    </a:cubicBezTo>
                    <a:cubicBezTo>
                      <a:pt x="145" y="42"/>
                      <a:pt x="141" y="41"/>
                      <a:pt x="142" y="39"/>
                    </a:cubicBezTo>
                    <a:cubicBezTo>
                      <a:pt x="142" y="37"/>
                      <a:pt x="147" y="39"/>
                      <a:pt x="148" y="36"/>
                    </a:cubicBezTo>
                    <a:cubicBezTo>
                      <a:pt x="149" y="34"/>
                      <a:pt x="148" y="31"/>
                      <a:pt x="146" y="29"/>
                    </a:cubicBezTo>
                    <a:cubicBezTo>
                      <a:pt x="145" y="26"/>
                      <a:pt x="141" y="25"/>
                      <a:pt x="140" y="22"/>
                    </a:cubicBezTo>
                    <a:cubicBezTo>
                      <a:pt x="139" y="21"/>
                      <a:pt x="140" y="18"/>
                      <a:pt x="14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2" name="Freeform 39"/>
              <p:cNvSpPr>
                <a:spLocks noChangeAspect="1"/>
              </p:cNvSpPr>
              <p:nvPr/>
            </p:nvSpPr>
            <p:spPr bwMode="auto">
              <a:xfrm>
                <a:off x="4797425" y="5078413"/>
                <a:ext cx="317500" cy="361950"/>
              </a:xfrm>
              <a:custGeom>
                <a:avLst/>
                <a:gdLst>
                  <a:gd name="T0" fmla="*/ 2147483646 w 157"/>
                  <a:gd name="T1" fmla="*/ 2147483646 h 180"/>
                  <a:gd name="T2" fmla="*/ 2147483646 w 157"/>
                  <a:gd name="T3" fmla="*/ 2147483646 h 180"/>
                  <a:gd name="T4" fmla="*/ 2147483646 w 157"/>
                  <a:gd name="T5" fmla="*/ 2147483646 h 180"/>
                  <a:gd name="T6" fmla="*/ 2147483646 w 157"/>
                  <a:gd name="T7" fmla="*/ 2147483646 h 180"/>
                  <a:gd name="T8" fmla="*/ 2147483646 w 157"/>
                  <a:gd name="T9" fmla="*/ 2147483646 h 180"/>
                  <a:gd name="T10" fmla="*/ 2147483646 w 157"/>
                  <a:gd name="T11" fmla="*/ 2147483646 h 180"/>
                  <a:gd name="T12" fmla="*/ 2147483646 w 157"/>
                  <a:gd name="T13" fmla="*/ 2147483646 h 180"/>
                  <a:gd name="T14" fmla="*/ 2147483646 w 157"/>
                  <a:gd name="T15" fmla="*/ 2147483646 h 180"/>
                  <a:gd name="T16" fmla="*/ 2147483646 w 157"/>
                  <a:gd name="T17" fmla="*/ 2147483646 h 180"/>
                  <a:gd name="T18" fmla="*/ 2147483646 w 157"/>
                  <a:gd name="T19" fmla="*/ 2147483646 h 180"/>
                  <a:gd name="T20" fmla="*/ 2147483646 w 157"/>
                  <a:gd name="T21" fmla="*/ 2147483646 h 180"/>
                  <a:gd name="T22" fmla="*/ 2147483646 w 157"/>
                  <a:gd name="T23" fmla="*/ 2147483646 h 180"/>
                  <a:gd name="T24" fmla="*/ 2147483646 w 157"/>
                  <a:gd name="T25" fmla="*/ 2147483646 h 180"/>
                  <a:gd name="T26" fmla="*/ 2147483646 w 157"/>
                  <a:gd name="T27" fmla="*/ 2147483646 h 180"/>
                  <a:gd name="T28" fmla="*/ 2147483646 w 157"/>
                  <a:gd name="T29" fmla="*/ 2147483646 h 180"/>
                  <a:gd name="T30" fmla="*/ 2147483646 w 157"/>
                  <a:gd name="T31" fmla="*/ 2147483646 h 180"/>
                  <a:gd name="T32" fmla="*/ 2147483646 w 157"/>
                  <a:gd name="T33" fmla="*/ 2147483646 h 180"/>
                  <a:gd name="T34" fmla="*/ 2147483646 w 157"/>
                  <a:gd name="T35" fmla="*/ 2147483646 h 180"/>
                  <a:gd name="T36" fmla="*/ 2147483646 w 157"/>
                  <a:gd name="T37" fmla="*/ 2147483646 h 180"/>
                  <a:gd name="T38" fmla="*/ 2147483646 w 157"/>
                  <a:gd name="T39" fmla="*/ 2147483646 h 180"/>
                  <a:gd name="T40" fmla="*/ 2147483646 w 157"/>
                  <a:gd name="T41" fmla="*/ 2147483646 h 180"/>
                  <a:gd name="T42" fmla="*/ 2147483646 w 157"/>
                  <a:gd name="T43" fmla="*/ 2147483646 h 180"/>
                  <a:gd name="T44" fmla="*/ 2147483646 w 157"/>
                  <a:gd name="T45" fmla="*/ 2147483646 h 180"/>
                  <a:gd name="T46" fmla="*/ 2147483646 w 157"/>
                  <a:gd name="T47" fmla="*/ 2147483646 h 180"/>
                  <a:gd name="T48" fmla="*/ 2147483646 w 157"/>
                  <a:gd name="T49" fmla="*/ 2147483646 h 180"/>
                  <a:gd name="T50" fmla="*/ 2147483646 w 157"/>
                  <a:gd name="T51" fmla="*/ 2147483646 h 180"/>
                  <a:gd name="T52" fmla="*/ 2147483646 w 157"/>
                  <a:gd name="T53" fmla="*/ 2147483646 h 180"/>
                  <a:gd name="T54" fmla="*/ 2147483646 w 157"/>
                  <a:gd name="T55" fmla="*/ 2147483646 h 180"/>
                  <a:gd name="T56" fmla="*/ 2147483646 w 157"/>
                  <a:gd name="T57" fmla="*/ 2147483646 h 180"/>
                  <a:gd name="T58" fmla="*/ 2147483646 w 157"/>
                  <a:gd name="T59" fmla="*/ 2147483646 h 180"/>
                  <a:gd name="T60" fmla="*/ 2147483646 w 157"/>
                  <a:gd name="T61" fmla="*/ 2147483646 h 180"/>
                  <a:gd name="T62" fmla="*/ 2147483646 w 157"/>
                  <a:gd name="T63" fmla="*/ 2147483646 h 180"/>
                  <a:gd name="T64" fmla="*/ 2147483646 w 157"/>
                  <a:gd name="T65" fmla="*/ 2147483646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7" h="180">
                    <a:moveTo>
                      <a:pt x="6" y="0"/>
                    </a:moveTo>
                    <a:cubicBezTo>
                      <a:pt x="6" y="1"/>
                      <a:pt x="9" y="3"/>
                      <a:pt x="9" y="5"/>
                    </a:cubicBezTo>
                    <a:cubicBezTo>
                      <a:pt x="9" y="6"/>
                      <a:pt x="6" y="5"/>
                      <a:pt x="7" y="6"/>
                    </a:cubicBezTo>
                    <a:cubicBezTo>
                      <a:pt x="7" y="9"/>
                      <a:pt x="9" y="11"/>
                      <a:pt x="10" y="13"/>
                    </a:cubicBezTo>
                    <a:cubicBezTo>
                      <a:pt x="12" y="16"/>
                      <a:pt x="14" y="18"/>
                      <a:pt x="15" y="21"/>
                    </a:cubicBezTo>
                    <a:cubicBezTo>
                      <a:pt x="17" y="27"/>
                      <a:pt x="21" y="33"/>
                      <a:pt x="21" y="40"/>
                    </a:cubicBezTo>
                    <a:cubicBezTo>
                      <a:pt x="21" y="42"/>
                      <a:pt x="17" y="43"/>
                      <a:pt x="16" y="46"/>
                    </a:cubicBezTo>
                    <a:cubicBezTo>
                      <a:pt x="16" y="48"/>
                      <a:pt x="17" y="51"/>
                      <a:pt x="18" y="53"/>
                    </a:cubicBezTo>
                    <a:cubicBezTo>
                      <a:pt x="19" y="57"/>
                      <a:pt x="21" y="61"/>
                      <a:pt x="22" y="65"/>
                    </a:cubicBezTo>
                    <a:cubicBezTo>
                      <a:pt x="24" y="69"/>
                      <a:pt x="27" y="73"/>
                      <a:pt x="27" y="78"/>
                    </a:cubicBezTo>
                    <a:cubicBezTo>
                      <a:pt x="27" y="83"/>
                      <a:pt x="26" y="89"/>
                      <a:pt x="24" y="93"/>
                    </a:cubicBezTo>
                    <a:cubicBezTo>
                      <a:pt x="23" y="96"/>
                      <a:pt x="21" y="98"/>
                      <a:pt x="19" y="100"/>
                    </a:cubicBezTo>
                    <a:cubicBezTo>
                      <a:pt x="17" y="103"/>
                      <a:pt x="13" y="106"/>
                      <a:pt x="11" y="110"/>
                    </a:cubicBezTo>
                    <a:cubicBezTo>
                      <a:pt x="9" y="113"/>
                      <a:pt x="9" y="116"/>
                      <a:pt x="8" y="120"/>
                    </a:cubicBezTo>
                    <a:cubicBezTo>
                      <a:pt x="7" y="125"/>
                      <a:pt x="6" y="131"/>
                      <a:pt x="5" y="137"/>
                    </a:cubicBezTo>
                    <a:cubicBezTo>
                      <a:pt x="4" y="142"/>
                      <a:pt x="2" y="146"/>
                      <a:pt x="1" y="150"/>
                    </a:cubicBezTo>
                    <a:cubicBezTo>
                      <a:pt x="0" y="156"/>
                      <a:pt x="0" y="162"/>
                      <a:pt x="0" y="168"/>
                    </a:cubicBezTo>
                    <a:cubicBezTo>
                      <a:pt x="2" y="168"/>
                      <a:pt x="4" y="168"/>
                      <a:pt x="7" y="168"/>
                    </a:cubicBezTo>
                    <a:cubicBezTo>
                      <a:pt x="10" y="167"/>
                      <a:pt x="12" y="164"/>
                      <a:pt x="15" y="164"/>
                    </a:cubicBezTo>
                    <a:cubicBezTo>
                      <a:pt x="17" y="164"/>
                      <a:pt x="20" y="165"/>
                      <a:pt x="22" y="166"/>
                    </a:cubicBezTo>
                    <a:cubicBezTo>
                      <a:pt x="24" y="167"/>
                      <a:pt x="26" y="170"/>
                      <a:pt x="28" y="170"/>
                    </a:cubicBezTo>
                    <a:cubicBezTo>
                      <a:pt x="46" y="171"/>
                      <a:pt x="65" y="168"/>
                      <a:pt x="83" y="170"/>
                    </a:cubicBezTo>
                    <a:cubicBezTo>
                      <a:pt x="86" y="170"/>
                      <a:pt x="87" y="174"/>
                      <a:pt x="89" y="176"/>
                    </a:cubicBezTo>
                    <a:cubicBezTo>
                      <a:pt x="92" y="177"/>
                      <a:pt x="94" y="178"/>
                      <a:pt x="97" y="178"/>
                    </a:cubicBezTo>
                    <a:cubicBezTo>
                      <a:pt x="101" y="179"/>
                      <a:pt x="105" y="180"/>
                      <a:pt x="109" y="180"/>
                    </a:cubicBezTo>
                    <a:cubicBezTo>
                      <a:pt x="111" y="180"/>
                      <a:pt x="114" y="178"/>
                      <a:pt x="116" y="178"/>
                    </a:cubicBezTo>
                    <a:cubicBezTo>
                      <a:pt x="119" y="178"/>
                      <a:pt x="122" y="180"/>
                      <a:pt x="124" y="180"/>
                    </a:cubicBezTo>
                    <a:cubicBezTo>
                      <a:pt x="132" y="179"/>
                      <a:pt x="140" y="176"/>
                      <a:pt x="148" y="175"/>
                    </a:cubicBezTo>
                    <a:cubicBezTo>
                      <a:pt x="146" y="174"/>
                      <a:pt x="144" y="173"/>
                      <a:pt x="142" y="171"/>
                    </a:cubicBezTo>
                    <a:cubicBezTo>
                      <a:pt x="140" y="170"/>
                      <a:pt x="139" y="167"/>
                      <a:pt x="138" y="165"/>
                    </a:cubicBezTo>
                    <a:cubicBezTo>
                      <a:pt x="135" y="161"/>
                      <a:pt x="132" y="158"/>
                      <a:pt x="129" y="154"/>
                    </a:cubicBezTo>
                    <a:lnTo>
                      <a:pt x="129" y="105"/>
                    </a:lnTo>
                    <a:lnTo>
                      <a:pt x="155" y="105"/>
                    </a:lnTo>
                    <a:cubicBezTo>
                      <a:pt x="157" y="105"/>
                      <a:pt x="152" y="103"/>
                      <a:pt x="151" y="101"/>
                    </a:cubicBezTo>
                    <a:cubicBezTo>
                      <a:pt x="151" y="100"/>
                      <a:pt x="153" y="99"/>
                      <a:pt x="153" y="97"/>
                    </a:cubicBezTo>
                    <a:cubicBezTo>
                      <a:pt x="153" y="95"/>
                      <a:pt x="153" y="93"/>
                      <a:pt x="153" y="91"/>
                    </a:cubicBezTo>
                    <a:cubicBezTo>
                      <a:pt x="154" y="89"/>
                      <a:pt x="155" y="86"/>
                      <a:pt x="155" y="84"/>
                    </a:cubicBezTo>
                    <a:cubicBezTo>
                      <a:pt x="155" y="82"/>
                      <a:pt x="154" y="80"/>
                      <a:pt x="153" y="78"/>
                    </a:cubicBezTo>
                    <a:cubicBezTo>
                      <a:pt x="153" y="77"/>
                      <a:pt x="153" y="76"/>
                      <a:pt x="152" y="76"/>
                    </a:cubicBezTo>
                    <a:cubicBezTo>
                      <a:pt x="149" y="76"/>
                      <a:pt x="145" y="77"/>
                      <a:pt x="142" y="78"/>
                    </a:cubicBezTo>
                    <a:cubicBezTo>
                      <a:pt x="139" y="79"/>
                      <a:pt x="135" y="81"/>
                      <a:pt x="132" y="81"/>
                    </a:cubicBezTo>
                    <a:cubicBezTo>
                      <a:pt x="130" y="81"/>
                      <a:pt x="131" y="79"/>
                      <a:pt x="132" y="77"/>
                    </a:cubicBezTo>
                    <a:cubicBezTo>
                      <a:pt x="132" y="76"/>
                      <a:pt x="133" y="74"/>
                      <a:pt x="133" y="72"/>
                    </a:cubicBezTo>
                    <a:cubicBezTo>
                      <a:pt x="133" y="68"/>
                      <a:pt x="134" y="64"/>
                      <a:pt x="133" y="61"/>
                    </a:cubicBezTo>
                    <a:cubicBezTo>
                      <a:pt x="132" y="58"/>
                      <a:pt x="127" y="58"/>
                      <a:pt x="127" y="55"/>
                    </a:cubicBezTo>
                    <a:cubicBezTo>
                      <a:pt x="126" y="50"/>
                      <a:pt x="128" y="43"/>
                      <a:pt x="128" y="37"/>
                    </a:cubicBezTo>
                    <a:cubicBezTo>
                      <a:pt x="128" y="35"/>
                      <a:pt x="127" y="33"/>
                      <a:pt x="126" y="30"/>
                    </a:cubicBezTo>
                    <a:cubicBezTo>
                      <a:pt x="126" y="29"/>
                      <a:pt x="128" y="28"/>
                      <a:pt x="127" y="26"/>
                    </a:cubicBezTo>
                    <a:cubicBezTo>
                      <a:pt x="127" y="24"/>
                      <a:pt x="127" y="21"/>
                      <a:pt x="125" y="20"/>
                    </a:cubicBezTo>
                    <a:cubicBezTo>
                      <a:pt x="121" y="18"/>
                      <a:pt x="117" y="21"/>
                      <a:pt x="113" y="21"/>
                    </a:cubicBezTo>
                    <a:cubicBezTo>
                      <a:pt x="112" y="20"/>
                      <a:pt x="112" y="18"/>
                      <a:pt x="111" y="18"/>
                    </a:cubicBezTo>
                    <a:cubicBezTo>
                      <a:pt x="110" y="17"/>
                      <a:pt x="109" y="18"/>
                      <a:pt x="108" y="18"/>
                    </a:cubicBezTo>
                    <a:cubicBezTo>
                      <a:pt x="105" y="18"/>
                      <a:pt x="102" y="18"/>
                      <a:pt x="100" y="20"/>
                    </a:cubicBezTo>
                    <a:cubicBezTo>
                      <a:pt x="98" y="21"/>
                      <a:pt x="100" y="24"/>
                      <a:pt x="99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7" y="30"/>
                      <a:pt x="98" y="32"/>
                      <a:pt x="97" y="33"/>
                    </a:cubicBezTo>
                    <a:cubicBezTo>
                      <a:pt x="95" y="34"/>
                      <a:pt x="93" y="33"/>
                      <a:pt x="92" y="33"/>
                    </a:cubicBezTo>
                    <a:cubicBezTo>
                      <a:pt x="89" y="33"/>
                      <a:pt x="87" y="33"/>
                      <a:pt x="85" y="33"/>
                    </a:cubicBezTo>
                    <a:cubicBezTo>
                      <a:pt x="80" y="33"/>
                      <a:pt x="76" y="35"/>
                      <a:pt x="72" y="33"/>
                    </a:cubicBezTo>
                    <a:cubicBezTo>
                      <a:pt x="68" y="31"/>
                      <a:pt x="67" y="26"/>
                      <a:pt x="66" y="22"/>
                    </a:cubicBezTo>
                    <a:cubicBezTo>
                      <a:pt x="65" y="19"/>
                      <a:pt x="64" y="16"/>
                      <a:pt x="64" y="14"/>
                    </a:cubicBezTo>
                    <a:cubicBezTo>
                      <a:pt x="64" y="11"/>
                      <a:pt x="64" y="9"/>
                      <a:pt x="63" y="6"/>
                    </a:cubicBezTo>
                    <a:cubicBezTo>
                      <a:pt x="63" y="4"/>
                      <a:pt x="64" y="1"/>
                      <a:pt x="62" y="1"/>
                    </a:cubicBezTo>
                    <a:lnTo>
                      <a:pt x="20" y="1"/>
                    </a:lnTo>
                    <a:cubicBezTo>
                      <a:pt x="18" y="1"/>
                      <a:pt x="16" y="1"/>
                      <a:pt x="14" y="1"/>
                    </a:cubicBezTo>
                    <a:cubicBezTo>
                      <a:pt x="12" y="1"/>
                      <a:pt x="11" y="3"/>
                      <a:pt x="10" y="3"/>
                    </a:cubicBezTo>
                    <a:cubicBezTo>
                      <a:pt x="8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3" name="Freeform 40"/>
              <p:cNvSpPr>
                <a:spLocks noChangeAspect="1"/>
              </p:cNvSpPr>
              <p:nvPr/>
            </p:nvSpPr>
            <p:spPr bwMode="auto">
              <a:xfrm>
                <a:off x="5251450" y="4930775"/>
                <a:ext cx="269875" cy="320675"/>
              </a:xfrm>
              <a:custGeom>
                <a:avLst/>
                <a:gdLst>
                  <a:gd name="T0" fmla="*/ 2147483646 w 134"/>
                  <a:gd name="T1" fmla="*/ 2147483646 h 159"/>
                  <a:gd name="T2" fmla="*/ 2147483646 w 134"/>
                  <a:gd name="T3" fmla="*/ 2147483646 h 159"/>
                  <a:gd name="T4" fmla="*/ 2147483646 w 134"/>
                  <a:gd name="T5" fmla="*/ 2147483646 h 159"/>
                  <a:gd name="T6" fmla="*/ 2147483646 w 134"/>
                  <a:gd name="T7" fmla="*/ 2147483646 h 159"/>
                  <a:gd name="T8" fmla="*/ 2147483646 w 134"/>
                  <a:gd name="T9" fmla="*/ 2147483646 h 159"/>
                  <a:gd name="T10" fmla="*/ 2147483646 w 134"/>
                  <a:gd name="T11" fmla="*/ 2147483646 h 159"/>
                  <a:gd name="T12" fmla="*/ 2147483646 w 134"/>
                  <a:gd name="T13" fmla="*/ 2147483646 h 159"/>
                  <a:gd name="T14" fmla="*/ 2147483646 w 134"/>
                  <a:gd name="T15" fmla="*/ 2147483646 h 159"/>
                  <a:gd name="T16" fmla="*/ 2147483646 w 134"/>
                  <a:gd name="T17" fmla="*/ 2147483646 h 159"/>
                  <a:gd name="T18" fmla="*/ 2147483646 w 134"/>
                  <a:gd name="T19" fmla="*/ 2147483646 h 159"/>
                  <a:gd name="T20" fmla="*/ 2147483646 w 134"/>
                  <a:gd name="T21" fmla="*/ 2147483646 h 159"/>
                  <a:gd name="T22" fmla="*/ 2147483646 w 134"/>
                  <a:gd name="T23" fmla="*/ 2147483646 h 159"/>
                  <a:gd name="T24" fmla="*/ 2147483646 w 134"/>
                  <a:gd name="T25" fmla="*/ 2147483646 h 159"/>
                  <a:gd name="T26" fmla="*/ 2147483646 w 134"/>
                  <a:gd name="T27" fmla="*/ 2147483646 h 159"/>
                  <a:gd name="T28" fmla="*/ 2147483646 w 134"/>
                  <a:gd name="T29" fmla="*/ 2147483646 h 159"/>
                  <a:gd name="T30" fmla="*/ 2147483646 w 134"/>
                  <a:gd name="T31" fmla="*/ 2147483646 h 159"/>
                  <a:gd name="T32" fmla="*/ 2147483646 w 134"/>
                  <a:gd name="T33" fmla="*/ 2147483646 h 159"/>
                  <a:gd name="T34" fmla="*/ 2147483646 w 134"/>
                  <a:gd name="T35" fmla="*/ 2147483646 h 159"/>
                  <a:gd name="T36" fmla="*/ 2147483646 w 134"/>
                  <a:gd name="T37" fmla="*/ 2147483646 h 159"/>
                  <a:gd name="T38" fmla="*/ 2147483646 w 134"/>
                  <a:gd name="T39" fmla="*/ 2147483646 h 159"/>
                  <a:gd name="T40" fmla="*/ 2147483646 w 134"/>
                  <a:gd name="T41" fmla="*/ 2147483646 h 159"/>
                  <a:gd name="T42" fmla="*/ 2147483646 w 134"/>
                  <a:gd name="T43" fmla="*/ 2147483646 h 159"/>
                  <a:gd name="T44" fmla="*/ 2147483646 w 134"/>
                  <a:gd name="T45" fmla="*/ 2147483646 h 159"/>
                  <a:gd name="T46" fmla="*/ 2147483646 w 134"/>
                  <a:gd name="T47" fmla="*/ 2147483646 h 159"/>
                  <a:gd name="T48" fmla="*/ 2147483646 w 134"/>
                  <a:gd name="T49" fmla="*/ 2147483646 h 159"/>
                  <a:gd name="T50" fmla="*/ 2147483646 w 134"/>
                  <a:gd name="T51" fmla="*/ 2147483646 h 159"/>
                  <a:gd name="T52" fmla="*/ 2147483646 w 134"/>
                  <a:gd name="T53" fmla="*/ 2147483646 h 159"/>
                  <a:gd name="T54" fmla="*/ 2147483646 w 134"/>
                  <a:gd name="T55" fmla="*/ 2147483646 h 159"/>
                  <a:gd name="T56" fmla="*/ 2147483646 w 134"/>
                  <a:gd name="T57" fmla="*/ 2147483646 h 159"/>
                  <a:gd name="T58" fmla="*/ 2147483646 w 134"/>
                  <a:gd name="T59" fmla="*/ 2147483646 h 159"/>
                  <a:gd name="T60" fmla="*/ 2147483646 w 134"/>
                  <a:gd name="T61" fmla="*/ 2147483646 h 159"/>
                  <a:gd name="T62" fmla="*/ 2147483646 w 134"/>
                  <a:gd name="T63" fmla="*/ 2147483646 h 159"/>
                  <a:gd name="T64" fmla="*/ 2147483646 w 134"/>
                  <a:gd name="T65" fmla="*/ 2147483646 h 159"/>
                  <a:gd name="T66" fmla="*/ 2147483646 w 134"/>
                  <a:gd name="T67" fmla="*/ 2147483646 h 159"/>
                  <a:gd name="T68" fmla="*/ 2147483646 w 134"/>
                  <a:gd name="T69" fmla="*/ 2147483646 h 159"/>
                  <a:gd name="T70" fmla="*/ 2147483646 w 134"/>
                  <a:gd name="T71" fmla="*/ 0 h 159"/>
                  <a:gd name="T72" fmla="*/ 2147483646 w 134"/>
                  <a:gd name="T73" fmla="*/ 2147483646 h 159"/>
                  <a:gd name="T74" fmla="*/ 2147483646 w 134"/>
                  <a:gd name="T75" fmla="*/ 2147483646 h 159"/>
                  <a:gd name="T76" fmla="*/ 2147483646 w 134"/>
                  <a:gd name="T77" fmla="*/ 2147483646 h 159"/>
                  <a:gd name="T78" fmla="*/ 2147483646 w 134"/>
                  <a:gd name="T79" fmla="*/ 2147483646 h 159"/>
                  <a:gd name="T80" fmla="*/ 2147483646 w 134"/>
                  <a:gd name="T81" fmla="*/ 2147483646 h 159"/>
                  <a:gd name="T82" fmla="*/ 2147483646 w 134"/>
                  <a:gd name="T83" fmla="*/ 2147483646 h 159"/>
                  <a:gd name="T84" fmla="*/ 2147483646 w 134"/>
                  <a:gd name="T85" fmla="*/ 2147483646 h 159"/>
                  <a:gd name="T86" fmla="*/ 2147483646 w 134"/>
                  <a:gd name="T87" fmla="*/ 2147483646 h 159"/>
                  <a:gd name="T88" fmla="*/ 2147483646 w 134"/>
                  <a:gd name="T89" fmla="*/ 2147483646 h 159"/>
                  <a:gd name="T90" fmla="*/ 2147483646 w 134"/>
                  <a:gd name="T91" fmla="*/ 2147483646 h 159"/>
                  <a:gd name="T92" fmla="*/ 2147483646 w 134"/>
                  <a:gd name="T93" fmla="*/ 2147483646 h 159"/>
                  <a:gd name="T94" fmla="*/ 2147483646 w 134"/>
                  <a:gd name="T95" fmla="*/ 2147483646 h 159"/>
                  <a:gd name="T96" fmla="*/ 2147483646 w 134"/>
                  <a:gd name="T97" fmla="*/ 2147483646 h 159"/>
                  <a:gd name="T98" fmla="*/ 0 w 134"/>
                  <a:gd name="T99" fmla="*/ 2147483646 h 159"/>
                  <a:gd name="T100" fmla="*/ 2147483646 w 134"/>
                  <a:gd name="T101" fmla="*/ 2147483646 h 159"/>
                  <a:gd name="T102" fmla="*/ 2147483646 w 134"/>
                  <a:gd name="T103" fmla="*/ 2147483646 h 159"/>
                  <a:gd name="T104" fmla="*/ 2147483646 w 134"/>
                  <a:gd name="T105" fmla="*/ 2147483646 h 159"/>
                  <a:gd name="T106" fmla="*/ 2147483646 w 134"/>
                  <a:gd name="T107" fmla="*/ 2147483646 h 159"/>
                  <a:gd name="T108" fmla="*/ 2147483646 w 134"/>
                  <a:gd name="T109" fmla="*/ 2147483646 h 159"/>
                  <a:gd name="T110" fmla="*/ 2147483646 w 134"/>
                  <a:gd name="T111" fmla="*/ 2147483646 h 1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34" h="159">
                    <a:moveTo>
                      <a:pt x="15" y="110"/>
                    </a:moveTo>
                    <a:lnTo>
                      <a:pt x="21" y="116"/>
                    </a:lnTo>
                    <a:lnTo>
                      <a:pt x="30" y="121"/>
                    </a:lnTo>
                    <a:lnTo>
                      <a:pt x="38" y="124"/>
                    </a:lnTo>
                    <a:lnTo>
                      <a:pt x="44" y="124"/>
                    </a:lnTo>
                    <a:cubicBezTo>
                      <a:pt x="47" y="126"/>
                      <a:pt x="50" y="127"/>
                      <a:pt x="53" y="129"/>
                    </a:cubicBezTo>
                    <a:cubicBezTo>
                      <a:pt x="57" y="132"/>
                      <a:pt x="61" y="135"/>
                      <a:pt x="63" y="139"/>
                    </a:cubicBezTo>
                    <a:cubicBezTo>
                      <a:pt x="64" y="142"/>
                      <a:pt x="61" y="145"/>
                      <a:pt x="62" y="149"/>
                    </a:cubicBezTo>
                    <a:cubicBezTo>
                      <a:pt x="62" y="151"/>
                      <a:pt x="64" y="153"/>
                      <a:pt x="65" y="155"/>
                    </a:cubicBezTo>
                    <a:cubicBezTo>
                      <a:pt x="67" y="156"/>
                      <a:pt x="68" y="156"/>
                      <a:pt x="69" y="157"/>
                    </a:cubicBezTo>
                    <a:cubicBezTo>
                      <a:pt x="71" y="157"/>
                      <a:pt x="74" y="157"/>
                      <a:pt x="76" y="157"/>
                    </a:cubicBezTo>
                    <a:cubicBezTo>
                      <a:pt x="78" y="156"/>
                      <a:pt x="79" y="152"/>
                      <a:pt x="81" y="152"/>
                    </a:cubicBezTo>
                    <a:cubicBezTo>
                      <a:pt x="84" y="153"/>
                      <a:pt x="84" y="158"/>
                      <a:pt x="87" y="159"/>
                    </a:cubicBezTo>
                    <a:cubicBezTo>
                      <a:pt x="90" y="159"/>
                      <a:pt x="92" y="156"/>
                      <a:pt x="94" y="156"/>
                    </a:cubicBezTo>
                    <a:cubicBezTo>
                      <a:pt x="97" y="156"/>
                      <a:pt x="98" y="159"/>
                      <a:pt x="101" y="158"/>
                    </a:cubicBezTo>
                    <a:cubicBezTo>
                      <a:pt x="103" y="157"/>
                      <a:pt x="103" y="154"/>
                      <a:pt x="106" y="153"/>
                    </a:cubicBezTo>
                    <a:cubicBezTo>
                      <a:pt x="107" y="152"/>
                      <a:pt x="109" y="152"/>
                      <a:pt x="110" y="153"/>
                    </a:cubicBezTo>
                    <a:cubicBezTo>
                      <a:pt x="112" y="153"/>
                      <a:pt x="112" y="155"/>
                      <a:pt x="113" y="155"/>
                    </a:cubicBezTo>
                    <a:cubicBezTo>
                      <a:pt x="115" y="154"/>
                      <a:pt x="117" y="153"/>
                      <a:pt x="118" y="152"/>
                    </a:cubicBezTo>
                    <a:cubicBezTo>
                      <a:pt x="120" y="151"/>
                      <a:pt x="123" y="151"/>
                      <a:pt x="124" y="150"/>
                    </a:cubicBezTo>
                    <a:cubicBezTo>
                      <a:pt x="128" y="148"/>
                      <a:pt x="131" y="144"/>
                      <a:pt x="134" y="141"/>
                    </a:cubicBezTo>
                    <a:cubicBezTo>
                      <a:pt x="134" y="139"/>
                      <a:pt x="133" y="138"/>
                      <a:pt x="132" y="136"/>
                    </a:cubicBezTo>
                    <a:cubicBezTo>
                      <a:pt x="131" y="134"/>
                      <a:pt x="129" y="132"/>
                      <a:pt x="129" y="129"/>
                    </a:cubicBezTo>
                    <a:cubicBezTo>
                      <a:pt x="128" y="127"/>
                      <a:pt x="128" y="124"/>
                      <a:pt x="127" y="122"/>
                    </a:cubicBezTo>
                    <a:cubicBezTo>
                      <a:pt x="126" y="118"/>
                      <a:pt x="123" y="114"/>
                      <a:pt x="122" y="110"/>
                    </a:cubicBezTo>
                    <a:cubicBezTo>
                      <a:pt x="122" y="108"/>
                      <a:pt x="123" y="105"/>
                      <a:pt x="123" y="103"/>
                    </a:cubicBezTo>
                    <a:cubicBezTo>
                      <a:pt x="124" y="100"/>
                      <a:pt x="123" y="97"/>
                      <a:pt x="123" y="95"/>
                    </a:cubicBezTo>
                    <a:cubicBezTo>
                      <a:pt x="124" y="93"/>
                      <a:pt x="125" y="92"/>
                      <a:pt x="125" y="90"/>
                    </a:cubicBezTo>
                    <a:cubicBezTo>
                      <a:pt x="124" y="86"/>
                      <a:pt x="123" y="83"/>
                      <a:pt x="121" y="80"/>
                    </a:cubicBezTo>
                    <a:cubicBezTo>
                      <a:pt x="120" y="78"/>
                      <a:pt x="117" y="78"/>
                      <a:pt x="116" y="76"/>
                    </a:cubicBezTo>
                    <a:cubicBezTo>
                      <a:pt x="115" y="74"/>
                      <a:pt x="116" y="72"/>
                      <a:pt x="116" y="70"/>
                    </a:cubicBezTo>
                    <a:cubicBezTo>
                      <a:pt x="117" y="67"/>
                      <a:pt x="118" y="65"/>
                      <a:pt x="119" y="63"/>
                    </a:cubicBezTo>
                    <a:cubicBezTo>
                      <a:pt x="120" y="61"/>
                      <a:pt x="122" y="59"/>
                      <a:pt x="123" y="58"/>
                    </a:cubicBezTo>
                    <a:lnTo>
                      <a:pt x="102" y="39"/>
                    </a:lnTo>
                    <a:lnTo>
                      <a:pt x="101" y="33"/>
                    </a:lnTo>
                    <a:lnTo>
                      <a:pt x="51" y="0"/>
                    </a:lnTo>
                    <a:cubicBezTo>
                      <a:pt x="49" y="1"/>
                      <a:pt x="48" y="2"/>
                      <a:pt x="46" y="3"/>
                    </a:cubicBezTo>
                    <a:cubicBezTo>
                      <a:pt x="42" y="4"/>
                      <a:pt x="38" y="4"/>
                      <a:pt x="34" y="3"/>
                    </a:cubicBezTo>
                    <a:cubicBezTo>
                      <a:pt x="29" y="3"/>
                      <a:pt x="24" y="2"/>
                      <a:pt x="19" y="2"/>
                    </a:cubicBezTo>
                    <a:cubicBezTo>
                      <a:pt x="16" y="2"/>
                      <a:pt x="14" y="4"/>
                      <a:pt x="11" y="4"/>
                    </a:cubicBezTo>
                    <a:cubicBezTo>
                      <a:pt x="13" y="6"/>
                      <a:pt x="15" y="7"/>
                      <a:pt x="16" y="10"/>
                    </a:cubicBezTo>
                    <a:cubicBezTo>
                      <a:pt x="17" y="12"/>
                      <a:pt x="16" y="14"/>
                      <a:pt x="16" y="17"/>
                    </a:cubicBezTo>
                    <a:cubicBezTo>
                      <a:pt x="16" y="18"/>
                      <a:pt x="18" y="20"/>
                      <a:pt x="18" y="22"/>
                    </a:cubicBezTo>
                    <a:cubicBezTo>
                      <a:pt x="17" y="24"/>
                      <a:pt x="14" y="25"/>
                      <a:pt x="13" y="27"/>
                    </a:cubicBezTo>
                    <a:lnTo>
                      <a:pt x="13" y="30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2" y="42"/>
                    </a:lnTo>
                    <a:lnTo>
                      <a:pt x="9" y="47"/>
                    </a:lnTo>
                    <a:lnTo>
                      <a:pt x="0" y="57"/>
                    </a:lnTo>
                    <a:cubicBezTo>
                      <a:pt x="0" y="60"/>
                      <a:pt x="1" y="63"/>
                      <a:pt x="1" y="65"/>
                    </a:cubicBezTo>
                    <a:cubicBezTo>
                      <a:pt x="1" y="68"/>
                      <a:pt x="1" y="70"/>
                      <a:pt x="1" y="72"/>
                    </a:cubicBezTo>
                    <a:cubicBezTo>
                      <a:pt x="1" y="75"/>
                      <a:pt x="1" y="78"/>
                      <a:pt x="2" y="81"/>
                    </a:cubicBezTo>
                    <a:cubicBezTo>
                      <a:pt x="3" y="84"/>
                      <a:pt x="5" y="86"/>
                      <a:pt x="7" y="88"/>
                    </a:cubicBezTo>
                    <a:cubicBezTo>
                      <a:pt x="9" y="92"/>
                      <a:pt x="11" y="95"/>
                      <a:pt x="12" y="98"/>
                    </a:cubicBezTo>
                    <a:cubicBezTo>
                      <a:pt x="14" y="102"/>
                      <a:pt x="14" y="106"/>
                      <a:pt x="15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4" name="Freeform 41"/>
              <p:cNvSpPr>
                <a:spLocks noChangeAspect="1"/>
              </p:cNvSpPr>
              <p:nvPr/>
            </p:nvSpPr>
            <p:spPr bwMode="auto">
              <a:xfrm>
                <a:off x="5237163" y="4976813"/>
                <a:ext cx="49212" cy="68262"/>
              </a:xfrm>
              <a:custGeom>
                <a:avLst/>
                <a:gdLst>
                  <a:gd name="T0" fmla="*/ 2147483646 w 24"/>
                  <a:gd name="T1" fmla="*/ 2147483646 h 34"/>
                  <a:gd name="T2" fmla="*/ 2147483646 w 24"/>
                  <a:gd name="T3" fmla="*/ 2147483646 h 34"/>
                  <a:gd name="T4" fmla="*/ 2147483646 w 24"/>
                  <a:gd name="T5" fmla="*/ 2147483646 h 34"/>
                  <a:gd name="T6" fmla="*/ 2147483646 w 24"/>
                  <a:gd name="T7" fmla="*/ 2147483646 h 34"/>
                  <a:gd name="T8" fmla="*/ 0 w 24"/>
                  <a:gd name="T9" fmla="*/ 2147483646 h 34"/>
                  <a:gd name="T10" fmla="*/ 2147483646 w 24"/>
                  <a:gd name="T11" fmla="*/ 2147483646 h 34"/>
                  <a:gd name="T12" fmla="*/ 2147483646 w 24"/>
                  <a:gd name="T13" fmla="*/ 2147483646 h 34"/>
                  <a:gd name="T14" fmla="*/ 2147483646 w 24"/>
                  <a:gd name="T15" fmla="*/ 2147483646 h 34"/>
                  <a:gd name="T16" fmla="*/ 2147483646 w 24"/>
                  <a:gd name="T17" fmla="*/ 2147483646 h 34"/>
                  <a:gd name="T18" fmla="*/ 2147483646 w 24"/>
                  <a:gd name="T19" fmla="*/ 2147483646 h 34"/>
                  <a:gd name="T20" fmla="*/ 2147483646 w 24"/>
                  <a:gd name="T21" fmla="*/ 2147483646 h 34"/>
                  <a:gd name="T22" fmla="*/ 2147483646 w 24"/>
                  <a:gd name="T23" fmla="*/ 2147483646 h 34"/>
                  <a:gd name="T24" fmla="*/ 2147483646 w 24"/>
                  <a:gd name="T25" fmla="*/ 2147483646 h 34"/>
                  <a:gd name="T26" fmla="*/ 2147483646 w 24"/>
                  <a:gd name="T27" fmla="*/ 2147483646 h 34"/>
                  <a:gd name="T28" fmla="*/ 2147483646 w 24"/>
                  <a:gd name="T29" fmla="*/ 2147483646 h 34"/>
                  <a:gd name="T30" fmla="*/ 2147483646 w 24"/>
                  <a:gd name="T31" fmla="*/ 2147483646 h 34"/>
                  <a:gd name="T32" fmla="*/ 2147483646 w 24"/>
                  <a:gd name="T33" fmla="*/ 2147483646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34">
                    <a:moveTo>
                      <a:pt x="7" y="34"/>
                    </a:moveTo>
                    <a:cubicBezTo>
                      <a:pt x="6" y="31"/>
                      <a:pt x="5" y="29"/>
                      <a:pt x="5" y="26"/>
                    </a:cubicBezTo>
                    <a:cubicBezTo>
                      <a:pt x="4" y="22"/>
                      <a:pt x="3" y="17"/>
                      <a:pt x="3" y="13"/>
                    </a:cubicBezTo>
                    <a:cubicBezTo>
                      <a:pt x="3" y="12"/>
                      <a:pt x="4" y="11"/>
                      <a:pt x="4" y="9"/>
                    </a:cubicBezTo>
                    <a:cubicBezTo>
                      <a:pt x="3" y="8"/>
                      <a:pt x="2" y="6"/>
                      <a:pt x="0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6"/>
                      <a:pt x="6" y="6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1" y="5"/>
                      <a:pt x="11" y="2"/>
                      <a:pt x="12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2"/>
                      <a:pt x="19" y="3"/>
                      <a:pt x="20" y="4"/>
                    </a:cubicBezTo>
                    <a:lnTo>
                      <a:pt x="20" y="7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5" name="Freeform 42"/>
              <p:cNvSpPr>
                <a:spLocks noChangeAspect="1"/>
              </p:cNvSpPr>
              <p:nvPr/>
            </p:nvSpPr>
            <p:spPr bwMode="auto">
              <a:xfrm>
                <a:off x="5235575" y="4940300"/>
                <a:ext cx="52388" cy="49213"/>
              </a:xfrm>
              <a:custGeom>
                <a:avLst/>
                <a:gdLst>
                  <a:gd name="T0" fmla="*/ 2147483646 w 26"/>
                  <a:gd name="T1" fmla="*/ 2147483646 h 25"/>
                  <a:gd name="T2" fmla="*/ 0 w 26"/>
                  <a:gd name="T3" fmla="*/ 2147483646 h 25"/>
                  <a:gd name="T4" fmla="*/ 2147483646 w 26"/>
                  <a:gd name="T5" fmla="*/ 2147483646 h 25"/>
                  <a:gd name="T6" fmla="*/ 2147483646 w 26"/>
                  <a:gd name="T7" fmla="*/ 2147483646 h 25"/>
                  <a:gd name="T8" fmla="*/ 2147483646 w 26"/>
                  <a:gd name="T9" fmla="*/ 2147483646 h 25"/>
                  <a:gd name="T10" fmla="*/ 2147483646 w 26"/>
                  <a:gd name="T11" fmla="*/ 0 h 25"/>
                  <a:gd name="T12" fmla="*/ 2147483646 w 26"/>
                  <a:gd name="T13" fmla="*/ 2147483646 h 25"/>
                  <a:gd name="T14" fmla="*/ 2147483646 w 26"/>
                  <a:gd name="T15" fmla="*/ 2147483646 h 25"/>
                  <a:gd name="T16" fmla="*/ 2147483646 w 26"/>
                  <a:gd name="T17" fmla="*/ 2147483646 h 25"/>
                  <a:gd name="T18" fmla="*/ 2147483646 w 26"/>
                  <a:gd name="T19" fmla="*/ 2147483646 h 25"/>
                  <a:gd name="T20" fmla="*/ 2147483646 w 26"/>
                  <a:gd name="T21" fmla="*/ 2147483646 h 25"/>
                  <a:gd name="T22" fmla="*/ 2147483646 w 26"/>
                  <a:gd name="T23" fmla="*/ 2147483646 h 25"/>
                  <a:gd name="T24" fmla="*/ 2147483646 w 26"/>
                  <a:gd name="T25" fmla="*/ 2147483646 h 25"/>
                  <a:gd name="T26" fmla="*/ 2147483646 w 26"/>
                  <a:gd name="T27" fmla="*/ 2147483646 h 25"/>
                  <a:gd name="T28" fmla="*/ 2147483646 w 26"/>
                  <a:gd name="T29" fmla="*/ 2147483646 h 25"/>
                  <a:gd name="T30" fmla="*/ 2147483646 w 26"/>
                  <a:gd name="T31" fmla="*/ 214748364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25">
                    <a:moveTo>
                      <a:pt x="1" y="24"/>
                    </a:moveTo>
                    <a:cubicBezTo>
                      <a:pt x="1" y="22"/>
                      <a:pt x="0" y="21"/>
                      <a:pt x="0" y="20"/>
                    </a:cubicBezTo>
                    <a:cubicBezTo>
                      <a:pt x="1" y="16"/>
                      <a:pt x="3" y="12"/>
                      <a:pt x="4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10" y="4"/>
                      <a:pt x="12" y="5"/>
                      <a:pt x="14" y="4"/>
                    </a:cubicBezTo>
                    <a:cubicBezTo>
                      <a:pt x="17" y="4"/>
                      <a:pt x="18" y="1"/>
                      <a:pt x="19" y="0"/>
                    </a:cubicBezTo>
                    <a:cubicBezTo>
                      <a:pt x="21" y="2"/>
                      <a:pt x="23" y="3"/>
                      <a:pt x="24" y="6"/>
                    </a:cubicBezTo>
                    <a:cubicBezTo>
                      <a:pt x="25" y="8"/>
                      <a:pt x="24" y="10"/>
                      <a:pt x="24" y="13"/>
                    </a:cubicBezTo>
                    <a:cubicBezTo>
                      <a:pt x="24" y="14"/>
                      <a:pt x="26" y="16"/>
                      <a:pt x="26" y="18"/>
                    </a:cubicBezTo>
                    <a:cubicBezTo>
                      <a:pt x="25" y="20"/>
                      <a:pt x="22" y="21"/>
                      <a:pt x="21" y="23"/>
                    </a:cubicBezTo>
                    <a:cubicBezTo>
                      <a:pt x="20" y="22"/>
                      <a:pt x="20" y="21"/>
                      <a:pt x="18" y="21"/>
                    </a:cubicBezTo>
                    <a:cubicBezTo>
                      <a:pt x="17" y="20"/>
                      <a:pt x="15" y="19"/>
                      <a:pt x="13" y="20"/>
                    </a:cubicBezTo>
                    <a:cubicBezTo>
                      <a:pt x="12" y="21"/>
                      <a:pt x="12" y="24"/>
                      <a:pt x="11" y="25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6" y="25"/>
                      <a:pt x="6" y="23"/>
                      <a:pt x="5" y="23"/>
                    </a:cubicBezTo>
                    <a:cubicBezTo>
                      <a:pt x="4" y="23"/>
                      <a:pt x="3" y="23"/>
                      <a:pt x="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6" name="Freeform 43"/>
              <p:cNvSpPr>
                <a:spLocks noChangeAspect="1"/>
              </p:cNvSpPr>
              <p:nvPr/>
            </p:nvSpPr>
            <p:spPr bwMode="auto">
              <a:xfrm>
                <a:off x="4805363" y="5037138"/>
                <a:ext cx="28575" cy="42862"/>
              </a:xfrm>
              <a:custGeom>
                <a:avLst/>
                <a:gdLst>
                  <a:gd name="T0" fmla="*/ 2147483646 w 14"/>
                  <a:gd name="T1" fmla="*/ 2147483646 h 21"/>
                  <a:gd name="T2" fmla="*/ 2147483646 w 14"/>
                  <a:gd name="T3" fmla="*/ 2147483646 h 21"/>
                  <a:gd name="T4" fmla="*/ 0 w 14"/>
                  <a:gd name="T5" fmla="*/ 2147483646 h 21"/>
                  <a:gd name="T6" fmla="*/ 2147483646 w 14"/>
                  <a:gd name="T7" fmla="*/ 2147483646 h 21"/>
                  <a:gd name="T8" fmla="*/ 2147483646 w 14"/>
                  <a:gd name="T9" fmla="*/ 2147483646 h 21"/>
                  <a:gd name="T10" fmla="*/ 2147483646 w 14"/>
                  <a:gd name="T11" fmla="*/ 2147483646 h 21"/>
                  <a:gd name="T12" fmla="*/ 2147483646 w 14"/>
                  <a:gd name="T13" fmla="*/ 2147483646 h 21"/>
                  <a:gd name="T14" fmla="*/ 2147483646 w 14"/>
                  <a:gd name="T15" fmla="*/ 214748364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1">
                    <a:moveTo>
                      <a:pt x="3" y="20"/>
                    </a:moveTo>
                    <a:cubicBezTo>
                      <a:pt x="3" y="18"/>
                      <a:pt x="3" y="16"/>
                      <a:pt x="3" y="14"/>
                    </a:cubicBezTo>
                    <a:cubicBezTo>
                      <a:pt x="2" y="12"/>
                      <a:pt x="1" y="10"/>
                      <a:pt x="0" y="8"/>
                    </a:cubicBezTo>
                    <a:cubicBezTo>
                      <a:pt x="3" y="6"/>
                      <a:pt x="6" y="2"/>
                      <a:pt x="10" y="1"/>
                    </a:cubicBezTo>
                    <a:cubicBezTo>
                      <a:pt x="11" y="0"/>
                      <a:pt x="13" y="3"/>
                      <a:pt x="14" y="4"/>
                    </a:cubicBezTo>
                    <a:cubicBezTo>
                      <a:pt x="11" y="5"/>
                      <a:pt x="8" y="7"/>
                      <a:pt x="6" y="9"/>
                    </a:cubicBezTo>
                    <a:cubicBezTo>
                      <a:pt x="5" y="12"/>
                      <a:pt x="8" y="16"/>
                      <a:pt x="7" y="19"/>
                    </a:cubicBezTo>
                    <a:cubicBezTo>
                      <a:pt x="6" y="21"/>
                      <a:pt x="4" y="20"/>
                      <a:pt x="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7" name="Freeform 44"/>
              <p:cNvSpPr>
                <a:spLocks noChangeAspect="1"/>
              </p:cNvSpPr>
              <p:nvPr/>
            </p:nvSpPr>
            <p:spPr bwMode="auto">
              <a:xfrm>
                <a:off x="4811713" y="4754563"/>
                <a:ext cx="484187" cy="555625"/>
              </a:xfrm>
              <a:custGeom>
                <a:avLst/>
                <a:gdLst>
                  <a:gd name="T0" fmla="*/ 2147483646 w 241"/>
                  <a:gd name="T1" fmla="*/ 2147483646 h 275"/>
                  <a:gd name="T2" fmla="*/ 2147483646 w 241"/>
                  <a:gd name="T3" fmla="*/ 2147483646 h 275"/>
                  <a:gd name="T4" fmla="*/ 2147483646 w 241"/>
                  <a:gd name="T5" fmla="*/ 2147483646 h 275"/>
                  <a:gd name="T6" fmla="*/ 2147483646 w 241"/>
                  <a:gd name="T7" fmla="*/ 2147483646 h 275"/>
                  <a:gd name="T8" fmla="*/ 2147483646 w 241"/>
                  <a:gd name="T9" fmla="*/ 2147483646 h 275"/>
                  <a:gd name="T10" fmla="*/ 2147483646 w 241"/>
                  <a:gd name="T11" fmla="*/ 2147483646 h 275"/>
                  <a:gd name="T12" fmla="*/ 2147483646 w 241"/>
                  <a:gd name="T13" fmla="*/ 2147483646 h 275"/>
                  <a:gd name="T14" fmla="*/ 2147483646 w 241"/>
                  <a:gd name="T15" fmla="*/ 2147483646 h 275"/>
                  <a:gd name="T16" fmla="*/ 2147483646 w 241"/>
                  <a:gd name="T17" fmla="*/ 2147483646 h 275"/>
                  <a:gd name="T18" fmla="*/ 2147483646 w 241"/>
                  <a:gd name="T19" fmla="*/ 2147483646 h 275"/>
                  <a:gd name="T20" fmla="*/ 2147483646 w 241"/>
                  <a:gd name="T21" fmla="*/ 2147483646 h 275"/>
                  <a:gd name="T22" fmla="*/ 2147483646 w 241"/>
                  <a:gd name="T23" fmla="*/ 0 h 275"/>
                  <a:gd name="T24" fmla="*/ 2147483646 w 241"/>
                  <a:gd name="T25" fmla="*/ 2147483646 h 275"/>
                  <a:gd name="T26" fmla="*/ 2147483646 w 241"/>
                  <a:gd name="T27" fmla="*/ 2147483646 h 275"/>
                  <a:gd name="T28" fmla="*/ 2147483646 w 241"/>
                  <a:gd name="T29" fmla="*/ 2147483646 h 275"/>
                  <a:gd name="T30" fmla="*/ 2147483646 w 241"/>
                  <a:gd name="T31" fmla="*/ 2147483646 h 275"/>
                  <a:gd name="T32" fmla="*/ 2147483646 w 241"/>
                  <a:gd name="T33" fmla="*/ 2147483646 h 275"/>
                  <a:gd name="T34" fmla="*/ 2147483646 w 241"/>
                  <a:gd name="T35" fmla="*/ 2147483646 h 275"/>
                  <a:gd name="T36" fmla="*/ 2147483646 w 241"/>
                  <a:gd name="T37" fmla="*/ 2147483646 h 275"/>
                  <a:gd name="T38" fmla="*/ 2147483646 w 241"/>
                  <a:gd name="T39" fmla="*/ 2147483646 h 275"/>
                  <a:gd name="T40" fmla="*/ 2147483646 w 241"/>
                  <a:gd name="T41" fmla="*/ 2147483646 h 275"/>
                  <a:gd name="T42" fmla="*/ 2147483646 w 241"/>
                  <a:gd name="T43" fmla="*/ 2147483646 h 275"/>
                  <a:gd name="T44" fmla="*/ 2147483646 w 241"/>
                  <a:gd name="T45" fmla="*/ 2147483646 h 275"/>
                  <a:gd name="T46" fmla="*/ 2147483646 w 241"/>
                  <a:gd name="T47" fmla="*/ 2147483646 h 275"/>
                  <a:gd name="T48" fmla="*/ 2147483646 w 241"/>
                  <a:gd name="T49" fmla="*/ 2147483646 h 275"/>
                  <a:gd name="T50" fmla="*/ 2147483646 w 241"/>
                  <a:gd name="T51" fmla="*/ 2147483646 h 275"/>
                  <a:gd name="T52" fmla="*/ 2147483646 w 241"/>
                  <a:gd name="T53" fmla="*/ 2147483646 h 275"/>
                  <a:gd name="T54" fmla="*/ 2147483646 w 241"/>
                  <a:gd name="T55" fmla="*/ 2147483646 h 275"/>
                  <a:gd name="T56" fmla="*/ 2147483646 w 241"/>
                  <a:gd name="T57" fmla="*/ 2147483646 h 275"/>
                  <a:gd name="T58" fmla="*/ 2147483646 w 241"/>
                  <a:gd name="T59" fmla="*/ 2147483646 h 275"/>
                  <a:gd name="T60" fmla="*/ 2147483646 w 241"/>
                  <a:gd name="T61" fmla="*/ 2147483646 h 275"/>
                  <a:gd name="T62" fmla="*/ 2147483646 w 241"/>
                  <a:gd name="T63" fmla="*/ 2147483646 h 275"/>
                  <a:gd name="T64" fmla="*/ 2147483646 w 241"/>
                  <a:gd name="T65" fmla="*/ 2147483646 h 275"/>
                  <a:gd name="T66" fmla="*/ 2147483646 w 241"/>
                  <a:gd name="T67" fmla="*/ 2147483646 h 275"/>
                  <a:gd name="T68" fmla="*/ 2147483646 w 241"/>
                  <a:gd name="T69" fmla="*/ 2147483646 h 275"/>
                  <a:gd name="T70" fmla="*/ 2147483646 w 241"/>
                  <a:gd name="T71" fmla="*/ 2147483646 h 275"/>
                  <a:gd name="T72" fmla="*/ 2147483646 w 241"/>
                  <a:gd name="T73" fmla="*/ 2147483646 h 275"/>
                  <a:gd name="T74" fmla="*/ 2147483646 w 241"/>
                  <a:gd name="T75" fmla="*/ 2147483646 h 275"/>
                  <a:gd name="T76" fmla="*/ 2147483646 w 241"/>
                  <a:gd name="T77" fmla="*/ 2147483646 h 275"/>
                  <a:gd name="T78" fmla="*/ 2147483646 w 241"/>
                  <a:gd name="T79" fmla="*/ 2147483646 h 275"/>
                  <a:gd name="T80" fmla="*/ 2147483646 w 241"/>
                  <a:gd name="T81" fmla="*/ 2147483646 h 275"/>
                  <a:gd name="T82" fmla="*/ 2147483646 w 241"/>
                  <a:gd name="T83" fmla="*/ 2147483646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1" h="275">
                    <a:moveTo>
                      <a:pt x="11" y="144"/>
                    </a:moveTo>
                    <a:cubicBezTo>
                      <a:pt x="12" y="144"/>
                      <a:pt x="14" y="147"/>
                      <a:pt x="16" y="147"/>
                    </a:cubicBezTo>
                    <a:cubicBezTo>
                      <a:pt x="17" y="146"/>
                      <a:pt x="17" y="143"/>
                      <a:pt x="18" y="142"/>
                    </a:cubicBezTo>
                    <a:cubicBezTo>
                      <a:pt x="21" y="140"/>
                      <a:pt x="24" y="138"/>
                      <a:pt x="27" y="138"/>
                    </a:cubicBezTo>
                    <a:cubicBezTo>
                      <a:pt x="29" y="138"/>
                      <a:pt x="26" y="142"/>
                      <a:pt x="27" y="144"/>
                    </a:cubicBezTo>
                    <a:cubicBezTo>
                      <a:pt x="28" y="145"/>
                      <a:pt x="31" y="146"/>
                      <a:pt x="33" y="145"/>
                    </a:cubicBezTo>
                    <a:cubicBezTo>
                      <a:pt x="36" y="144"/>
                      <a:pt x="36" y="140"/>
                      <a:pt x="38" y="138"/>
                    </a:cubicBezTo>
                    <a:cubicBezTo>
                      <a:pt x="40" y="136"/>
                      <a:pt x="45" y="137"/>
                      <a:pt x="47" y="134"/>
                    </a:cubicBezTo>
                    <a:cubicBezTo>
                      <a:pt x="49" y="130"/>
                      <a:pt x="50" y="126"/>
                      <a:pt x="51" y="121"/>
                    </a:cubicBezTo>
                    <a:cubicBezTo>
                      <a:pt x="52" y="117"/>
                      <a:pt x="49" y="113"/>
                      <a:pt x="50" y="110"/>
                    </a:cubicBezTo>
                    <a:cubicBezTo>
                      <a:pt x="51" y="106"/>
                      <a:pt x="55" y="104"/>
                      <a:pt x="57" y="101"/>
                    </a:cubicBezTo>
                    <a:cubicBezTo>
                      <a:pt x="58" y="99"/>
                      <a:pt x="57" y="96"/>
                      <a:pt x="59" y="95"/>
                    </a:cubicBezTo>
                    <a:cubicBezTo>
                      <a:pt x="61" y="93"/>
                      <a:pt x="64" y="94"/>
                      <a:pt x="66" y="93"/>
                    </a:cubicBezTo>
                    <a:cubicBezTo>
                      <a:pt x="67" y="92"/>
                      <a:pt x="65" y="89"/>
                      <a:pt x="66" y="88"/>
                    </a:cubicBezTo>
                    <a:cubicBezTo>
                      <a:pt x="67" y="87"/>
                      <a:pt x="71" y="87"/>
                      <a:pt x="72" y="85"/>
                    </a:cubicBezTo>
                    <a:cubicBezTo>
                      <a:pt x="73" y="82"/>
                      <a:pt x="71" y="78"/>
                      <a:pt x="72" y="75"/>
                    </a:cubicBezTo>
                    <a:cubicBezTo>
                      <a:pt x="72" y="71"/>
                      <a:pt x="72" y="67"/>
                      <a:pt x="72" y="63"/>
                    </a:cubicBezTo>
                    <a:cubicBezTo>
                      <a:pt x="72" y="60"/>
                      <a:pt x="73" y="57"/>
                      <a:pt x="73" y="54"/>
                    </a:cubicBezTo>
                    <a:cubicBezTo>
                      <a:pt x="74" y="49"/>
                      <a:pt x="75" y="45"/>
                      <a:pt x="77" y="41"/>
                    </a:cubicBezTo>
                    <a:cubicBezTo>
                      <a:pt x="78" y="37"/>
                      <a:pt x="81" y="34"/>
                      <a:pt x="81" y="30"/>
                    </a:cubicBezTo>
                    <a:cubicBezTo>
                      <a:pt x="82" y="28"/>
                      <a:pt x="81" y="26"/>
                      <a:pt x="81" y="24"/>
                    </a:cubicBezTo>
                    <a:cubicBezTo>
                      <a:pt x="81" y="21"/>
                      <a:pt x="80" y="18"/>
                      <a:pt x="81" y="14"/>
                    </a:cubicBezTo>
                    <a:cubicBezTo>
                      <a:pt x="81" y="12"/>
                      <a:pt x="83" y="9"/>
                      <a:pt x="84" y="7"/>
                    </a:cubicBezTo>
                    <a:cubicBezTo>
                      <a:pt x="85" y="5"/>
                      <a:pt x="87" y="4"/>
                      <a:pt x="89" y="3"/>
                    </a:cubicBezTo>
                    <a:cubicBezTo>
                      <a:pt x="90" y="3"/>
                      <a:pt x="93" y="2"/>
                      <a:pt x="94" y="3"/>
                    </a:cubicBezTo>
                    <a:cubicBezTo>
                      <a:pt x="98" y="5"/>
                      <a:pt x="101" y="9"/>
                      <a:pt x="105" y="11"/>
                    </a:cubicBezTo>
                    <a:cubicBezTo>
                      <a:pt x="108" y="13"/>
                      <a:pt x="111" y="12"/>
                      <a:pt x="114" y="13"/>
                    </a:cubicBezTo>
                    <a:cubicBezTo>
                      <a:pt x="119" y="14"/>
                      <a:pt x="123" y="17"/>
                      <a:pt x="127" y="16"/>
                    </a:cubicBezTo>
                    <a:cubicBezTo>
                      <a:pt x="130" y="16"/>
                      <a:pt x="130" y="11"/>
                      <a:pt x="131" y="9"/>
                    </a:cubicBezTo>
                    <a:cubicBezTo>
                      <a:pt x="132" y="8"/>
                      <a:pt x="134" y="6"/>
                      <a:pt x="135" y="6"/>
                    </a:cubicBezTo>
                    <a:cubicBezTo>
                      <a:pt x="138" y="6"/>
                      <a:pt x="140" y="9"/>
                      <a:pt x="142" y="9"/>
                    </a:cubicBezTo>
                    <a:cubicBezTo>
                      <a:pt x="145" y="9"/>
                      <a:pt x="149" y="7"/>
                      <a:pt x="152" y="6"/>
                    </a:cubicBezTo>
                    <a:cubicBezTo>
                      <a:pt x="153" y="5"/>
                      <a:pt x="154" y="2"/>
                      <a:pt x="155" y="2"/>
                    </a:cubicBezTo>
                    <a:cubicBezTo>
                      <a:pt x="157" y="2"/>
                      <a:pt x="157" y="5"/>
                      <a:pt x="158" y="5"/>
                    </a:cubicBezTo>
                    <a:cubicBezTo>
                      <a:pt x="160" y="6"/>
                      <a:pt x="162" y="6"/>
                      <a:pt x="164" y="5"/>
                    </a:cubicBezTo>
                    <a:cubicBezTo>
                      <a:pt x="166" y="4"/>
                      <a:pt x="165" y="0"/>
                      <a:pt x="167" y="0"/>
                    </a:cubicBezTo>
                    <a:cubicBezTo>
                      <a:pt x="170" y="0"/>
                      <a:pt x="171" y="4"/>
                      <a:pt x="173" y="4"/>
                    </a:cubicBezTo>
                    <a:cubicBezTo>
                      <a:pt x="175" y="4"/>
                      <a:pt x="176" y="2"/>
                      <a:pt x="177" y="2"/>
                    </a:cubicBezTo>
                    <a:cubicBezTo>
                      <a:pt x="179" y="2"/>
                      <a:pt x="178" y="6"/>
                      <a:pt x="180" y="6"/>
                    </a:cubicBezTo>
                    <a:cubicBezTo>
                      <a:pt x="183" y="5"/>
                      <a:pt x="184" y="2"/>
                      <a:pt x="187" y="2"/>
                    </a:cubicBezTo>
                    <a:cubicBezTo>
                      <a:pt x="188" y="2"/>
                      <a:pt x="190" y="4"/>
                      <a:pt x="191" y="5"/>
                    </a:cubicBezTo>
                    <a:cubicBezTo>
                      <a:pt x="193" y="6"/>
                      <a:pt x="195" y="8"/>
                      <a:pt x="197" y="9"/>
                    </a:cubicBezTo>
                    <a:cubicBezTo>
                      <a:pt x="199" y="10"/>
                      <a:pt x="202" y="12"/>
                      <a:pt x="204" y="12"/>
                    </a:cubicBezTo>
                    <a:cubicBezTo>
                      <a:pt x="206" y="12"/>
                      <a:pt x="207" y="10"/>
                      <a:pt x="208" y="10"/>
                    </a:cubicBezTo>
                    <a:cubicBezTo>
                      <a:pt x="210" y="9"/>
                      <a:pt x="212" y="10"/>
                      <a:pt x="214" y="10"/>
                    </a:cubicBezTo>
                    <a:cubicBezTo>
                      <a:pt x="216" y="9"/>
                      <a:pt x="216" y="7"/>
                      <a:pt x="218" y="7"/>
                    </a:cubicBezTo>
                    <a:cubicBezTo>
                      <a:pt x="221" y="9"/>
                      <a:pt x="224" y="13"/>
                      <a:pt x="226" y="17"/>
                    </a:cubicBezTo>
                    <a:cubicBezTo>
                      <a:pt x="228" y="18"/>
                      <a:pt x="228" y="21"/>
                      <a:pt x="230" y="23"/>
                    </a:cubicBezTo>
                    <a:cubicBezTo>
                      <a:pt x="231" y="24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5" y="30"/>
                    </a:cubicBezTo>
                    <a:cubicBezTo>
                      <a:pt x="235" y="31"/>
                      <a:pt x="233" y="32"/>
                      <a:pt x="233" y="33"/>
                    </a:cubicBezTo>
                    <a:cubicBezTo>
                      <a:pt x="233" y="35"/>
                      <a:pt x="236" y="35"/>
                      <a:pt x="237" y="36"/>
                    </a:cubicBezTo>
                    <a:cubicBezTo>
                      <a:pt x="237" y="39"/>
                      <a:pt x="234" y="41"/>
                      <a:pt x="235" y="43"/>
                    </a:cubicBezTo>
                    <a:cubicBezTo>
                      <a:pt x="236" y="44"/>
                      <a:pt x="240" y="43"/>
                      <a:pt x="241" y="45"/>
                    </a:cubicBezTo>
                    <a:cubicBezTo>
                      <a:pt x="241" y="47"/>
                      <a:pt x="237" y="47"/>
                      <a:pt x="236" y="49"/>
                    </a:cubicBezTo>
                    <a:cubicBezTo>
                      <a:pt x="234" y="50"/>
                      <a:pt x="232" y="51"/>
                      <a:pt x="231" y="53"/>
                    </a:cubicBezTo>
                    <a:cubicBezTo>
                      <a:pt x="230" y="54"/>
                      <a:pt x="231" y="56"/>
                      <a:pt x="230" y="58"/>
                    </a:cubicBezTo>
                    <a:cubicBezTo>
                      <a:pt x="229" y="59"/>
                      <a:pt x="227" y="59"/>
                      <a:pt x="227" y="61"/>
                    </a:cubicBezTo>
                    <a:cubicBezTo>
                      <a:pt x="225" y="63"/>
                      <a:pt x="225" y="65"/>
                      <a:pt x="224" y="68"/>
                    </a:cubicBezTo>
                    <a:cubicBezTo>
                      <a:pt x="223" y="71"/>
                      <a:pt x="222" y="74"/>
                      <a:pt x="221" y="77"/>
                    </a:cubicBezTo>
                    <a:cubicBezTo>
                      <a:pt x="220" y="79"/>
                      <a:pt x="220" y="81"/>
                      <a:pt x="220" y="83"/>
                    </a:cubicBezTo>
                    <a:cubicBezTo>
                      <a:pt x="220" y="87"/>
                      <a:pt x="219" y="90"/>
                      <a:pt x="219" y="94"/>
                    </a:cubicBezTo>
                    <a:cubicBezTo>
                      <a:pt x="218" y="96"/>
                      <a:pt x="216" y="97"/>
                      <a:pt x="215" y="99"/>
                    </a:cubicBezTo>
                    <a:cubicBezTo>
                      <a:pt x="214" y="103"/>
                      <a:pt x="212" y="107"/>
                      <a:pt x="211" y="111"/>
                    </a:cubicBezTo>
                    <a:cubicBezTo>
                      <a:pt x="211" y="112"/>
                      <a:pt x="212" y="113"/>
                      <a:pt x="212" y="115"/>
                    </a:cubicBezTo>
                    <a:cubicBezTo>
                      <a:pt x="214" y="116"/>
                      <a:pt x="215" y="118"/>
                      <a:pt x="216" y="119"/>
                    </a:cubicBezTo>
                    <a:cubicBezTo>
                      <a:pt x="216" y="121"/>
                      <a:pt x="215" y="122"/>
                      <a:pt x="215" y="123"/>
                    </a:cubicBezTo>
                    <a:cubicBezTo>
                      <a:pt x="215" y="127"/>
                      <a:pt x="216" y="132"/>
                      <a:pt x="217" y="136"/>
                    </a:cubicBezTo>
                    <a:cubicBezTo>
                      <a:pt x="217" y="139"/>
                      <a:pt x="218" y="141"/>
                      <a:pt x="219" y="144"/>
                    </a:cubicBezTo>
                    <a:cubicBezTo>
                      <a:pt x="219" y="147"/>
                      <a:pt x="220" y="150"/>
                      <a:pt x="220" y="152"/>
                    </a:cubicBezTo>
                    <a:cubicBezTo>
                      <a:pt x="220" y="155"/>
                      <a:pt x="220" y="157"/>
                      <a:pt x="220" y="159"/>
                    </a:cubicBezTo>
                    <a:cubicBezTo>
                      <a:pt x="220" y="162"/>
                      <a:pt x="220" y="165"/>
                      <a:pt x="221" y="168"/>
                    </a:cubicBezTo>
                    <a:cubicBezTo>
                      <a:pt x="222" y="171"/>
                      <a:pt x="224" y="173"/>
                      <a:pt x="226" y="175"/>
                    </a:cubicBezTo>
                    <a:cubicBezTo>
                      <a:pt x="228" y="179"/>
                      <a:pt x="230" y="182"/>
                      <a:pt x="231" y="185"/>
                    </a:cubicBezTo>
                    <a:cubicBezTo>
                      <a:pt x="233" y="189"/>
                      <a:pt x="233" y="193"/>
                      <a:pt x="234" y="197"/>
                    </a:cubicBezTo>
                    <a:cubicBezTo>
                      <a:pt x="226" y="198"/>
                      <a:pt x="218" y="195"/>
                      <a:pt x="211" y="198"/>
                    </a:cubicBezTo>
                    <a:cubicBezTo>
                      <a:pt x="207" y="201"/>
                      <a:pt x="208" y="208"/>
                      <a:pt x="207" y="212"/>
                    </a:cubicBezTo>
                    <a:cubicBezTo>
                      <a:pt x="207" y="215"/>
                      <a:pt x="209" y="216"/>
                      <a:pt x="209" y="219"/>
                    </a:cubicBezTo>
                    <a:cubicBezTo>
                      <a:pt x="209" y="223"/>
                      <a:pt x="208" y="228"/>
                      <a:pt x="207" y="233"/>
                    </a:cubicBezTo>
                    <a:cubicBezTo>
                      <a:pt x="207" y="235"/>
                      <a:pt x="205" y="237"/>
                      <a:pt x="205" y="239"/>
                    </a:cubicBezTo>
                    <a:cubicBezTo>
                      <a:pt x="205" y="243"/>
                      <a:pt x="205" y="246"/>
                      <a:pt x="206" y="249"/>
                    </a:cubicBezTo>
                    <a:cubicBezTo>
                      <a:pt x="208" y="252"/>
                      <a:pt x="211" y="255"/>
                      <a:pt x="214" y="256"/>
                    </a:cubicBezTo>
                    <a:cubicBezTo>
                      <a:pt x="215" y="257"/>
                      <a:pt x="216" y="257"/>
                      <a:pt x="218" y="257"/>
                    </a:cubicBezTo>
                    <a:cubicBezTo>
                      <a:pt x="219" y="257"/>
                      <a:pt x="223" y="254"/>
                      <a:pt x="222" y="255"/>
                    </a:cubicBezTo>
                    <a:cubicBezTo>
                      <a:pt x="221" y="260"/>
                      <a:pt x="221" y="267"/>
                      <a:pt x="220" y="272"/>
                    </a:cubicBezTo>
                    <a:cubicBezTo>
                      <a:pt x="219" y="275"/>
                      <a:pt x="214" y="274"/>
                      <a:pt x="212" y="273"/>
                    </a:cubicBezTo>
                    <a:cubicBezTo>
                      <a:pt x="208" y="271"/>
                      <a:pt x="207" y="266"/>
                      <a:pt x="204" y="262"/>
                    </a:cubicBezTo>
                    <a:cubicBezTo>
                      <a:pt x="201" y="260"/>
                      <a:pt x="199" y="257"/>
                      <a:pt x="197" y="255"/>
                    </a:cubicBezTo>
                    <a:cubicBezTo>
                      <a:pt x="195" y="253"/>
                      <a:pt x="193" y="252"/>
                      <a:pt x="191" y="250"/>
                    </a:cubicBezTo>
                    <a:cubicBezTo>
                      <a:pt x="189" y="248"/>
                      <a:pt x="189" y="244"/>
                      <a:pt x="186" y="244"/>
                    </a:cubicBezTo>
                    <a:cubicBezTo>
                      <a:pt x="183" y="244"/>
                      <a:pt x="183" y="249"/>
                      <a:pt x="181" y="250"/>
                    </a:cubicBezTo>
                    <a:cubicBezTo>
                      <a:pt x="177" y="250"/>
                      <a:pt x="173" y="249"/>
                      <a:pt x="169" y="247"/>
                    </a:cubicBezTo>
                    <a:cubicBezTo>
                      <a:pt x="167" y="247"/>
                      <a:pt x="166" y="245"/>
                      <a:pt x="164" y="243"/>
                    </a:cubicBezTo>
                    <a:cubicBezTo>
                      <a:pt x="164" y="242"/>
                      <a:pt x="164" y="240"/>
                      <a:pt x="163" y="240"/>
                    </a:cubicBezTo>
                    <a:cubicBezTo>
                      <a:pt x="160" y="240"/>
                      <a:pt x="157" y="243"/>
                      <a:pt x="154" y="243"/>
                    </a:cubicBezTo>
                    <a:cubicBezTo>
                      <a:pt x="151" y="242"/>
                      <a:pt x="150" y="240"/>
                      <a:pt x="147" y="238"/>
                    </a:cubicBezTo>
                    <a:cubicBezTo>
                      <a:pt x="147" y="237"/>
                      <a:pt x="147" y="236"/>
                      <a:pt x="146" y="236"/>
                    </a:cubicBezTo>
                    <a:cubicBezTo>
                      <a:pt x="143" y="236"/>
                      <a:pt x="139" y="237"/>
                      <a:pt x="136" y="238"/>
                    </a:cubicBezTo>
                    <a:cubicBezTo>
                      <a:pt x="133" y="239"/>
                      <a:pt x="129" y="241"/>
                      <a:pt x="126" y="241"/>
                    </a:cubicBezTo>
                    <a:cubicBezTo>
                      <a:pt x="124" y="241"/>
                      <a:pt x="125" y="239"/>
                      <a:pt x="126" y="237"/>
                    </a:cubicBezTo>
                    <a:cubicBezTo>
                      <a:pt x="126" y="236"/>
                      <a:pt x="127" y="234"/>
                      <a:pt x="127" y="232"/>
                    </a:cubicBezTo>
                    <a:cubicBezTo>
                      <a:pt x="127" y="228"/>
                      <a:pt x="128" y="224"/>
                      <a:pt x="127" y="221"/>
                    </a:cubicBezTo>
                    <a:cubicBezTo>
                      <a:pt x="126" y="218"/>
                      <a:pt x="121" y="218"/>
                      <a:pt x="121" y="215"/>
                    </a:cubicBezTo>
                    <a:cubicBezTo>
                      <a:pt x="120" y="210"/>
                      <a:pt x="122" y="203"/>
                      <a:pt x="122" y="197"/>
                    </a:cubicBezTo>
                    <a:cubicBezTo>
                      <a:pt x="122" y="195"/>
                      <a:pt x="121" y="193"/>
                      <a:pt x="120" y="190"/>
                    </a:cubicBezTo>
                    <a:cubicBezTo>
                      <a:pt x="120" y="189"/>
                      <a:pt x="122" y="188"/>
                      <a:pt x="121" y="186"/>
                    </a:cubicBezTo>
                    <a:cubicBezTo>
                      <a:pt x="121" y="184"/>
                      <a:pt x="121" y="181"/>
                      <a:pt x="119" y="180"/>
                    </a:cubicBezTo>
                    <a:cubicBezTo>
                      <a:pt x="115" y="178"/>
                      <a:pt x="111" y="181"/>
                      <a:pt x="107" y="181"/>
                    </a:cubicBezTo>
                    <a:cubicBezTo>
                      <a:pt x="106" y="180"/>
                      <a:pt x="106" y="178"/>
                      <a:pt x="105" y="178"/>
                    </a:cubicBezTo>
                    <a:cubicBezTo>
                      <a:pt x="104" y="177"/>
                      <a:pt x="103" y="178"/>
                      <a:pt x="102" y="178"/>
                    </a:cubicBezTo>
                    <a:cubicBezTo>
                      <a:pt x="99" y="178"/>
                      <a:pt x="96" y="178"/>
                      <a:pt x="94" y="180"/>
                    </a:cubicBezTo>
                    <a:cubicBezTo>
                      <a:pt x="92" y="181"/>
                      <a:pt x="94" y="184"/>
                      <a:pt x="93" y="186"/>
                    </a:cubicBezTo>
                    <a:cubicBezTo>
                      <a:pt x="93" y="187"/>
                      <a:pt x="92" y="188"/>
                      <a:pt x="92" y="189"/>
                    </a:cubicBezTo>
                    <a:cubicBezTo>
                      <a:pt x="91" y="190"/>
                      <a:pt x="92" y="192"/>
                      <a:pt x="91" y="193"/>
                    </a:cubicBezTo>
                    <a:cubicBezTo>
                      <a:pt x="89" y="194"/>
                      <a:pt x="87" y="193"/>
                      <a:pt x="86" y="193"/>
                    </a:cubicBezTo>
                    <a:cubicBezTo>
                      <a:pt x="83" y="193"/>
                      <a:pt x="81" y="193"/>
                      <a:pt x="79" y="193"/>
                    </a:cubicBezTo>
                    <a:cubicBezTo>
                      <a:pt x="74" y="193"/>
                      <a:pt x="70" y="195"/>
                      <a:pt x="66" y="193"/>
                    </a:cubicBezTo>
                    <a:cubicBezTo>
                      <a:pt x="62" y="191"/>
                      <a:pt x="61" y="186"/>
                      <a:pt x="60" y="182"/>
                    </a:cubicBezTo>
                    <a:cubicBezTo>
                      <a:pt x="59" y="179"/>
                      <a:pt x="58" y="176"/>
                      <a:pt x="58" y="174"/>
                    </a:cubicBezTo>
                    <a:cubicBezTo>
                      <a:pt x="58" y="171"/>
                      <a:pt x="58" y="169"/>
                      <a:pt x="57" y="166"/>
                    </a:cubicBezTo>
                    <a:cubicBezTo>
                      <a:pt x="57" y="164"/>
                      <a:pt x="58" y="161"/>
                      <a:pt x="56" y="161"/>
                    </a:cubicBezTo>
                    <a:lnTo>
                      <a:pt x="14" y="161"/>
                    </a:lnTo>
                    <a:cubicBezTo>
                      <a:pt x="12" y="161"/>
                      <a:pt x="10" y="161"/>
                      <a:pt x="8" y="161"/>
                    </a:cubicBezTo>
                    <a:cubicBezTo>
                      <a:pt x="6" y="161"/>
                      <a:pt x="5" y="163"/>
                      <a:pt x="4" y="163"/>
                    </a:cubicBezTo>
                    <a:cubicBezTo>
                      <a:pt x="2" y="163"/>
                      <a:pt x="1" y="161"/>
                      <a:pt x="0" y="160"/>
                    </a:cubicBezTo>
                    <a:cubicBezTo>
                      <a:pt x="1" y="160"/>
                      <a:pt x="3" y="161"/>
                      <a:pt x="4" y="159"/>
                    </a:cubicBezTo>
                    <a:cubicBezTo>
                      <a:pt x="5" y="156"/>
                      <a:pt x="2" y="152"/>
                      <a:pt x="3" y="149"/>
                    </a:cubicBezTo>
                    <a:cubicBezTo>
                      <a:pt x="5" y="147"/>
                      <a:pt x="8" y="145"/>
                      <a:pt x="11" y="14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8" name="Freeform 45"/>
              <p:cNvSpPr>
                <a:spLocks noChangeAspect="1"/>
              </p:cNvSpPr>
              <p:nvPr/>
            </p:nvSpPr>
            <p:spPr bwMode="auto">
              <a:xfrm>
                <a:off x="4783138" y="4802188"/>
                <a:ext cx="192087" cy="250825"/>
              </a:xfrm>
              <a:custGeom>
                <a:avLst/>
                <a:gdLst>
                  <a:gd name="T0" fmla="*/ 2147483646 w 96"/>
                  <a:gd name="T1" fmla="*/ 2147483646 h 125"/>
                  <a:gd name="T2" fmla="*/ 2147483646 w 96"/>
                  <a:gd name="T3" fmla="*/ 2147483646 h 125"/>
                  <a:gd name="T4" fmla="*/ 0 w 96"/>
                  <a:gd name="T5" fmla="*/ 2147483646 h 125"/>
                  <a:gd name="T6" fmla="*/ 2147483646 w 96"/>
                  <a:gd name="T7" fmla="*/ 2147483646 h 125"/>
                  <a:gd name="T8" fmla="*/ 2147483646 w 96"/>
                  <a:gd name="T9" fmla="*/ 2147483646 h 125"/>
                  <a:gd name="T10" fmla="*/ 2147483646 w 96"/>
                  <a:gd name="T11" fmla="*/ 2147483646 h 125"/>
                  <a:gd name="T12" fmla="*/ 2147483646 w 96"/>
                  <a:gd name="T13" fmla="*/ 2147483646 h 125"/>
                  <a:gd name="T14" fmla="*/ 2147483646 w 96"/>
                  <a:gd name="T15" fmla="*/ 2147483646 h 125"/>
                  <a:gd name="T16" fmla="*/ 2147483646 w 96"/>
                  <a:gd name="T17" fmla="*/ 2147483646 h 125"/>
                  <a:gd name="T18" fmla="*/ 2147483646 w 96"/>
                  <a:gd name="T19" fmla="*/ 2147483646 h 125"/>
                  <a:gd name="T20" fmla="*/ 2147483646 w 96"/>
                  <a:gd name="T21" fmla="*/ 2147483646 h 125"/>
                  <a:gd name="T22" fmla="*/ 2147483646 w 96"/>
                  <a:gd name="T23" fmla="*/ 2147483646 h 125"/>
                  <a:gd name="T24" fmla="*/ 2147483646 w 96"/>
                  <a:gd name="T25" fmla="*/ 2147483646 h 125"/>
                  <a:gd name="T26" fmla="*/ 2147483646 w 96"/>
                  <a:gd name="T27" fmla="*/ 2147483646 h 125"/>
                  <a:gd name="T28" fmla="*/ 2147483646 w 96"/>
                  <a:gd name="T29" fmla="*/ 2147483646 h 125"/>
                  <a:gd name="T30" fmla="*/ 2147483646 w 96"/>
                  <a:gd name="T31" fmla="*/ 2147483646 h 125"/>
                  <a:gd name="T32" fmla="*/ 2147483646 w 96"/>
                  <a:gd name="T33" fmla="*/ 2147483646 h 125"/>
                  <a:gd name="T34" fmla="*/ 2147483646 w 96"/>
                  <a:gd name="T35" fmla="*/ 2147483646 h 125"/>
                  <a:gd name="T36" fmla="*/ 2147483646 w 96"/>
                  <a:gd name="T37" fmla="*/ 2147483646 h 125"/>
                  <a:gd name="T38" fmla="*/ 2147483646 w 96"/>
                  <a:gd name="T39" fmla="*/ 2147483646 h 125"/>
                  <a:gd name="T40" fmla="*/ 2147483646 w 96"/>
                  <a:gd name="T41" fmla="*/ 2147483646 h 125"/>
                  <a:gd name="T42" fmla="*/ 2147483646 w 96"/>
                  <a:gd name="T43" fmla="*/ 2147483646 h 125"/>
                  <a:gd name="T44" fmla="*/ 2147483646 w 96"/>
                  <a:gd name="T45" fmla="*/ 2147483646 h 125"/>
                  <a:gd name="T46" fmla="*/ 2147483646 w 96"/>
                  <a:gd name="T47" fmla="*/ 2147483646 h 125"/>
                  <a:gd name="T48" fmla="*/ 2147483646 w 96"/>
                  <a:gd name="T49" fmla="*/ 2147483646 h 125"/>
                  <a:gd name="T50" fmla="*/ 2147483646 w 96"/>
                  <a:gd name="T51" fmla="*/ 2147483646 h 125"/>
                  <a:gd name="T52" fmla="*/ 2147483646 w 96"/>
                  <a:gd name="T53" fmla="*/ 2147483646 h 125"/>
                  <a:gd name="T54" fmla="*/ 2147483646 w 96"/>
                  <a:gd name="T55" fmla="*/ 2147483646 h 125"/>
                  <a:gd name="T56" fmla="*/ 2147483646 w 96"/>
                  <a:gd name="T57" fmla="*/ 2147483646 h 125"/>
                  <a:gd name="T58" fmla="*/ 2147483646 w 96"/>
                  <a:gd name="T59" fmla="*/ 2147483646 h 125"/>
                  <a:gd name="T60" fmla="*/ 2147483646 w 96"/>
                  <a:gd name="T61" fmla="*/ 2147483646 h 125"/>
                  <a:gd name="T62" fmla="*/ 2147483646 w 96"/>
                  <a:gd name="T63" fmla="*/ 2147483646 h 125"/>
                  <a:gd name="T64" fmla="*/ 2147483646 w 96"/>
                  <a:gd name="T65" fmla="*/ 0 h 125"/>
                  <a:gd name="T66" fmla="*/ 2147483646 w 96"/>
                  <a:gd name="T67" fmla="*/ 2147483646 h 125"/>
                  <a:gd name="T68" fmla="*/ 2147483646 w 96"/>
                  <a:gd name="T69" fmla="*/ 2147483646 h 125"/>
                  <a:gd name="T70" fmla="*/ 2147483646 w 96"/>
                  <a:gd name="T71" fmla="*/ 2147483646 h 125"/>
                  <a:gd name="T72" fmla="*/ 2147483646 w 96"/>
                  <a:gd name="T73" fmla="*/ 2147483646 h 125"/>
                  <a:gd name="T74" fmla="*/ 2147483646 w 96"/>
                  <a:gd name="T75" fmla="*/ 2147483646 h 125"/>
                  <a:gd name="T76" fmla="*/ 2147483646 w 96"/>
                  <a:gd name="T77" fmla="*/ 2147483646 h 125"/>
                  <a:gd name="T78" fmla="*/ 2147483646 w 96"/>
                  <a:gd name="T79" fmla="*/ 2147483646 h 125"/>
                  <a:gd name="T80" fmla="*/ 2147483646 w 96"/>
                  <a:gd name="T81" fmla="*/ 2147483646 h 125"/>
                  <a:gd name="T82" fmla="*/ 2147483646 w 96"/>
                  <a:gd name="T83" fmla="*/ 2147483646 h 125"/>
                  <a:gd name="T84" fmla="*/ 2147483646 w 96"/>
                  <a:gd name="T85" fmla="*/ 2147483646 h 125"/>
                  <a:gd name="T86" fmla="*/ 2147483646 w 96"/>
                  <a:gd name="T87" fmla="*/ 2147483646 h 125"/>
                  <a:gd name="T88" fmla="*/ 2147483646 w 96"/>
                  <a:gd name="T89" fmla="*/ 2147483646 h 125"/>
                  <a:gd name="T90" fmla="*/ 2147483646 w 96"/>
                  <a:gd name="T91" fmla="*/ 2147483646 h 125"/>
                  <a:gd name="T92" fmla="*/ 2147483646 w 96"/>
                  <a:gd name="T93" fmla="*/ 2147483646 h 125"/>
                  <a:gd name="T94" fmla="*/ 2147483646 w 96"/>
                  <a:gd name="T95" fmla="*/ 2147483646 h 125"/>
                  <a:gd name="T96" fmla="*/ 2147483646 w 96"/>
                  <a:gd name="T97" fmla="*/ 2147483646 h 125"/>
                  <a:gd name="T98" fmla="*/ 2147483646 w 96"/>
                  <a:gd name="T99" fmla="*/ 2147483646 h 125"/>
                  <a:gd name="T100" fmla="*/ 2147483646 w 96"/>
                  <a:gd name="T101" fmla="*/ 2147483646 h 125"/>
                  <a:gd name="T102" fmla="*/ 2147483646 w 96"/>
                  <a:gd name="T103" fmla="*/ 2147483646 h 125"/>
                  <a:gd name="T104" fmla="*/ 2147483646 w 96"/>
                  <a:gd name="T105" fmla="*/ 2147483646 h 125"/>
                  <a:gd name="T106" fmla="*/ 2147483646 w 96"/>
                  <a:gd name="T107" fmla="*/ 2147483646 h 125"/>
                  <a:gd name="T108" fmla="*/ 2147483646 w 96"/>
                  <a:gd name="T109" fmla="*/ 2147483646 h 125"/>
                  <a:gd name="T110" fmla="*/ 2147483646 w 96"/>
                  <a:gd name="T111" fmla="*/ 2147483646 h 125"/>
                  <a:gd name="T112" fmla="*/ 2147483646 w 96"/>
                  <a:gd name="T113" fmla="*/ 2147483646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6" h="125">
                    <a:moveTo>
                      <a:pt x="11" y="125"/>
                    </a:moveTo>
                    <a:lnTo>
                      <a:pt x="5" y="117"/>
                    </a:lnTo>
                    <a:lnTo>
                      <a:pt x="0" y="110"/>
                    </a:lnTo>
                    <a:cubicBezTo>
                      <a:pt x="1" y="108"/>
                      <a:pt x="1" y="106"/>
                      <a:pt x="2" y="105"/>
                    </a:cubicBezTo>
                    <a:cubicBezTo>
                      <a:pt x="4" y="104"/>
                      <a:pt x="7" y="107"/>
                      <a:pt x="8" y="106"/>
                    </a:cubicBezTo>
                    <a:cubicBezTo>
                      <a:pt x="9" y="104"/>
                      <a:pt x="9" y="101"/>
                      <a:pt x="9" y="99"/>
                    </a:cubicBezTo>
                    <a:cubicBezTo>
                      <a:pt x="8" y="97"/>
                      <a:pt x="4" y="96"/>
                      <a:pt x="4" y="94"/>
                    </a:cubicBezTo>
                    <a:cubicBezTo>
                      <a:pt x="3" y="91"/>
                      <a:pt x="3" y="88"/>
                      <a:pt x="5" y="87"/>
                    </a:cubicBezTo>
                    <a:cubicBezTo>
                      <a:pt x="8" y="85"/>
                      <a:pt x="12" y="90"/>
                      <a:pt x="14" y="88"/>
                    </a:cubicBezTo>
                    <a:cubicBezTo>
                      <a:pt x="16" y="87"/>
                      <a:pt x="14" y="82"/>
                      <a:pt x="16" y="81"/>
                    </a:cubicBezTo>
                    <a:cubicBezTo>
                      <a:pt x="19" y="80"/>
                      <a:pt x="20" y="85"/>
                      <a:pt x="22" y="86"/>
                    </a:cubicBezTo>
                    <a:cubicBezTo>
                      <a:pt x="25" y="87"/>
                      <a:pt x="28" y="85"/>
                      <a:pt x="30" y="85"/>
                    </a:cubicBezTo>
                    <a:cubicBezTo>
                      <a:pt x="31" y="86"/>
                      <a:pt x="31" y="88"/>
                      <a:pt x="32" y="88"/>
                    </a:cubicBezTo>
                    <a:cubicBezTo>
                      <a:pt x="33" y="89"/>
                      <a:pt x="35" y="90"/>
                      <a:pt x="36" y="88"/>
                    </a:cubicBezTo>
                    <a:cubicBezTo>
                      <a:pt x="38" y="86"/>
                      <a:pt x="37" y="82"/>
                      <a:pt x="37" y="79"/>
                    </a:cubicBezTo>
                    <a:cubicBezTo>
                      <a:pt x="37" y="76"/>
                      <a:pt x="37" y="72"/>
                      <a:pt x="37" y="69"/>
                    </a:cubicBezTo>
                    <a:cubicBezTo>
                      <a:pt x="37" y="67"/>
                      <a:pt x="40" y="64"/>
                      <a:pt x="39" y="62"/>
                    </a:cubicBezTo>
                    <a:cubicBezTo>
                      <a:pt x="38" y="60"/>
                      <a:pt x="34" y="62"/>
                      <a:pt x="33" y="60"/>
                    </a:cubicBezTo>
                    <a:cubicBezTo>
                      <a:pt x="32" y="56"/>
                      <a:pt x="33" y="52"/>
                      <a:pt x="35" y="49"/>
                    </a:cubicBezTo>
                    <a:cubicBezTo>
                      <a:pt x="36" y="47"/>
                      <a:pt x="40" y="47"/>
                      <a:pt x="42" y="45"/>
                    </a:cubicBezTo>
                    <a:cubicBezTo>
                      <a:pt x="43" y="42"/>
                      <a:pt x="45" y="37"/>
                      <a:pt x="42" y="35"/>
                    </a:cubicBezTo>
                    <a:cubicBezTo>
                      <a:pt x="39" y="32"/>
                      <a:pt x="32" y="36"/>
                      <a:pt x="28" y="34"/>
                    </a:cubicBezTo>
                    <a:cubicBezTo>
                      <a:pt x="26" y="34"/>
                      <a:pt x="26" y="31"/>
                      <a:pt x="26" y="29"/>
                    </a:cubicBezTo>
                    <a:cubicBezTo>
                      <a:pt x="26" y="27"/>
                      <a:pt x="28" y="24"/>
                      <a:pt x="29" y="22"/>
                    </a:cubicBezTo>
                    <a:cubicBezTo>
                      <a:pt x="34" y="22"/>
                      <a:pt x="38" y="21"/>
                      <a:pt x="43" y="22"/>
                    </a:cubicBezTo>
                    <a:cubicBezTo>
                      <a:pt x="50" y="23"/>
                      <a:pt x="56" y="28"/>
                      <a:pt x="63" y="29"/>
                    </a:cubicBezTo>
                    <a:cubicBezTo>
                      <a:pt x="64" y="29"/>
                      <a:pt x="62" y="26"/>
                      <a:pt x="63" y="24"/>
                    </a:cubicBezTo>
                    <a:cubicBezTo>
                      <a:pt x="63" y="22"/>
                      <a:pt x="63" y="20"/>
                      <a:pt x="64" y="18"/>
                    </a:cubicBezTo>
                    <a:cubicBezTo>
                      <a:pt x="65" y="17"/>
                      <a:pt x="67" y="17"/>
                      <a:pt x="67" y="15"/>
                    </a:cubicBezTo>
                    <a:cubicBezTo>
                      <a:pt x="68" y="13"/>
                      <a:pt x="68" y="10"/>
                      <a:pt x="68" y="7"/>
                    </a:cubicBezTo>
                    <a:cubicBezTo>
                      <a:pt x="68" y="6"/>
                      <a:pt x="68" y="3"/>
                      <a:pt x="69" y="2"/>
                    </a:cubicBezTo>
                    <a:cubicBezTo>
                      <a:pt x="72" y="1"/>
                      <a:pt x="75" y="2"/>
                      <a:pt x="78" y="2"/>
                    </a:cubicBezTo>
                    <a:cubicBezTo>
                      <a:pt x="79" y="2"/>
                      <a:pt x="80" y="0"/>
                      <a:pt x="82" y="0"/>
                    </a:cubicBezTo>
                    <a:cubicBezTo>
                      <a:pt x="84" y="1"/>
                      <a:pt x="86" y="2"/>
                      <a:pt x="88" y="2"/>
                    </a:cubicBezTo>
                    <a:cubicBezTo>
                      <a:pt x="90" y="3"/>
                      <a:pt x="92" y="2"/>
                      <a:pt x="95" y="1"/>
                    </a:cubicBezTo>
                    <a:cubicBezTo>
                      <a:pt x="95" y="3"/>
                      <a:pt x="96" y="5"/>
                      <a:pt x="95" y="7"/>
                    </a:cubicBezTo>
                    <a:cubicBezTo>
                      <a:pt x="95" y="11"/>
                      <a:pt x="92" y="14"/>
                      <a:pt x="91" y="18"/>
                    </a:cubicBezTo>
                    <a:cubicBezTo>
                      <a:pt x="89" y="22"/>
                      <a:pt x="88" y="26"/>
                      <a:pt x="87" y="31"/>
                    </a:cubicBezTo>
                    <a:cubicBezTo>
                      <a:pt x="87" y="34"/>
                      <a:pt x="86" y="37"/>
                      <a:pt x="86" y="40"/>
                    </a:cubicBezTo>
                    <a:cubicBezTo>
                      <a:pt x="86" y="44"/>
                      <a:pt x="86" y="48"/>
                      <a:pt x="86" y="52"/>
                    </a:cubicBezTo>
                    <a:cubicBezTo>
                      <a:pt x="85" y="55"/>
                      <a:pt x="87" y="59"/>
                      <a:pt x="86" y="62"/>
                    </a:cubicBezTo>
                    <a:cubicBezTo>
                      <a:pt x="85" y="64"/>
                      <a:pt x="81" y="64"/>
                      <a:pt x="80" y="65"/>
                    </a:cubicBezTo>
                    <a:cubicBezTo>
                      <a:pt x="79" y="66"/>
                      <a:pt x="81" y="69"/>
                      <a:pt x="80" y="70"/>
                    </a:cubicBezTo>
                    <a:cubicBezTo>
                      <a:pt x="78" y="71"/>
                      <a:pt x="75" y="70"/>
                      <a:pt x="73" y="72"/>
                    </a:cubicBezTo>
                    <a:cubicBezTo>
                      <a:pt x="71" y="73"/>
                      <a:pt x="72" y="76"/>
                      <a:pt x="71" y="78"/>
                    </a:cubicBezTo>
                    <a:cubicBezTo>
                      <a:pt x="69" y="81"/>
                      <a:pt x="65" y="83"/>
                      <a:pt x="64" y="87"/>
                    </a:cubicBezTo>
                    <a:cubicBezTo>
                      <a:pt x="63" y="90"/>
                      <a:pt x="66" y="94"/>
                      <a:pt x="65" y="98"/>
                    </a:cubicBezTo>
                    <a:cubicBezTo>
                      <a:pt x="64" y="103"/>
                      <a:pt x="63" y="107"/>
                      <a:pt x="61" y="111"/>
                    </a:cubicBezTo>
                    <a:cubicBezTo>
                      <a:pt x="59" y="114"/>
                      <a:pt x="54" y="113"/>
                      <a:pt x="52" y="115"/>
                    </a:cubicBezTo>
                    <a:cubicBezTo>
                      <a:pt x="50" y="117"/>
                      <a:pt x="50" y="121"/>
                      <a:pt x="47" y="122"/>
                    </a:cubicBezTo>
                    <a:cubicBezTo>
                      <a:pt x="45" y="123"/>
                      <a:pt x="42" y="122"/>
                      <a:pt x="41" y="121"/>
                    </a:cubicBezTo>
                    <a:cubicBezTo>
                      <a:pt x="40" y="119"/>
                      <a:pt x="43" y="115"/>
                      <a:pt x="41" y="115"/>
                    </a:cubicBezTo>
                    <a:cubicBezTo>
                      <a:pt x="38" y="115"/>
                      <a:pt x="35" y="117"/>
                      <a:pt x="32" y="119"/>
                    </a:cubicBezTo>
                    <a:cubicBezTo>
                      <a:pt x="31" y="120"/>
                      <a:pt x="31" y="123"/>
                      <a:pt x="30" y="124"/>
                    </a:cubicBezTo>
                    <a:cubicBezTo>
                      <a:pt x="28" y="124"/>
                      <a:pt x="26" y="121"/>
                      <a:pt x="25" y="121"/>
                    </a:cubicBezTo>
                    <a:cubicBezTo>
                      <a:pt x="24" y="120"/>
                      <a:pt x="22" y="117"/>
                      <a:pt x="21" y="118"/>
                    </a:cubicBezTo>
                    <a:cubicBezTo>
                      <a:pt x="17" y="119"/>
                      <a:pt x="14" y="123"/>
                      <a:pt x="11" y="12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9" name="Freeform 46"/>
              <p:cNvSpPr>
                <a:spLocks noChangeAspect="1"/>
              </p:cNvSpPr>
              <p:nvPr/>
            </p:nvSpPr>
            <p:spPr bwMode="auto">
              <a:xfrm>
                <a:off x="4068763" y="4090988"/>
                <a:ext cx="207962" cy="201612"/>
              </a:xfrm>
              <a:custGeom>
                <a:avLst/>
                <a:gdLst>
                  <a:gd name="T0" fmla="*/ 2147483646 w 104"/>
                  <a:gd name="T1" fmla="*/ 2147483646 h 100"/>
                  <a:gd name="T2" fmla="*/ 2147483646 w 104"/>
                  <a:gd name="T3" fmla="*/ 2147483646 h 100"/>
                  <a:gd name="T4" fmla="*/ 2147483646 w 104"/>
                  <a:gd name="T5" fmla="*/ 2147483646 h 100"/>
                  <a:gd name="T6" fmla="*/ 2147483646 w 104"/>
                  <a:gd name="T7" fmla="*/ 2147483646 h 100"/>
                  <a:gd name="T8" fmla="*/ 2147483646 w 104"/>
                  <a:gd name="T9" fmla="*/ 2147483646 h 100"/>
                  <a:gd name="T10" fmla="*/ 2147483646 w 104"/>
                  <a:gd name="T11" fmla="*/ 2147483646 h 100"/>
                  <a:gd name="T12" fmla="*/ 2147483646 w 104"/>
                  <a:gd name="T13" fmla="*/ 2147483646 h 100"/>
                  <a:gd name="T14" fmla="*/ 2147483646 w 104"/>
                  <a:gd name="T15" fmla="*/ 2147483646 h 100"/>
                  <a:gd name="T16" fmla="*/ 2147483646 w 104"/>
                  <a:gd name="T17" fmla="*/ 2147483646 h 100"/>
                  <a:gd name="T18" fmla="*/ 2147483646 w 104"/>
                  <a:gd name="T19" fmla="*/ 2147483646 h 100"/>
                  <a:gd name="T20" fmla="*/ 2147483646 w 104"/>
                  <a:gd name="T21" fmla="*/ 0 h 100"/>
                  <a:gd name="T22" fmla="*/ 2147483646 w 104"/>
                  <a:gd name="T23" fmla="*/ 0 h 100"/>
                  <a:gd name="T24" fmla="*/ 2147483646 w 104"/>
                  <a:gd name="T25" fmla="*/ 2147483646 h 100"/>
                  <a:gd name="T26" fmla="*/ 2147483646 w 104"/>
                  <a:gd name="T27" fmla="*/ 2147483646 h 100"/>
                  <a:gd name="T28" fmla="*/ 2147483646 w 104"/>
                  <a:gd name="T29" fmla="*/ 2147483646 h 100"/>
                  <a:gd name="T30" fmla="*/ 2147483646 w 104"/>
                  <a:gd name="T31" fmla="*/ 2147483646 h 100"/>
                  <a:gd name="T32" fmla="*/ 2147483646 w 104"/>
                  <a:gd name="T33" fmla="*/ 2147483646 h 100"/>
                  <a:gd name="T34" fmla="*/ 2147483646 w 104"/>
                  <a:gd name="T35" fmla="*/ 2147483646 h 100"/>
                  <a:gd name="T36" fmla="*/ 2147483646 w 104"/>
                  <a:gd name="T37" fmla="*/ 2147483646 h 100"/>
                  <a:gd name="T38" fmla="*/ 2147483646 w 104"/>
                  <a:gd name="T39" fmla="*/ 2147483646 h 100"/>
                  <a:gd name="T40" fmla="*/ 2147483646 w 104"/>
                  <a:gd name="T41" fmla="*/ 2147483646 h 100"/>
                  <a:gd name="T42" fmla="*/ 2147483646 w 104"/>
                  <a:gd name="T43" fmla="*/ 2147483646 h 100"/>
                  <a:gd name="T44" fmla="*/ 2147483646 w 104"/>
                  <a:gd name="T45" fmla="*/ 214748364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00">
                    <a:moveTo>
                      <a:pt x="1" y="100"/>
                    </a:moveTo>
                    <a:cubicBezTo>
                      <a:pt x="1" y="95"/>
                      <a:pt x="0" y="91"/>
                      <a:pt x="1" y="86"/>
                    </a:cubicBezTo>
                    <a:cubicBezTo>
                      <a:pt x="1" y="84"/>
                      <a:pt x="3" y="81"/>
                      <a:pt x="4" y="79"/>
                    </a:cubicBezTo>
                    <a:cubicBezTo>
                      <a:pt x="6" y="76"/>
                      <a:pt x="8" y="72"/>
                      <a:pt x="9" y="69"/>
                    </a:cubicBezTo>
                    <a:cubicBezTo>
                      <a:pt x="11" y="66"/>
                      <a:pt x="13" y="62"/>
                      <a:pt x="15" y="59"/>
                    </a:cubicBezTo>
                    <a:cubicBezTo>
                      <a:pt x="16" y="56"/>
                      <a:pt x="18" y="53"/>
                      <a:pt x="20" y="50"/>
                    </a:cubicBezTo>
                    <a:cubicBezTo>
                      <a:pt x="22" y="47"/>
                      <a:pt x="26" y="46"/>
                      <a:pt x="27" y="43"/>
                    </a:cubicBezTo>
                    <a:cubicBezTo>
                      <a:pt x="30" y="37"/>
                      <a:pt x="27" y="29"/>
                      <a:pt x="30" y="23"/>
                    </a:cubicBezTo>
                    <a:cubicBezTo>
                      <a:pt x="32" y="19"/>
                      <a:pt x="39" y="19"/>
                      <a:pt x="42" y="16"/>
                    </a:cubicBezTo>
                    <a:cubicBezTo>
                      <a:pt x="44" y="12"/>
                      <a:pt x="43" y="7"/>
                      <a:pt x="45" y="3"/>
                    </a:cubicBezTo>
                    <a:cubicBezTo>
                      <a:pt x="45" y="2"/>
                      <a:pt x="47" y="1"/>
                      <a:pt x="48" y="0"/>
                    </a:cubicBezTo>
                    <a:lnTo>
                      <a:pt x="104" y="0"/>
                    </a:lnTo>
                    <a:lnTo>
                      <a:pt x="104" y="5"/>
                    </a:lnTo>
                    <a:lnTo>
                      <a:pt x="104" y="26"/>
                    </a:lnTo>
                    <a:lnTo>
                      <a:pt x="63" y="26"/>
                    </a:lnTo>
                    <a:lnTo>
                      <a:pt x="63" y="63"/>
                    </a:lnTo>
                    <a:lnTo>
                      <a:pt x="59" y="65"/>
                    </a:lnTo>
                    <a:cubicBezTo>
                      <a:pt x="57" y="65"/>
                      <a:pt x="55" y="65"/>
                      <a:pt x="54" y="66"/>
                    </a:cubicBezTo>
                    <a:cubicBezTo>
                      <a:pt x="51" y="68"/>
                      <a:pt x="49" y="71"/>
                      <a:pt x="47" y="74"/>
                    </a:cubicBezTo>
                    <a:cubicBezTo>
                      <a:pt x="47" y="80"/>
                      <a:pt x="49" y="86"/>
                      <a:pt x="49" y="92"/>
                    </a:cubicBezTo>
                    <a:cubicBezTo>
                      <a:pt x="49" y="94"/>
                      <a:pt x="47" y="94"/>
                      <a:pt x="47" y="95"/>
                    </a:cubicBezTo>
                    <a:lnTo>
                      <a:pt x="5" y="94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" name="Freeform 47"/>
              <p:cNvSpPr>
                <a:spLocks noChangeAspect="1"/>
              </p:cNvSpPr>
              <p:nvPr/>
            </p:nvSpPr>
            <p:spPr bwMode="auto">
              <a:xfrm>
                <a:off x="4164013" y="3829050"/>
                <a:ext cx="301625" cy="261937"/>
              </a:xfrm>
              <a:custGeom>
                <a:avLst/>
                <a:gdLst>
                  <a:gd name="T0" fmla="*/ 262890 w 150"/>
                  <a:gd name="T1" fmla="*/ 26670 h 130"/>
                  <a:gd name="T2" fmla="*/ 249555 w 150"/>
                  <a:gd name="T3" fmla="*/ 24765 h 130"/>
                  <a:gd name="T4" fmla="*/ 240030 w 150"/>
                  <a:gd name="T5" fmla="*/ 19050 h 130"/>
                  <a:gd name="T6" fmla="*/ 224790 w 150"/>
                  <a:gd name="T7" fmla="*/ 20955 h 130"/>
                  <a:gd name="T8" fmla="*/ 203835 w 150"/>
                  <a:gd name="T9" fmla="*/ 22860 h 130"/>
                  <a:gd name="T10" fmla="*/ 192405 w 150"/>
                  <a:gd name="T11" fmla="*/ 9525 h 130"/>
                  <a:gd name="T12" fmla="*/ 194310 w 150"/>
                  <a:gd name="T13" fmla="*/ 1905 h 130"/>
                  <a:gd name="T14" fmla="*/ 177165 w 150"/>
                  <a:gd name="T15" fmla="*/ 5715 h 130"/>
                  <a:gd name="T16" fmla="*/ 167640 w 150"/>
                  <a:gd name="T17" fmla="*/ 22860 h 130"/>
                  <a:gd name="T18" fmla="*/ 156210 w 150"/>
                  <a:gd name="T19" fmla="*/ 49530 h 130"/>
                  <a:gd name="T20" fmla="*/ 144780 w 150"/>
                  <a:gd name="T21" fmla="*/ 66675 h 130"/>
                  <a:gd name="T22" fmla="*/ 123825 w 150"/>
                  <a:gd name="T23" fmla="*/ 76200 h 130"/>
                  <a:gd name="T24" fmla="*/ 110490 w 150"/>
                  <a:gd name="T25" fmla="*/ 85725 h 130"/>
                  <a:gd name="T26" fmla="*/ 93345 w 150"/>
                  <a:gd name="T27" fmla="*/ 102870 h 130"/>
                  <a:gd name="T28" fmla="*/ 93345 w 150"/>
                  <a:gd name="T29" fmla="*/ 110490 h 130"/>
                  <a:gd name="T30" fmla="*/ 81915 w 150"/>
                  <a:gd name="T31" fmla="*/ 129540 h 130"/>
                  <a:gd name="T32" fmla="*/ 80010 w 150"/>
                  <a:gd name="T33" fmla="*/ 160020 h 130"/>
                  <a:gd name="T34" fmla="*/ 87630 w 150"/>
                  <a:gd name="T35" fmla="*/ 171450 h 130"/>
                  <a:gd name="T36" fmla="*/ 72390 w 150"/>
                  <a:gd name="T37" fmla="*/ 190500 h 130"/>
                  <a:gd name="T38" fmla="*/ 66675 w 150"/>
                  <a:gd name="T39" fmla="*/ 200025 h 130"/>
                  <a:gd name="T40" fmla="*/ 47625 w 150"/>
                  <a:gd name="T41" fmla="*/ 215265 h 130"/>
                  <a:gd name="T42" fmla="*/ 40005 w 150"/>
                  <a:gd name="T43" fmla="*/ 228600 h 130"/>
                  <a:gd name="T44" fmla="*/ 28575 w 150"/>
                  <a:gd name="T45" fmla="*/ 228600 h 130"/>
                  <a:gd name="T46" fmla="*/ 9525 w 150"/>
                  <a:gd name="T47" fmla="*/ 238125 h 130"/>
                  <a:gd name="T48" fmla="*/ 0 w 150"/>
                  <a:gd name="T49" fmla="*/ 247650 h 130"/>
                  <a:gd name="T50" fmla="*/ 106680 w 150"/>
                  <a:gd name="T51" fmla="*/ 247650 h 130"/>
                  <a:gd name="T52" fmla="*/ 106680 w 150"/>
                  <a:gd name="T53" fmla="*/ 219075 h 130"/>
                  <a:gd name="T54" fmla="*/ 125730 w 150"/>
                  <a:gd name="T55" fmla="*/ 203835 h 130"/>
                  <a:gd name="T56" fmla="*/ 140970 w 150"/>
                  <a:gd name="T57" fmla="*/ 194310 h 130"/>
                  <a:gd name="T58" fmla="*/ 154305 w 150"/>
                  <a:gd name="T59" fmla="*/ 190500 h 130"/>
                  <a:gd name="T60" fmla="*/ 160020 w 150"/>
                  <a:gd name="T61" fmla="*/ 184785 h 130"/>
                  <a:gd name="T62" fmla="*/ 175260 w 150"/>
                  <a:gd name="T63" fmla="*/ 184785 h 130"/>
                  <a:gd name="T64" fmla="*/ 190500 w 150"/>
                  <a:gd name="T65" fmla="*/ 180975 h 130"/>
                  <a:gd name="T66" fmla="*/ 201930 w 150"/>
                  <a:gd name="T67" fmla="*/ 163830 h 130"/>
                  <a:gd name="T68" fmla="*/ 224790 w 150"/>
                  <a:gd name="T69" fmla="*/ 158115 h 130"/>
                  <a:gd name="T70" fmla="*/ 230505 w 150"/>
                  <a:gd name="T71" fmla="*/ 150495 h 130"/>
                  <a:gd name="T72" fmla="*/ 220980 w 150"/>
                  <a:gd name="T73" fmla="*/ 142875 h 130"/>
                  <a:gd name="T74" fmla="*/ 228600 w 150"/>
                  <a:gd name="T75" fmla="*/ 131445 h 130"/>
                  <a:gd name="T76" fmla="*/ 245745 w 150"/>
                  <a:gd name="T77" fmla="*/ 127635 h 130"/>
                  <a:gd name="T78" fmla="*/ 268605 w 150"/>
                  <a:gd name="T79" fmla="*/ 121920 h 130"/>
                  <a:gd name="T80" fmla="*/ 280035 w 150"/>
                  <a:gd name="T81" fmla="*/ 120015 h 130"/>
                  <a:gd name="T82" fmla="*/ 285750 w 150"/>
                  <a:gd name="T83" fmla="*/ 106680 h 130"/>
                  <a:gd name="T84" fmla="*/ 278130 w 150"/>
                  <a:gd name="T85" fmla="*/ 99060 h 130"/>
                  <a:gd name="T86" fmla="*/ 278130 w 150"/>
                  <a:gd name="T87" fmla="*/ 91440 h 130"/>
                  <a:gd name="T88" fmla="*/ 272415 w 150"/>
                  <a:gd name="T89" fmla="*/ 83820 h 130"/>
                  <a:gd name="T90" fmla="*/ 274320 w 150"/>
                  <a:gd name="T91" fmla="*/ 62865 h 130"/>
                  <a:gd name="T92" fmla="*/ 272415 w 150"/>
                  <a:gd name="T93" fmla="*/ 38100 h 130"/>
                  <a:gd name="T94" fmla="*/ 262890 w 150"/>
                  <a:gd name="T95" fmla="*/ 26670 h 1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0" h="130">
                    <a:moveTo>
                      <a:pt x="138" y="14"/>
                    </a:moveTo>
                    <a:lnTo>
                      <a:pt x="131" y="13"/>
                    </a:lnTo>
                    <a:cubicBezTo>
                      <a:pt x="129" y="13"/>
                      <a:pt x="128" y="10"/>
                      <a:pt x="126" y="10"/>
                    </a:cubicBezTo>
                    <a:cubicBezTo>
                      <a:pt x="124" y="9"/>
                      <a:pt x="121" y="11"/>
                      <a:pt x="118" y="11"/>
                    </a:cubicBezTo>
                    <a:cubicBezTo>
                      <a:pt x="115" y="12"/>
                      <a:pt x="111" y="13"/>
                      <a:pt x="107" y="12"/>
                    </a:cubicBezTo>
                    <a:cubicBezTo>
                      <a:pt x="104" y="11"/>
                      <a:pt x="102" y="8"/>
                      <a:pt x="101" y="5"/>
                    </a:cubicBezTo>
                    <a:cubicBezTo>
                      <a:pt x="100" y="4"/>
                      <a:pt x="103" y="2"/>
                      <a:pt x="102" y="1"/>
                    </a:cubicBezTo>
                    <a:cubicBezTo>
                      <a:pt x="99" y="0"/>
                      <a:pt x="95" y="1"/>
                      <a:pt x="93" y="3"/>
                    </a:cubicBezTo>
                    <a:cubicBezTo>
                      <a:pt x="91" y="5"/>
                      <a:pt x="90" y="9"/>
                      <a:pt x="88" y="12"/>
                    </a:cubicBezTo>
                    <a:cubicBezTo>
                      <a:pt x="86" y="16"/>
                      <a:pt x="85" y="21"/>
                      <a:pt x="82" y="26"/>
                    </a:cubicBezTo>
                    <a:cubicBezTo>
                      <a:pt x="80" y="29"/>
                      <a:pt x="79" y="33"/>
                      <a:pt x="76" y="35"/>
                    </a:cubicBezTo>
                    <a:cubicBezTo>
                      <a:pt x="73" y="38"/>
                      <a:pt x="68" y="38"/>
                      <a:pt x="65" y="40"/>
                    </a:cubicBezTo>
                    <a:cubicBezTo>
                      <a:pt x="62" y="41"/>
                      <a:pt x="60" y="43"/>
                      <a:pt x="58" y="45"/>
                    </a:cubicBezTo>
                    <a:cubicBezTo>
                      <a:pt x="55" y="48"/>
                      <a:pt x="51" y="51"/>
                      <a:pt x="49" y="54"/>
                    </a:cubicBezTo>
                    <a:cubicBezTo>
                      <a:pt x="48" y="55"/>
                      <a:pt x="49" y="57"/>
                      <a:pt x="49" y="58"/>
                    </a:cubicBezTo>
                    <a:cubicBezTo>
                      <a:pt x="47" y="62"/>
                      <a:pt x="44" y="64"/>
                      <a:pt x="43" y="68"/>
                    </a:cubicBezTo>
                    <a:cubicBezTo>
                      <a:pt x="41" y="73"/>
                      <a:pt x="41" y="79"/>
                      <a:pt x="42" y="84"/>
                    </a:cubicBezTo>
                    <a:cubicBezTo>
                      <a:pt x="43" y="86"/>
                      <a:pt x="46" y="88"/>
                      <a:pt x="46" y="90"/>
                    </a:cubicBezTo>
                    <a:cubicBezTo>
                      <a:pt x="44" y="94"/>
                      <a:pt x="40" y="96"/>
                      <a:pt x="38" y="100"/>
                    </a:cubicBezTo>
                    <a:cubicBezTo>
                      <a:pt x="37" y="101"/>
                      <a:pt x="37" y="104"/>
                      <a:pt x="35" y="105"/>
                    </a:cubicBezTo>
                    <a:cubicBezTo>
                      <a:pt x="33" y="108"/>
                      <a:pt x="28" y="110"/>
                      <a:pt x="25" y="113"/>
                    </a:cubicBezTo>
                    <a:cubicBezTo>
                      <a:pt x="23" y="115"/>
                      <a:pt x="23" y="118"/>
                      <a:pt x="21" y="120"/>
                    </a:cubicBezTo>
                    <a:cubicBezTo>
                      <a:pt x="19" y="121"/>
                      <a:pt x="17" y="119"/>
                      <a:pt x="15" y="120"/>
                    </a:cubicBezTo>
                    <a:cubicBezTo>
                      <a:pt x="12" y="121"/>
                      <a:pt x="8" y="123"/>
                      <a:pt x="5" y="125"/>
                    </a:cubicBezTo>
                    <a:cubicBezTo>
                      <a:pt x="3" y="126"/>
                      <a:pt x="2" y="128"/>
                      <a:pt x="0" y="130"/>
                    </a:cubicBezTo>
                    <a:lnTo>
                      <a:pt x="56" y="130"/>
                    </a:lnTo>
                    <a:lnTo>
                      <a:pt x="56" y="115"/>
                    </a:lnTo>
                    <a:cubicBezTo>
                      <a:pt x="56" y="112"/>
                      <a:pt x="63" y="110"/>
                      <a:pt x="66" y="107"/>
                    </a:cubicBezTo>
                    <a:cubicBezTo>
                      <a:pt x="68" y="105"/>
                      <a:pt x="71" y="103"/>
                      <a:pt x="74" y="102"/>
                    </a:cubicBezTo>
                    <a:cubicBezTo>
                      <a:pt x="76" y="101"/>
                      <a:pt x="79" y="102"/>
                      <a:pt x="81" y="100"/>
                    </a:cubicBezTo>
                    <a:cubicBezTo>
                      <a:pt x="82" y="100"/>
                      <a:pt x="82" y="97"/>
                      <a:pt x="84" y="97"/>
                    </a:cubicBezTo>
                    <a:cubicBezTo>
                      <a:pt x="86" y="96"/>
                      <a:pt x="89" y="97"/>
                      <a:pt x="92" y="97"/>
                    </a:cubicBezTo>
                    <a:cubicBezTo>
                      <a:pt x="95" y="96"/>
                      <a:pt x="98" y="96"/>
                      <a:pt x="100" y="95"/>
                    </a:cubicBezTo>
                    <a:cubicBezTo>
                      <a:pt x="103" y="92"/>
                      <a:pt x="103" y="88"/>
                      <a:pt x="106" y="86"/>
                    </a:cubicBezTo>
                    <a:cubicBezTo>
                      <a:pt x="109" y="83"/>
                      <a:pt x="114" y="84"/>
                      <a:pt x="118" y="83"/>
                    </a:cubicBezTo>
                    <a:cubicBezTo>
                      <a:pt x="120" y="82"/>
                      <a:pt x="121" y="80"/>
                      <a:pt x="121" y="79"/>
                    </a:cubicBezTo>
                    <a:cubicBezTo>
                      <a:pt x="120" y="77"/>
                      <a:pt x="116" y="77"/>
                      <a:pt x="116" y="75"/>
                    </a:cubicBezTo>
                    <a:cubicBezTo>
                      <a:pt x="116" y="73"/>
                      <a:pt x="118" y="70"/>
                      <a:pt x="120" y="69"/>
                    </a:cubicBezTo>
                    <a:cubicBezTo>
                      <a:pt x="123" y="67"/>
                      <a:pt x="126" y="67"/>
                      <a:pt x="129" y="67"/>
                    </a:cubicBezTo>
                    <a:cubicBezTo>
                      <a:pt x="133" y="66"/>
                      <a:pt x="137" y="64"/>
                      <a:pt x="141" y="64"/>
                    </a:cubicBezTo>
                    <a:cubicBezTo>
                      <a:pt x="143" y="63"/>
                      <a:pt x="145" y="64"/>
                      <a:pt x="147" y="63"/>
                    </a:cubicBezTo>
                    <a:cubicBezTo>
                      <a:pt x="148" y="61"/>
                      <a:pt x="150" y="59"/>
                      <a:pt x="150" y="56"/>
                    </a:cubicBezTo>
                    <a:cubicBezTo>
                      <a:pt x="150" y="54"/>
                      <a:pt x="147" y="54"/>
                      <a:pt x="146" y="52"/>
                    </a:cubicBezTo>
                    <a:cubicBezTo>
                      <a:pt x="146" y="51"/>
                      <a:pt x="147" y="49"/>
                      <a:pt x="146" y="48"/>
                    </a:cubicBezTo>
                    <a:cubicBezTo>
                      <a:pt x="146" y="46"/>
                      <a:pt x="144" y="46"/>
                      <a:pt x="143" y="44"/>
                    </a:cubicBezTo>
                    <a:cubicBezTo>
                      <a:pt x="143" y="41"/>
                      <a:pt x="144" y="37"/>
                      <a:pt x="144" y="33"/>
                    </a:cubicBezTo>
                    <a:cubicBezTo>
                      <a:pt x="144" y="29"/>
                      <a:pt x="144" y="24"/>
                      <a:pt x="143" y="20"/>
                    </a:cubicBezTo>
                    <a:cubicBezTo>
                      <a:pt x="142" y="18"/>
                      <a:pt x="140" y="16"/>
                      <a:pt x="138" y="1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11" name="Freeform 48"/>
              <p:cNvSpPr>
                <a:spLocks noChangeAspect="1"/>
              </p:cNvSpPr>
              <p:nvPr/>
            </p:nvSpPr>
            <p:spPr bwMode="auto">
              <a:xfrm>
                <a:off x="4070350" y="4102100"/>
                <a:ext cx="303213" cy="376238"/>
              </a:xfrm>
              <a:custGeom>
                <a:avLst/>
                <a:gdLst>
                  <a:gd name="T0" fmla="*/ 2147483646 w 151"/>
                  <a:gd name="T1" fmla="*/ 2147483646 h 187"/>
                  <a:gd name="T2" fmla="*/ 2147483646 w 151"/>
                  <a:gd name="T3" fmla="*/ 2147483646 h 187"/>
                  <a:gd name="T4" fmla="*/ 2147483646 w 151"/>
                  <a:gd name="T5" fmla="*/ 2147483646 h 187"/>
                  <a:gd name="T6" fmla="*/ 2147483646 w 151"/>
                  <a:gd name="T7" fmla="*/ 2147483646 h 187"/>
                  <a:gd name="T8" fmla="*/ 2147483646 w 151"/>
                  <a:gd name="T9" fmla="*/ 2147483646 h 187"/>
                  <a:gd name="T10" fmla="*/ 2147483646 w 151"/>
                  <a:gd name="T11" fmla="*/ 2147483646 h 187"/>
                  <a:gd name="T12" fmla="*/ 2147483646 w 151"/>
                  <a:gd name="T13" fmla="*/ 2147483646 h 187"/>
                  <a:gd name="T14" fmla="*/ 2147483646 w 151"/>
                  <a:gd name="T15" fmla="*/ 2147483646 h 187"/>
                  <a:gd name="T16" fmla="*/ 2147483646 w 151"/>
                  <a:gd name="T17" fmla="*/ 2147483646 h 187"/>
                  <a:gd name="T18" fmla="*/ 2147483646 w 151"/>
                  <a:gd name="T19" fmla="*/ 2147483646 h 187"/>
                  <a:gd name="T20" fmla="*/ 2147483646 w 151"/>
                  <a:gd name="T21" fmla="*/ 2147483646 h 187"/>
                  <a:gd name="T22" fmla="*/ 2147483646 w 151"/>
                  <a:gd name="T23" fmla="*/ 2147483646 h 187"/>
                  <a:gd name="T24" fmla="*/ 2147483646 w 151"/>
                  <a:gd name="T25" fmla="*/ 2147483646 h 187"/>
                  <a:gd name="T26" fmla="*/ 2147483646 w 151"/>
                  <a:gd name="T27" fmla="*/ 2147483646 h 187"/>
                  <a:gd name="T28" fmla="*/ 2147483646 w 151"/>
                  <a:gd name="T29" fmla="*/ 0 h 187"/>
                  <a:gd name="T30" fmla="*/ 2147483646 w 151"/>
                  <a:gd name="T31" fmla="*/ 2147483646 h 187"/>
                  <a:gd name="T32" fmla="*/ 2147483646 w 151"/>
                  <a:gd name="T33" fmla="*/ 2147483646 h 187"/>
                  <a:gd name="T34" fmla="*/ 2147483646 w 151"/>
                  <a:gd name="T35" fmla="*/ 2147483646 h 187"/>
                  <a:gd name="T36" fmla="*/ 2147483646 w 151"/>
                  <a:gd name="T37" fmla="*/ 2147483646 h 187"/>
                  <a:gd name="T38" fmla="*/ 2147483646 w 151"/>
                  <a:gd name="T39" fmla="*/ 2147483646 h 187"/>
                  <a:gd name="T40" fmla="*/ 2147483646 w 151"/>
                  <a:gd name="T41" fmla="*/ 2147483646 h 187"/>
                  <a:gd name="T42" fmla="*/ 2147483646 w 151"/>
                  <a:gd name="T43" fmla="*/ 2147483646 h 187"/>
                  <a:gd name="T44" fmla="*/ 2147483646 w 151"/>
                  <a:gd name="T45" fmla="*/ 2147483646 h 187"/>
                  <a:gd name="T46" fmla="*/ 2147483646 w 151"/>
                  <a:gd name="T47" fmla="*/ 2147483646 h 187"/>
                  <a:gd name="T48" fmla="*/ 0 w 151"/>
                  <a:gd name="T49" fmla="*/ 2147483646 h 187"/>
                  <a:gd name="T50" fmla="*/ 2147483646 w 151"/>
                  <a:gd name="T51" fmla="*/ 2147483646 h 187"/>
                  <a:gd name="T52" fmla="*/ 2147483646 w 151"/>
                  <a:gd name="T53" fmla="*/ 2147483646 h 187"/>
                  <a:gd name="T54" fmla="*/ 2147483646 w 151"/>
                  <a:gd name="T55" fmla="*/ 2147483646 h 187"/>
                  <a:gd name="T56" fmla="*/ 2147483646 w 151"/>
                  <a:gd name="T57" fmla="*/ 2147483646 h 187"/>
                  <a:gd name="T58" fmla="*/ 2147483646 w 151"/>
                  <a:gd name="T59" fmla="*/ 2147483646 h 187"/>
                  <a:gd name="T60" fmla="*/ 2147483646 w 151"/>
                  <a:gd name="T61" fmla="*/ 2147483646 h 187"/>
                  <a:gd name="T62" fmla="*/ 2147483646 w 151"/>
                  <a:gd name="T63" fmla="*/ 2147483646 h 187"/>
                  <a:gd name="T64" fmla="*/ 2147483646 w 151"/>
                  <a:gd name="T65" fmla="*/ 2147483646 h 187"/>
                  <a:gd name="T66" fmla="*/ 2147483646 w 151"/>
                  <a:gd name="T67" fmla="*/ 2147483646 h 187"/>
                  <a:gd name="T68" fmla="*/ 2147483646 w 151"/>
                  <a:gd name="T69" fmla="*/ 2147483646 h 187"/>
                  <a:gd name="T70" fmla="*/ 2147483646 w 151"/>
                  <a:gd name="T71" fmla="*/ 2147483646 h 187"/>
                  <a:gd name="T72" fmla="*/ 2147483646 w 151"/>
                  <a:gd name="T73" fmla="*/ 2147483646 h 187"/>
                  <a:gd name="T74" fmla="*/ 2147483646 w 151"/>
                  <a:gd name="T75" fmla="*/ 2147483646 h 187"/>
                  <a:gd name="T76" fmla="*/ 2147483646 w 151"/>
                  <a:gd name="T77" fmla="*/ 2147483646 h 187"/>
                  <a:gd name="T78" fmla="*/ 2147483646 w 151"/>
                  <a:gd name="T79" fmla="*/ 2147483646 h 187"/>
                  <a:gd name="T80" fmla="*/ 2147483646 w 151"/>
                  <a:gd name="T81" fmla="*/ 2147483646 h 187"/>
                  <a:gd name="T82" fmla="*/ 2147483646 w 151"/>
                  <a:gd name="T83" fmla="*/ 2147483646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1" h="187">
                    <a:moveTo>
                      <a:pt x="58" y="186"/>
                    </a:moveTo>
                    <a:cubicBezTo>
                      <a:pt x="60" y="186"/>
                      <a:pt x="62" y="187"/>
                      <a:pt x="63" y="185"/>
                    </a:cubicBezTo>
                    <a:cubicBezTo>
                      <a:pt x="65" y="183"/>
                      <a:pt x="64" y="179"/>
                      <a:pt x="66" y="177"/>
                    </a:cubicBezTo>
                    <a:cubicBezTo>
                      <a:pt x="66" y="176"/>
                      <a:pt x="69" y="176"/>
                      <a:pt x="70" y="177"/>
                    </a:cubicBezTo>
                    <a:cubicBezTo>
                      <a:pt x="72" y="178"/>
                      <a:pt x="72" y="182"/>
                      <a:pt x="75" y="183"/>
                    </a:cubicBezTo>
                    <a:cubicBezTo>
                      <a:pt x="77" y="183"/>
                      <a:pt x="77" y="178"/>
                      <a:pt x="79" y="178"/>
                    </a:cubicBezTo>
                    <a:cubicBezTo>
                      <a:pt x="83" y="176"/>
                      <a:pt x="88" y="179"/>
                      <a:pt x="92" y="178"/>
                    </a:cubicBezTo>
                    <a:cubicBezTo>
                      <a:pt x="94" y="177"/>
                      <a:pt x="93" y="174"/>
                      <a:pt x="95" y="174"/>
                    </a:cubicBezTo>
                    <a:cubicBezTo>
                      <a:pt x="96" y="174"/>
                      <a:pt x="96" y="178"/>
                      <a:pt x="97" y="178"/>
                    </a:cubicBezTo>
                    <a:lnTo>
                      <a:pt x="144" y="178"/>
                    </a:lnTo>
                    <a:lnTo>
                      <a:pt x="147" y="164"/>
                    </a:lnTo>
                    <a:lnTo>
                      <a:pt x="143" y="162"/>
                    </a:lnTo>
                    <a:lnTo>
                      <a:pt x="132" y="35"/>
                    </a:lnTo>
                    <a:cubicBezTo>
                      <a:pt x="131" y="29"/>
                      <a:pt x="144" y="35"/>
                      <a:pt x="151" y="35"/>
                    </a:cubicBezTo>
                    <a:lnTo>
                      <a:pt x="103" y="0"/>
                    </a:lnTo>
                    <a:lnTo>
                      <a:pt x="103" y="21"/>
                    </a:lnTo>
                    <a:lnTo>
                      <a:pt x="62" y="21"/>
                    </a:lnTo>
                    <a:lnTo>
                      <a:pt x="62" y="58"/>
                    </a:lnTo>
                    <a:lnTo>
                      <a:pt x="58" y="60"/>
                    </a:lnTo>
                    <a:cubicBezTo>
                      <a:pt x="56" y="60"/>
                      <a:pt x="54" y="60"/>
                      <a:pt x="53" y="61"/>
                    </a:cubicBezTo>
                    <a:cubicBezTo>
                      <a:pt x="50" y="63"/>
                      <a:pt x="48" y="66"/>
                      <a:pt x="46" y="69"/>
                    </a:cubicBezTo>
                    <a:cubicBezTo>
                      <a:pt x="46" y="75"/>
                      <a:pt x="48" y="81"/>
                      <a:pt x="48" y="87"/>
                    </a:cubicBezTo>
                    <a:cubicBezTo>
                      <a:pt x="48" y="89"/>
                      <a:pt x="46" y="89"/>
                      <a:pt x="46" y="90"/>
                    </a:cubicBezTo>
                    <a:lnTo>
                      <a:pt x="4" y="89"/>
                    </a:lnTo>
                    <a:lnTo>
                      <a:pt x="0" y="95"/>
                    </a:lnTo>
                    <a:cubicBezTo>
                      <a:pt x="1" y="96"/>
                      <a:pt x="2" y="98"/>
                      <a:pt x="4" y="99"/>
                    </a:cubicBezTo>
                    <a:cubicBezTo>
                      <a:pt x="4" y="99"/>
                      <a:pt x="6" y="98"/>
                      <a:pt x="6" y="99"/>
                    </a:cubicBezTo>
                    <a:cubicBezTo>
                      <a:pt x="7" y="101"/>
                      <a:pt x="8" y="104"/>
                      <a:pt x="8" y="107"/>
                    </a:cubicBezTo>
                    <a:cubicBezTo>
                      <a:pt x="8" y="111"/>
                      <a:pt x="6" y="116"/>
                      <a:pt x="5" y="121"/>
                    </a:cubicBezTo>
                    <a:cubicBezTo>
                      <a:pt x="5" y="122"/>
                      <a:pt x="7" y="123"/>
                      <a:pt x="7" y="124"/>
                    </a:cubicBezTo>
                    <a:cubicBezTo>
                      <a:pt x="8" y="127"/>
                      <a:pt x="9" y="131"/>
                      <a:pt x="9" y="135"/>
                    </a:cubicBezTo>
                    <a:cubicBezTo>
                      <a:pt x="9" y="139"/>
                      <a:pt x="8" y="144"/>
                      <a:pt x="7" y="149"/>
                    </a:cubicBezTo>
                    <a:cubicBezTo>
                      <a:pt x="6" y="154"/>
                      <a:pt x="4" y="160"/>
                      <a:pt x="3" y="164"/>
                    </a:cubicBezTo>
                    <a:cubicBezTo>
                      <a:pt x="5" y="163"/>
                      <a:pt x="6" y="160"/>
                      <a:pt x="8" y="159"/>
                    </a:cubicBezTo>
                    <a:cubicBezTo>
                      <a:pt x="12" y="158"/>
                      <a:pt x="17" y="160"/>
                      <a:pt x="21" y="159"/>
                    </a:cubicBezTo>
                    <a:cubicBezTo>
                      <a:pt x="22" y="159"/>
                      <a:pt x="22" y="157"/>
                      <a:pt x="23" y="157"/>
                    </a:cubicBezTo>
                    <a:cubicBezTo>
                      <a:pt x="26" y="157"/>
                      <a:pt x="29" y="156"/>
                      <a:pt x="31" y="158"/>
                    </a:cubicBezTo>
                    <a:cubicBezTo>
                      <a:pt x="34" y="159"/>
                      <a:pt x="34" y="164"/>
                      <a:pt x="37" y="166"/>
                    </a:cubicBezTo>
                    <a:cubicBezTo>
                      <a:pt x="39" y="167"/>
                      <a:pt x="41" y="165"/>
                      <a:pt x="43" y="166"/>
                    </a:cubicBezTo>
                    <a:cubicBezTo>
                      <a:pt x="45" y="169"/>
                      <a:pt x="45" y="173"/>
                      <a:pt x="46" y="176"/>
                    </a:cubicBezTo>
                    <a:cubicBezTo>
                      <a:pt x="47" y="178"/>
                      <a:pt x="49" y="181"/>
                      <a:pt x="51" y="182"/>
                    </a:cubicBezTo>
                    <a:cubicBezTo>
                      <a:pt x="53" y="184"/>
                      <a:pt x="56" y="185"/>
                      <a:pt x="58" y="18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2" name="Freeform 49"/>
              <p:cNvSpPr>
                <a:spLocks noChangeAspect="1"/>
              </p:cNvSpPr>
              <p:nvPr/>
            </p:nvSpPr>
            <p:spPr bwMode="auto">
              <a:xfrm>
                <a:off x="4049713" y="4416425"/>
                <a:ext cx="157162" cy="127000"/>
              </a:xfrm>
              <a:custGeom>
                <a:avLst/>
                <a:gdLst>
                  <a:gd name="T0" fmla="*/ 2147483646 w 78"/>
                  <a:gd name="T1" fmla="*/ 2147483646 h 64"/>
                  <a:gd name="T2" fmla="*/ 2147483646 w 78"/>
                  <a:gd name="T3" fmla="*/ 2147483646 h 64"/>
                  <a:gd name="T4" fmla="*/ 2147483646 w 78"/>
                  <a:gd name="T5" fmla="*/ 2147483646 h 64"/>
                  <a:gd name="T6" fmla="*/ 2147483646 w 78"/>
                  <a:gd name="T7" fmla="*/ 2147483646 h 64"/>
                  <a:gd name="T8" fmla="*/ 2147483646 w 78"/>
                  <a:gd name="T9" fmla="*/ 2147483646 h 64"/>
                  <a:gd name="T10" fmla="*/ 2147483646 w 78"/>
                  <a:gd name="T11" fmla="*/ 2147483646 h 64"/>
                  <a:gd name="T12" fmla="*/ 2147483646 w 78"/>
                  <a:gd name="T13" fmla="*/ 2147483646 h 64"/>
                  <a:gd name="T14" fmla="*/ 2147483646 w 78"/>
                  <a:gd name="T15" fmla="*/ 2147483646 h 64"/>
                  <a:gd name="T16" fmla="*/ 2147483646 w 78"/>
                  <a:gd name="T17" fmla="*/ 2147483646 h 64"/>
                  <a:gd name="T18" fmla="*/ 2147483646 w 78"/>
                  <a:gd name="T19" fmla="*/ 2147483646 h 64"/>
                  <a:gd name="T20" fmla="*/ 2147483646 w 78"/>
                  <a:gd name="T21" fmla="*/ 2147483646 h 64"/>
                  <a:gd name="T22" fmla="*/ 2147483646 w 78"/>
                  <a:gd name="T23" fmla="*/ 2147483646 h 64"/>
                  <a:gd name="T24" fmla="*/ 2147483646 w 78"/>
                  <a:gd name="T25" fmla="*/ 2147483646 h 64"/>
                  <a:gd name="T26" fmla="*/ 2147483646 w 78"/>
                  <a:gd name="T27" fmla="*/ 2147483646 h 64"/>
                  <a:gd name="T28" fmla="*/ 0 w 78"/>
                  <a:gd name="T29" fmla="*/ 2147483646 h 64"/>
                  <a:gd name="T30" fmla="*/ 2147483646 w 78"/>
                  <a:gd name="T31" fmla="*/ 2147483646 h 64"/>
                  <a:gd name="T32" fmla="*/ 2147483646 w 78"/>
                  <a:gd name="T33" fmla="*/ 2147483646 h 64"/>
                  <a:gd name="T34" fmla="*/ 2147483646 w 78"/>
                  <a:gd name="T35" fmla="*/ 2147483646 h 64"/>
                  <a:gd name="T36" fmla="*/ 2147483646 w 78"/>
                  <a:gd name="T37" fmla="*/ 2147483646 h 64"/>
                  <a:gd name="T38" fmla="*/ 2147483646 w 78"/>
                  <a:gd name="T39" fmla="*/ 2147483646 h 64"/>
                  <a:gd name="T40" fmla="*/ 2147483646 w 78"/>
                  <a:gd name="T41" fmla="*/ 2147483646 h 64"/>
                  <a:gd name="T42" fmla="*/ 2147483646 w 78"/>
                  <a:gd name="T43" fmla="*/ 2147483646 h 64"/>
                  <a:gd name="T44" fmla="*/ 2147483646 w 78"/>
                  <a:gd name="T45" fmla="*/ 2147483646 h 64"/>
                  <a:gd name="T46" fmla="*/ 2147483646 w 78"/>
                  <a:gd name="T47" fmla="*/ 2147483646 h 64"/>
                  <a:gd name="T48" fmla="*/ 2147483646 w 78"/>
                  <a:gd name="T49" fmla="*/ 2147483646 h 64"/>
                  <a:gd name="T50" fmla="*/ 2147483646 w 78"/>
                  <a:gd name="T51" fmla="*/ 2147483646 h 64"/>
                  <a:gd name="T52" fmla="*/ 2147483646 w 78"/>
                  <a:gd name="T53" fmla="*/ 2147483646 h 64"/>
                  <a:gd name="T54" fmla="*/ 2147483646 w 78"/>
                  <a:gd name="T55" fmla="*/ 2147483646 h 64"/>
                  <a:gd name="T56" fmla="*/ 2147483646 w 78"/>
                  <a:gd name="T57" fmla="*/ 2147483646 h 64"/>
                  <a:gd name="T58" fmla="*/ 2147483646 w 78"/>
                  <a:gd name="T59" fmla="*/ 2147483646 h 64"/>
                  <a:gd name="T60" fmla="*/ 2147483646 w 78"/>
                  <a:gd name="T61" fmla="*/ 2147483646 h 64"/>
                  <a:gd name="T62" fmla="*/ 2147483646 w 78"/>
                  <a:gd name="T63" fmla="*/ 2147483646 h 64"/>
                  <a:gd name="T64" fmla="*/ 2147483646 w 78"/>
                  <a:gd name="T65" fmla="*/ 2147483646 h 64"/>
                  <a:gd name="T66" fmla="*/ 2147483646 w 78"/>
                  <a:gd name="T67" fmla="*/ 2147483646 h 64"/>
                  <a:gd name="T68" fmla="*/ 2147483646 w 78"/>
                  <a:gd name="T69" fmla="*/ 2147483646 h 64"/>
                  <a:gd name="T70" fmla="*/ 2147483646 w 78"/>
                  <a:gd name="T71" fmla="*/ 2147483646 h 64"/>
                  <a:gd name="T72" fmla="*/ 2147483646 w 78"/>
                  <a:gd name="T73" fmla="*/ 2147483646 h 64"/>
                  <a:gd name="T74" fmla="*/ 2147483646 w 78"/>
                  <a:gd name="T75" fmla="*/ 2147483646 h 64"/>
                  <a:gd name="T76" fmla="*/ 2147483646 w 78"/>
                  <a:gd name="T77" fmla="*/ 2147483646 h 64"/>
                  <a:gd name="T78" fmla="*/ 2147483646 w 78"/>
                  <a:gd name="T79" fmla="*/ 2147483646 h 64"/>
                  <a:gd name="T80" fmla="*/ 2147483646 w 78"/>
                  <a:gd name="T81" fmla="*/ 2147483646 h 64"/>
                  <a:gd name="T82" fmla="*/ 2147483646 w 78"/>
                  <a:gd name="T83" fmla="*/ 2147483646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64">
                    <a:moveTo>
                      <a:pt x="10" y="64"/>
                    </a:moveTo>
                    <a:cubicBezTo>
                      <a:pt x="10" y="62"/>
                      <a:pt x="9" y="61"/>
                      <a:pt x="9" y="59"/>
                    </a:cubicBezTo>
                    <a:cubicBezTo>
                      <a:pt x="9" y="57"/>
                      <a:pt x="9" y="56"/>
                      <a:pt x="9" y="54"/>
                    </a:cubicBezTo>
                    <a:cubicBezTo>
                      <a:pt x="13" y="54"/>
                      <a:pt x="16" y="55"/>
                      <a:pt x="20" y="54"/>
                    </a:cubicBezTo>
                    <a:cubicBezTo>
                      <a:pt x="23" y="54"/>
                      <a:pt x="26" y="51"/>
                      <a:pt x="30" y="51"/>
                    </a:cubicBezTo>
                    <a:cubicBezTo>
                      <a:pt x="33" y="51"/>
                      <a:pt x="36" y="52"/>
                      <a:pt x="39" y="52"/>
                    </a:cubicBezTo>
                    <a:cubicBezTo>
                      <a:pt x="42" y="52"/>
                      <a:pt x="44" y="52"/>
                      <a:pt x="46" y="51"/>
                    </a:cubicBezTo>
                    <a:cubicBezTo>
                      <a:pt x="47" y="50"/>
                      <a:pt x="48" y="48"/>
                      <a:pt x="47" y="47"/>
                    </a:cubicBezTo>
                    <a:cubicBezTo>
                      <a:pt x="44" y="46"/>
                      <a:pt x="39" y="45"/>
                      <a:pt x="36" y="45"/>
                    </a:cubicBezTo>
                    <a:cubicBezTo>
                      <a:pt x="33" y="44"/>
                      <a:pt x="31" y="44"/>
                      <a:pt x="29" y="44"/>
                    </a:cubicBezTo>
                    <a:cubicBezTo>
                      <a:pt x="28" y="45"/>
                      <a:pt x="27" y="47"/>
                      <a:pt x="26" y="47"/>
                    </a:cubicBezTo>
                    <a:cubicBezTo>
                      <a:pt x="22" y="48"/>
                      <a:pt x="18" y="48"/>
                      <a:pt x="14" y="48"/>
                    </a:cubicBezTo>
                    <a:cubicBezTo>
                      <a:pt x="13" y="46"/>
                      <a:pt x="12" y="43"/>
                      <a:pt x="11" y="41"/>
                    </a:cubicBezTo>
                    <a:cubicBezTo>
                      <a:pt x="10" y="38"/>
                      <a:pt x="10" y="35"/>
                      <a:pt x="8" y="33"/>
                    </a:cubicBezTo>
                    <a:cubicBezTo>
                      <a:pt x="6" y="32"/>
                      <a:pt x="0" y="34"/>
                      <a:pt x="0" y="31"/>
                    </a:cubicBezTo>
                    <a:cubicBezTo>
                      <a:pt x="0" y="27"/>
                      <a:pt x="6" y="26"/>
                      <a:pt x="8" y="23"/>
                    </a:cubicBezTo>
                    <a:cubicBezTo>
                      <a:pt x="10" y="21"/>
                      <a:pt x="13" y="19"/>
                      <a:pt x="14" y="16"/>
                    </a:cubicBezTo>
                    <a:cubicBezTo>
                      <a:pt x="14" y="14"/>
                      <a:pt x="13" y="11"/>
                      <a:pt x="13" y="8"/>
                    </a:cubicBezTo>
                    <a:cubicBezTo>
                      <a:pt x="15" y="7"/>
                      <a:pt x="16" y="4"/>
                      <a:pt x="18" y="3"/>
                    </a:cubicBezTo>
                    <a:cubicBezTo>
                      <a:pt x="22" y="2"/>
                      <a:pt x="27" y="4"/>
                      <a:pt x="31" y="3"/>
                    </a:cubicBezTo>
                    <a:cubicBezTo>
                      <a:pt x="32" y="3"/>
                      <a:pt x="32" y="1"/>
                      <a:pt x="33" y="1"/>
                    </a:cubicBezTo>
                    <a:cubicBezTo>
                      <a:pt x="36" y="1"/>
                      <a:pt x="39" y="0"/>
                      <a:pt x="41" y="2"/>
                    </a:cubicBezTo>
                    <a:cubicBezTo>
                      <a:pt x="44" y="3"/>
                      <a:pt x="44" y="8"/>
                      <a:pt x="47" y="10"/>
                    </a:cubicBezTo>
                    <a:cubicBezTo>
                      <a:pt x="49" y="11"/>
                      <a:pt x="51" y="9"/>
                      <a:pt x="53" y="10"/>
                    </a:cubicBezTo>
                    <a:cubicBezTo>
                      <a:pt x="55" y="13"/>
                      <a:pt x="55" y="17"/>
                      <a:pt x="56" y="20"/>
                    </a:cubicBezTo>
                    <a:cubicBezTo>
                      <a:pt x="57" y="22"/>
                      <a:pt x="59" y="25"/>
                      <a:pt x="61" y="26"/>
                    </a:cubicBezTo>
                    <a:cubicBezTo>
                      <a:pt x="63" y="28"/>
                      <a:pt x="66" y="29"/>
                      <a:pt x="68" y="30"/>
                    </a:cubicBezTo>
                    <a:lnTo>
                      <a:pt x="71" y="38"/>
                    </a:lnTo>
                    <a:lnTo>
                      <a:pt x="69" y="47"/>
                    </a:lnTo>
                    <a:lnTo>
                      <a:pt x="72" y="51"/>
                    </a:lnTo>
                    <a:lnTo>
                      <a:pt x="75" y="51"/>
                    </a:lnTo>
                    <a:lnTo>
                      <a:pt x="78" y="57"/>
                    </a:lnTo>
                    <a:lnTo>
                      <a:pt x="76" y="63"/>
                    </a:lnTo>
                    <a:cubicBezTo>
                      <a:pt x="73" y="63"/>
                      <a:pt x="71" y="64"/>
                      <a:pt x="68" y="64"/>
                    </a:cubicBezTo>
                    <a:cubicBezTo>
                      <a:pt x="66" y="63"/>
                      <a:pt x="63" y="63"/>
                      <a:pt x="60" y="63"/>
                    </a:cubicBezTo>
                    <a:cubicBezTo>
                      <a:pt x="59" y="63"/>
                      <a:pt x="58" y="64"/>
                      <a:pt x="57" y="63"/>
                    </a:cubicBezTo>
                    <a:cubicBezTo>
                      <a:pt x="56" y="63"/>
                      <a:pt x="56" y="61"/>
                      <a:pt x="55" y="61"/>
                    </a:cubicBezTo>
                    <a:cubicBezTo>
                      <a:pt x="53" y="60"/>
                      <a:pt x="50" y="61"/>
                      <a:pt x="48" y="61"/>
                    </a:cubicBezTo>
                    <a:cubicBezTo>
                      <a:pt x="43" y="60"/>
                      <a:pt x="38" y="59"/>
                      <a:pt x="33" y="60"/>
                    </a:cubicBezTo>
                    <a:cubicBezTo>
                      <a:pt x="30" y="60"/>
                      <a:pt x="28" y="63"/>
                      <a:pt x="25" y="64"/>
                    </a:cubicBezTo>
                    <a:cubicBezTo>
                      <a:pt x="22" y="64"/>
                      <a:pt x="19" y="63"/>
                      <a:pt x="16" y="63"/>
                    </a:cubicBezTo>
                    <a:cubicBezTo>
                      <a:pt x="14" y="63"/>
                      <a:pt x="12" y="63"/>
                      <a:pt x="1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3" name="Freeform 50"/>
              <p:cNvSpPr>
                <a:spLocks noChangeAspect="1"/>
              </p:cNvSpPr>
              <p:nvPr/>
            </p:nvSpPr>
            <p:spPr bwMode="auto">
              <a:xfrm>
                <a:off x="4070350" y="4533900"/>
                <a:ext cx="84138" cy="55563"/>
              </a:xfrm>
              <a:custGeom>
                <a:avLst/>
                <a:gdLst>
                  <a:gd name="T0" fmla="*/ 2147483646 w 42"/>
                  <a:gd name="T1" fmla="*/ 2147483646 h 27"/>
                  <a:gd name="T2" fmla="*/ 2147483646 w 42"/>
                  <a:gd name="T3" fmla="*/ 2147483646 h 27"/>
                  <a:gd name="T4" fmla="*/ 2147483646 w 42"/>
                  <a:gd name="T5" fmla="*/ 2147483646 h 27"/>
                  <a:gd name="T6" fmla="*/ 2147483646 w 42"/>
                  <a:gd name="T7" fmla="*/ 2147483646 h 27"/>
                  <a:gd name="T8" fmla="*/ 2147483646 w 42"/>
                  <a:gd name="T9" fmla="*/ 2147483646 h 27"/>
                  <a:gd name="T10" fmla="*/ 2147483646 w 42"/>
                  <a:gd name="T11" fmla="*/ 2147483646 h 27"/>
                  <a:gd name="T12" fmla="*/ 2147483646 w 42"/>
                  <a:gd name="T13" fmla="*/ 2147483646 h 27"/>
                  <a:gd name="T14" fmla="*/ 2147483646 w 42"/>
                  <a:gd name="T15" fmla="*/ 2147483646 h 27"/>
                  <a:gd name="T16" fmla="*/ 2147483646 w 42"/>
                  <a:gd name="T17" fmla="*/ 2147483646 h 27"/>
                  <a:gd name="T18" fmla="*/ 2147483646 w 42"/>
                  <a:gd name="T19" fmla="*/ 2147483646 h 27"/>
                  <a:gd name="T20" fmla="*/ 0 w 42"/>
                  <a:gd name="T21" fmla="*/ 2147483646 h 27"/>
                  <a:gd name="T22" fmla="*/ 2147483646 w 42"/>
                  <a:gd name="T23" fmla="*/ 2147483646 h 27"/>
                  <a:gd name="T24" fmla="*/ 2147483646 w 42"/>
                  <a:gd name="T25" fmla="*/ 2147483646 h 27"/>
                  <a:gd name="T26" fmla="*/ 2147483646 w 42"/>
                  <a:gd name="T27" fmla="*/ 2147483646 h 27"/>
                  <a:gd name="T28" fmla="*/ 2147483646 w 42"/>
                  <a:gd name="T29" fmla="*/ 2147483646 h 27"/>
                  <a:gd name="T30" fmla="*/ 2147483646 w 42"/>
                  <a:gd name="T31" fmla="*/ 2147483646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27">
                    <a:moveTo>
                      <a:pt x="22" y="27"/>
                    </a:moveTo>
                    <a:cubicBezTo>
                      <a:pt x="23" y="24"/>
                      <a:pt x="23" y="21"/>
                      <a:pt x="26" y="18"/>
                    </a:cubicBezTo>
                    <a:cubicBezTo>
                      <a:pt x="27" y="16"/>
                      <a:pt x="31" y="16"/>
                      <a:pt x="33" y="15"/>
                    </a:cubicBezTo>
                    <a:cubicBezTo>
                      <a:pt x="36" y="15"/>
                      <a:pt x="39" y="16"/>
                      <a:pt x="40" y="14"/>
                    </a:cubicBezTo>
                    <a:cubicBezTo>
                      <a:pt x="42" y="12"/>
                      <a:pt x="38" y="10"/>
                      <a:pt x="38" y="8"/>
                    </a:cubicBezTo>
                    <a:cubicBezTo>
                      <a:pt x="38" y="7"/>
                      <a:pt x="39" y="6"/>
                      <a:pt x="39" y="5"/>
                    </a:cubicBezTo>
                    <a:cubicBezTo>
                      <a:pt x="39" y="4"/>
                      <a:pt x="39" y="3"/>
                      <a:pt x="38" y="2"/>
                    </a:cubicBezTo>
                    <a:cubicBezTo>
                      <a:pt x="33" y="1"/>
                      <a:pt x="28" y="0"/>
                      <a:pt x="23" y="1"/>
                    </a:cubicBezTo>
                    <a:cubicBezTo>
                      <a:pt x="20" y="1"/>
                      <a:pt x="18" y="4"/>
                      <a:pt x="15" y="5"/>
                    </a:cubicBezTo>
                    <a:cubicBezTo>
                      <a:pt x="12" y="5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1" y="7"/>
                      <a:pt x="2" y="11"/>
                      <a:pt x="5" y="12"/>
                    </a:cubicBezTo>
                    <a:cubicBezTo>
                      <a:pt x="11" y="14"/>
                      <a:pt x="16" y="10"/>
                      <a:pt x="22" y="12"/>
                    </a:cubicBezTo>
                    <a:cubicBezTo>
                      <a:pt x="24" y="12"/>
                      <a:pt x="15" y="12"/>
                      <a:pt x="14" y="15"/>
                    </a:cubicBezTo>
                    <a:cubicBezTo>
                      <a:pt x="14" y="16"/>
                      <a:pt x="17" y="18"/>
                      <a:pt x="18" y="20"/>
                    </a:cubicBezTo>
                    <a:cubicBezTo>
                      <a:pt x="20" y="22"/>
                      <a:pt x="21" y="24"/>
                      <a:pt x="22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4" name="Freeform 51"/>
              <p:cNvSpPr>
                <a:spLocks noChangeAspect="1"/>
              </p:cNvSpPr>
              <p:nvPr/>
            </p:nvSpPr>
            <p:spPr bwMode="auto">
              <a:xfrm>
                <a:off x="4068763" y="4503738"/>
                <a:ext cx="77787" cy="23812"/>
              </a:xfrm>
              <a:custGeom>
                <a:avLst/>
                <a:gdLst>
                  <a:gd name="T0" fmla="*/ 0 w 39"/>
                  <a:gd name="T1" fmla="*/ 2147483646 h 11"/>
                  <a:gd name="T2" fmla="*/ 2147483646 w 39"/>
                  <a:gd name="T3" fmla="*/ 2147483646 h 11"/>
                  <a:gd name="T4" fmla="*/ 2147483646 w 39"/>
                  <a:gd name="T5" fmla="*/ 2147483646 h 11"/>
                  <a:gd name="T6" fmla="*/ 2147483646 w 39"/>
                  <a:gd name="T7" fmla="*/ 2147483646 h 11"/>
                  <a:gd name="T8" fmla="*/ 2147483646 w 39"/>
                  <a:gd name="T9" fmla="*/ 0 h 11"/>
                  <a:gd name="T10" fmla="*/ 2147483646 w 39"/>
                  <a:gd name="T11" fmla="*/ 2147483646 h 11"/>
                  <a:gd name="T12" fmla="*/ 2147483646 w 39"/>
                  <a:gd name="T13" fmla="*/ 2147483646 h 11"/>
                  <a:gd name="T14" fmla="*/ 2147483646 w 39"/>
                  <a:gd name="T15" fmla="*/ 2147483646 h 11"/>
                  <a:gd name="T16" fmla="*/ 2147483646 w 39"/>
                  <a:gd name="T17" fmla="*/ 2147483646 h 11"/>
                  <a:gd name="T18" fmla="*/ 2147483646 w 39"/>
                  <a:gd name="T19" fmla="*/ 2147483646 h 11"/>
                  <a:gd name="T20" fmla="*/ 2147483646 w 39"/>
                  <a:gd name="T21" fmla="*/ 2147483646 h 11"/>
                  <a:gd name="T22" fmla="*/ 0 w 39"/>
                  <a:gd name="T23" fmla="*/ 2147483646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1">
                    <a:moveTo>
                      <a:pt x="0" y="10"/>
                    </a:moveTo>
                    <a:cubicBezTo>
                      <a:pt x="5" y="9"/>
                      <a:pt x="9" y="8"/>
                      <a:pt x="14" y="7"/>
                    </a:cubicBezTo>
                    <a:cubicBezTo>
                      <a:pt x="11" y="5"/>
                      <a:pt x="8" y="5"/>
                      <a:pt x="5" y="4"/>
                    </a:cubicBezTo>
                    <a:cubicBezTo>
                      <a:pt x="9" y="4"/>
                      <a:pt x="13" y="4"/>
                      <a:pt x="17" y="3"/>
                    </a:cubicBezTo>
                    <a:cubicBezTo>
                      <a:pt x="18" y="3"/>
                      <a:pt x="19" y="1"/>
                      <a:pt x="20" y="0"/>
                    </a:cubicBezTo>
                    <a:cubicBezTo>
                      <a:pt x="22" y="0"/>
                      <a:pt x="24" y="0"/>
                      <a:pt x="27" y="1"/>
                    </a:cubicBezTo>
                    <a:cubicBezTo>
                      <a:pt x="30" y="1"/>
                      <a:pt x="35" y="2"/>
                      <a:pt x="38" y="3"/>
                    </a:cubicBezTo>
                    <a:cubicBezTo>
                      <a:pt x="39" y="4"/>
                      <a:pt x="38" y="6"/>
                      <a:pt x="37" y="7"/>
                    </a:cubicBezTo>
                    <a:cubicBezTo>
                      <a:pt x="35" y="8"/>
                      <a:pt x="33" y="8"/>
                      <a:pt x="30" y="8"/>
                    </a:cubicBezTo>
                    <a:cubicBezTo>
                      <a:pt x="27" y="8"/>
                      <a:pt x="24" y="7"/>
                      <a:pt x="21" y="7"/>
                    </a:cubicBezTo>
                    <a:cubicBezTo>
                      <a:pt x="17" y="7"/>
                      <a:pt x="14" y="10"/>
                      <a:pt x="11" y="10"/>
                    </a:cubicBezTo>
                    <a:cubicBezTo>
                      <a:pt x="7" y="11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5" name="Freeform 52"/>
              <p:cNvSpPr>
                <a:spLocks noChangeAspect="1"/>
              </p:cNvSpPr>
              <p:nvPr/>
            </p:nvSpPr>
            <p:spPr bwMode="auto">
              <a:xfrm>
                <a:off x="4114800" y="4537075"/>
                <a:ext cx="192088" cy="163513"/>
              </a:xfrm>
              <a:custGeom>
                <a:avLst/>
                <a:gdLst>
                  <a:gd name="T0" fmla="*/ 2147483646 w 96"/>
                  <a:gd name="T1" fmla="*/ 2147483646 h 81"/>
                  <a:gd name="T2" fmla="*/ 2147483646 w 96"/>
                  <a:gd name="T3" fmla="*/ 2147483646 h 81"/>
                  <a:gd name="T4" fmla="*/ 2147483646 w 96"/>
                  <a:gd name="T5" fmla="*/ 2147483646 h 81"/>
                  <a:gd name="T6" fmla="*/ 2147483646 w 96"/>
                  <a:gd name="T7" fmla="*/ 2147483646 h 81"/>
                  <a:gd name="T8" fmla="*/ 2147483646 w 96"/>
                  <a:gd name="T9" fmla="*/ 2147483646 h 81"/>
                  <a:gd name="T10" fmla="*/ 2147483646 w 96"/>
                  <a:gd name="T11" fmla="*/ 2147483646 h 81"/>
                  <a:gd name="T12" fmla="*/ 2147483646 w 96"/>
                  <a:gd name="T13" fmla="*/ 2147483646 h 81"/>
                  <a:gd name="T14" fmla="*/ 2147483646 w 96"/>
                  <a:gd name="T15" fmla="*/ 2147483646 h 81"/>
                  <a:gd name="T16" fmla="*/ 2147483646 w 96"/>
                  <a:gd name="T17" fmla="*/ 2147483646 h 81"/>
                  <a:gd name="T18" fmla="*/ 2147483646 w 96"/>
                  <a:gd name="T19" fmla="*/ 2147483646 h 81"/>
                  <a:gd name="T20" fmla="*/ 2147483646 w 96"/>
                  <a:gd name="T21" fmla="*/ 2147483646 h 81"/>
                  <a:gd name="T22" fmla="*/ 2147483646 w 96"/>
                  <a:gd name="T23" fmla="*/ 2147483646 h 81"/>
                  <a:gd name="T24" fmla="*/ 2147483646 w 96"/>
                  <a:gd name="T25" fmla="*/ 2147483646 h 81"/>
                  <a:gd name="T26" fmla="*/ 2147483646 w 96"/>
                  <a:gd name="T27" fmla="*/ 2147483646 h 81"/>
                  <a:gd name="T28" fmla="*/ 2147483646 w 96"/>
                  <a:gd name="T29" fmla="*/ 2147483646 h 81"/>
                  <a:gd name="T30" fmla="*/ 2147483646 w 96"/>
                  <a:gd name="T31" fmla="*/ 2147483646 h 81"/>
                  <a:gd name="T32" fmla="*/ 2147483646 w 96"/>
                  <a:gd name="T33" fmla="*/ 2147483646 h 81"/>
                  <a:gd name="T34" fmla="*/ 2147483646 w 96"/>
                  <a:gd name="T35" fmla="*/ 2147483646 h 81"/>
                  <a:gd name="T36" fmla="*/ 2147483646 w 96"/>
                  <a:gd name="T37" fmla="*/ 2147483646 h 81"/>
                  <a:gd name="T38" fmla="*/ 2147483646 w 96"/>
                  <a:gd name="T39" fmla="*/ 2147483646 h 81"/>
                  <a:gd name="T40" fmla="*/ 2147483646 w 96"/>
                  <a:gd name="T41" fmla="*/ 2147483646 h 81"/>
                  <a:gd name="T42" fmla="*/ 2147483646 w 96"/>
                  <a:gd name="T43" fmla="*/ 2147483646 h 81"/>
                  <a:gd name="T44" fmla="*/ 2147483646 w 96"/>
                  <a:gd name="T45" fmla="*/ 2147483646 h 81"/>
                  <a:gd name="T46" fmla="*/ 2147483646 w 96"/>
                  <a:gd name="T47" fmla="*/ 2147483646 h 81"/>
                  <a:gd name="T48" fmla="*/ 2147483646 w 96"/>
                  <a:gd name="T49" fmla="*/ 2147483646 h 81"/>
                  <a:gd name="T50" fmla="*/ 2147483646 w 96"/>
                  <a:gd name="T51" fmla="*/ 2147483646 h 81"/>
                  <a:gd name="T52" fmla="*/ 2147483646 w 96"/>
                  <a:gd name="T53" fmla="*/ 2147483646 h 81"/>
                  <a:gd name="T54" fmla="*/ 2147483646 w 96"/>
                  <a:gd name="T55" fmla="*/ 2147483646 h 81"/>
                  <a:gd name="T56" fmla="*/ 2147483646 w 96"/>
                  <a:gd name="T57" fmla="*/ 2147483646 h 81"/>
                  <a:gd name="T58" fmla="*/ 2147483646 w 96"/>
                  <a:gd name="T59" fmla="*/ 2147483646 h 81"/>
                  <a:gd name="T60" fmla="*/ 2147483646 w 96"/>
                  <a:gd name="T61" fmla="*/ 2147483646 h 81"/>
                  <a:gd name="T62" fmla="*/ 2147483646 w 96"/>
                  <a:gd name="T63" fmla="*/ 2147483646 h 81"/>
                  <a:gd name="T64" fmla="*/ 2147483646 w 96"/>
                  <a:gd name="T65" fmla="*/ 2147483646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81">
                    <a:moveTo>
                      <a:pt x="92" y="38"/>
                    </a:moveTo>
                    <a:cubicBezTo>
                      <a:pt x="90" y="36"/>
                      <a:pt x="86" y="35"/>
                      <a:pt x="85" y="32"/>
                    </a:cubicBezTo>
                    <a:cubicBezTo>
                      <a:pt x="84" y="31"/>
                      <a:pt x="86" y="28"/>
                      <a:pt x="85" y="26"/>
                    </a:cubicBezTo>
                    <a:cubicBezTo>
                      <a:pt x="84" y="25"/>
                      <a:pt x="80" y="28"/>
                      <a:pt x="80" y="27"/>
                    </a:cubicBezTo>
                    <a:cubicBezTo>
                      <a:pt x="80" y="24"/>
                      <a:pt x="84" y="22"/>
                      <a:pt x="84" y="19"/>
                    </a:cubicBezTo>
                    <a:cubicBezTo>
                      <a:pt x="84" y="17"/>
                      <a:pt x="81" y="17"/>
                      <a:pt x="80" y="15"/>
                    </a:cubicBezTo>
                    <a:cubicBezTo>
                      <a:pt x="79" y="13"/>
                      <a:pt x="80" y="9"/>
                      <a:pt x="79" y="7"/>
                    </a:cubicBezTo>
                    <a:cubicBezTo>
                      <a:pt x="77" y="5"/>
                      <a:pt x="74" y="4"/>
                      <a:pt x="71" y="5"/>
                    </a:cubicBezTo>
                    <a:cubicBezTo>
                      <a:pt x="70" y="5"/>
                      <a:pt x="72" y="7"/>
                      <a:pt x="71" y="8"/>
                    </a:cubicBezTo>
                    <a:cubicBezTo>
                      <a:pt x="70" y="9"/>
                      <a:pt x="69" y="9"/>
                      <a:pt x="67" y="9"/>
                    </a:cubicBezTo>
                    <a:cubicBezTo>
                      <a:pt x="66" y="9"/>
                      <a:pt x="64" y="7"/>
                      <a:pt x="63" y="8"/>
                    </a:cubicBezTo>
                    <a:cubicBezTo>
                      <a:pt x="60" y="8"/>
                      <a:pt x="58" y="12"/>
                      <a:pt x="56" y="12"/>
                    </a:cubicBezTo>
                    <a:cubicBezTo>
                      <a:pt x="54" y="11"/>
                      <a:pt x="54" y="7"/>
                      <a:pt x="52" y="6"/>
                    </a:cubicBezTo>
                    <a:cubicBezTo>
                      <a:pt x="51" y="6"/>
                      <a:pt x="50" y="8"/>
                      <a:pt x="49" y="9"/>
                    </a:cubicBezTo>
                    <a:cubicBezTo>
                      <a:pt x="48" y="9"/>
                      <a:pt x="46" y="10"/>
                      <a:pt x="45" y="9"/>
                    </a:cubicBezTo>
                    <a:cubicBezTo>
                      <a:pt x="44" y="8"/>
                      <a:pt x="44" y="5"/>
                      <a:pt x="44" y="3"/>
                    </a:cubicBezTo>
                    <a:cubicBezTo>
                      <a:pt x="41" y="3"/>
                      <a:pt x="39" y="4"/>
                      <a:pt x="36" y="4"/>
                    </a:cubicBezTo>
                    <a:cubicBezTo>
                      <a:pt x="34" y="3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3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1" y="0"/>
                      <a:pt x="18" y="1"/>
                      <a:pt x="16" y="1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9"/>
                      <a:pt x="20" y="11"/>
                      <a:pt x="18" y="13"/>
                    </a:cubicBezTo>
                    <a:cubicBezTo>
                      <a:pt x="17" y="15"/>
                      <a:pt x="14" y="14"/>
                      <a:pt x="11" y="14"/>
                    </a:cubicBezTo>
                    <a:cubicBezTo>
                      <a:pt x="9" y="15"/>
                      <a:pt x="5" y="15"/>
                      <a:pt x="4" y="17"/>
                    </a:cubicBezTo>
                    <a:cubicBezTo>
                      <a:pt x="1" y="20"/>
                      <a:pt x="1" y="23"/>
                      <a:pt x="0" y="26"/>
                    </a:cubicBezTo>
                    <a:cubicBezTo>
                      <a:pt x="2" y="26"/>
                      <a:pt x="4" y="25"/>
                      <a:pt x="6" y="26"/>
                    </a:cubicBezTo>
                    <a:cubicBezTo>
                      <a:pt x="7" y="26"/>
                      <a:pt x="6" y="29"/>
                      <a:pt x="7" y="30"/>
                    </a:cubicBezTo>
                    <a:cubicBezTo>
                      <a:pt x="9" y="33"/>
                      <a:pt x="11" y="35"/>
                      <a:pt x="12" y="37"/>
                    </a:cubicBezTo>
                    <a:cubicBezTo>
                      <a:pt x="13" y="39"/>
                      <a:pt x="13" y="41"/>
                      <a:pt x="15" y="42"/>
                    </a:cubicBezTo>
                    <a:cubicBezTo>
                      <a:pt x="16" y="44"/>
                      <a:pt x="19" y="45"/>
                      <a:pt x="21" y="47"/>
                    </a:cubicBezTo>
                    <a:cubicBezTo>
                      <a:pt x="22" y="49"/>
                      <a:pt x="24" y="50"/>
                      <a:pt x="25" y="52"/>
                    </a:cubicBezTo>
                    <a:cubicBezTo>
                      <a:pt x="26" y="51"/>
                      <a:pt x="26" y="49"/>
                      <a:pt x="28" y="48"/>
                    </a:cubicBezTo>
                    <a:cubicBezTo>
                      <a:pt x="29" y="45"/>
                      <a:pt x="31" y="43"/>
                      <a:pt x="34" y="42"/>
                    </a:cubicBezTo>
                    <a:cubicBezTo>
                      <a:pt x="35" y="41"/>
                      <a:pt x="37" y="42"/>
                      <a:pt x="39" y="42"/>
                    </a:cubicBezTo>
                    <a:cubicBezTo>
                      <a:pt x="40" y="42"/>
                      <a:pt x="40" y="40"/>
                      <a:pt x="41" y="40"/>
                    </a:cubicBezTo>
                    <a:cubicBezTo>
                      <a:pt x="43" y="39"/>
                      <a:pt x="45" y="39"/>
                      <a:pt x="47" y="40"/>
                    </a:cubicBezTo>
                    <a:cubicBezTo>
                      <a:pt x="49" y="40"/>
                      <a:pt x="50" y="41"/>
                      <a:pt x="51" y="42"/>
                    </a:cubicBezTo>
                    <a:cubicBezTo>
                      <a:pt x="52" y="43"/>
                      <a:pt x="52" y="45"/>
                      <a:pt x="52" y="46"/>
                    </a:cubicBezTo>
                    <a:cubicBezTo>
                      <a:pt x="53" y="47"/>
                      <a:pt x="55" y="48"/>
                      <a:pt x="56" y="49"/>
                    </a:cubicBezTo>
                    <a:cubicBezTo>
                      <a:pt x="56" y="50"/>
                      <a:pt x="55" y="52"/>
                      <a:pt x="55" y="53"/>
                    </a:cubicBezTo>
                    <a:cubicBezTo>
                      <a:pt x="56" y="55"/>
                      <a:pt x="58" y="57"/>
                      <a:pt x="58" y="59"/>
                    </a:cubicBezTo>
                    <a:cubicBezTo>
                      <a:pt x="58" y="60"/>
                      <a:pt x="56" y="61"/>
                      <a:pt x="55" y="63"/>
                    </a:cubicBezTo>
                    <a:cubicBezTo>
                      <a:pt x="55" y="64"/>
                      <a:pt x="57" y="65"/>
                      <a:pt x="57" y="65"/>
                    </a:cubicBezTo>
                    <a:cubicBezTo>
                      <a:pt x="59" y="64"/>
                      <a:pt x="60" y="63"/>
                      <a:pt x="62" y="62"/>
                    </a:cubicBezTo>
                    <a:cubicBezTo>
                      <a:pt x="63" y="62"/>
                      <a:pt x="65" y="63"/>
                      <a:pt x="66" y="63"/>
                    </a:cubicBezTo>
                    <a:cubicBezTo>
                      <a:pt x="67" y="63"/>
                      <a:pt x="66" y="61"/>
                      <a:pt x="67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2" y="64"/>
                      <a:pt x="70" y="66"/>
                      <a:pt x="71" y="67"/>
                    </a:cubicBezTo>
                    <a:cubicBezTo>
                      <a:pt x="72" y="69"/>
                      <a:pt x="75" y="70"/>
                      <a:pt x="75" y="72"/>
                    </a:cubicBezTo>
                    <a:cubicBezTo>
                      <a:pt x="75" y="74"/>
                      <a:pt x="72" y="73"/>
                      <a:pt x="71" y="74"/>
                    </a:cubicBezTo>
                    <a:cubicBezTo>
                      <a:pt x="70" y="76"/>
                      <a:pt x="70" y="78"/>
                      <a:pt x="70" y="80"/>
                    </a:cubicBezTo>
                    <a:cubicBezTo>
                      <a:pt x="71" y="81"/>
                      <a:pt x="73" y="81"/>
                      <a:pt x="74" y="81"/>
                    </a:cubicBezTo>
                    <a:cubicBezTo>
                      <a:pt x="76" y="81"/>
                      <a:pt x="77" y="80"/>
                      <a:pt x="78" y="79"/>
                    </a:cubicBezTo>
                    <a:cubicBezTo>
                      <a:pt x="79" y="78"/>
                      <a:pt x="79" y="74"/>
                      <a:pt x="81" y="74"/>
                    </a:cubicBezTo>
                    <a:cubicBezTo>
                      <a:pt x="83" y="74"/>
                      <a:pt x="84" y="77"/>
                      <a:pt x="86" y="79"/>
                    </a:cubicBezTo>
                    <a:cubicBezTo>
                      <a:pt x="87" y="78"/>
                      <a:pt x="88" y="77"/>
                      <a:pt x="88" y="75"/>
                    </a:cubicBezTo>
                    <a:cubicBezTo>
                      <a:pt x="89" y="74"/>
                      <a:pt x="87" y="73"/>
                      <a:pt x="87" y="72"/>
                    </a:cubicBezTo>
                    <a:cubicBezTo>
                      <a:pt x="87" y="70"/>
                      <a:pt x="91" y="69"/>
                      <a:pt x="91" y="67"/>
                    </a:cubicBezTo>
                    <a:cubicBezTo>
                      <a:pt x="91" y="66"/>
                      <a:pt x="85" y="66"/>
                      <a:pt x="86" y="65"/>
                    </a:cubicBezTo>
                    <a:cubicBezTo>
                      <a:pt x="88" y="62"/>
                      <a:pt x="93" y="64"/>
                      <a:pt x="95" y="62"/>
                    </a:cubicBezTo>
                    <a:cubicBezTo>
                      <a:pt x="96" y="60"/>
                      <a:pt x="91" y="60"/>
                      <a:pt x="90" y="58"/>
                    </a:cubicBezTo>
                    <a:cubicBezTo>
                      <a:pt x="90" y="57"/>
                      <a:pt x="92" y="57"/>
                      <a:pt x="93" y="55"/>
                    </a:cubicBezTo>
                    <a:cubicBezTo>
                      <a:pt x="93" y="54"/>
                      <a:pt x="93" y="52"/>
                      <a:pt x="92" y="50"/>
                    </a:cubicBezTo>
                    <a:cubicBezTo>
                      <a:pt x="92" y="48"/>
                      <a:pt x="89" y="46"/>
                      <a:pt x="88" y="43"/>
                    </a:cubicBezTo>
                    <a:cubicBezTo>
                      <a:pt x="88" y="41"/>
                      <a:pt x="91" y="40"/>
                      <a:pt x="92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6" name="Freeform 53"/>
              <p:cNvSpPr>
                <a:spLocks noChangeAspect="1"/>
              </p:cNvSpPr>
              <p:nvPr/>
            </p:nvSpPr>
            <p:spPr bwMode="auto">
              <a:xfrm>
                <a:off x="4160838" y="4614863"/>
                <a:ext cx="73025" cy="93662"/>
              </a:xfrm>
              <a:custGeom>
                <a:avLst/>
                <a:gdLst>
                  <a:gd name="T0" fmla="*/ 2147483646 w 36"/>
                  <a:gd name="T1" fmla="*/ 2147483646 h 46"/>
                  <a:gd name="T2" fmla="*/ 2147483646 w 36"/>
                  <a:gd name="T3" fmla="*/ 2147483646 h 46"/>
                  <a:gd name="T4" fmla="*/ 2147483646 w 36"/>
                  <a:gd name="T5" fmla="*/ 2147483646 h 46"/>
                  <a:gd name="T6" fmla="*/ 2147483646 w 36"/>
                  <a:gd name="T7" fmla="*/ 2147483646 h 46"/>
                  <a:gd name="T8" fmla="*/ 2147483646 w 36"/>
                  <a:gd name="T9" fmla="*/ 2147483646 h 46"/>
                  <a:gd name="T10" fmla="*/ 2147483646 w 36"/>
                  <a:gd name="T11" fmla="*/ 2147483646 h 46"/>
                  <a:gd name="T12" fmla="*/ 2147483646 w 36"/>
                  <a:gd name="T13" fmla="*/ 2147483646 h 46"/>
                  <a:gd name="T14" fmla="*/ 2147483646 w 36"/>
                  <a:gd name="T15" fmla="*/ 2147483646 h 46"/>
                  <a:gd name="T16" fmla="*/ 2147483646 w 36"/>
                  <a:gd name="T17" fmla="*/ 2147483646 h 46"/>
                  <a:gd name="T18" fmla="*/ 0 w 36"/>
                  <a:gd name="T19" fmla="*/ 2147483646 h 46"/>
                  <a:gd name="T20" fmla="*/ 2147483646 w 36"/>
                  <a:gd name="T21" fmla="*/ 2147483646 h 46"/>
                  <a:gd name="T22" fmla="*/ 2147483646 w 36"/>
                  <a:gd name="T23" fmla="*/ 2147483646 h 46"/>
                  <a:gd name="T24" fmla="*/ 2147483646 w 36"/>
                  <a:gd name="T25" fmla="*/ 2147483646 h 46"/>
                  <a:gd name="T26" fmla="*/ 2147483646 w 36"/>
                  <a:gd name="T27" fmla="*/ 2147483646 h 46"/>
                  <a:gd name="T28" fmla="*/ 2147483646 w 36"/>
                  <a:gd name="T29" fmla="*/ 2147483646 h 46"/>
                  <a:gd name="T30" fmla="*/ 2147483646 w 36"/>
                  <a:gd name="T31" fmla="*/ 2147483646 h 46"/>
                  <a:gd name="T32" fmla="*/ 2147483646 w 36"/>
                  <a:gd name="T33" fmla="*/ 2147483646 h 46"/>
                  <a:gd name="T34" fmla="*/ 2147483646 w 36"/>
                  <a:gd name="T35" fmla="*/ 2147483646 h 46"/>
                  <a:gd name="T36" fmla="*/ 2147483646 w 36"/>
                  <a:gd name="T37" fmla="*/ 2147483646 h 46"/>
                  <a:gd name="T38" fmla="*/ 2147483646 w 36"/>
                  <a:gd name="T39" fmla="*/ 2147483646 h 46"/>
                  <a:gd name="T40" fmla="*/ 2147483646 w 36"/>
                  <a:gd name="T41" fmla="*/ 2147483646 h 46"/>
                  <a:gd name="T42" fmla="*/ 2147483646 w 36"/>
                  <a:gd name="T43" fmla="*/ 2147483646 h 46"/>
                  <a:gd name="T44" fmla="*/ 2147483646 w 36"/>
                  <a:gd name="T45" fmla="*/ 2147483646 h 46"/>
                  <a:gd name="T46" fmla="*/ 2147483646 w 36"/>
                  <a:gd name="T47" fmla="*/ 21474836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" h="46">
                    <a:moveTo>
                      <a:pt x="34" y="26"/>
                    </a:moveTo>
                    <a:cubicBezTo>
                      <a:pt x="34" y="29"/>
                      <a:pt x="36" y="31"/>
                      <a:pt x="35" y="34"/>
                    </a:cubicBezTo>
                    <a:cubicBezTo>
                      <a:pt x="33" y="36"/>
                      <a:pt x="30" y="36"/>
                      <a:pt x="28" y="38"/>
                    </a:cubicBezTo>
                    <a:cubicBezTo>
                      <a:pt x="27" y="39"/>
                      <a:pt x="27" y="41"/>
                      <a:pt x="26" y="42"/>
                    </a:cubicBezTo>
                    <a:cubicBezTo>
                      <a:pt x="25" y="44"/>
                      <a:pt x="24" y="45"/>
                      <a:pt x="23" y="46"/>
                    </a:cubicBezTo>
                    <a:cubicBezTo>
                      <a:pt x="19" y="45"/>
                      <a:pt x="15" y="43"/>
                      <a:pt x="11" y="40"/>
                    </a:cubicBezTo>
                    <a:cubicBezTo>
                      <a:pt x="10" y="39"/>
                      <a:pt x="12" y="37"/>
                      <a:pt x="11" y="36"/>
                    </a:cubicBezTo>
                    <a:cubicBezTo>
                      <a:pt x="9" y="34"/>
                      <a:pt x="6" y="34"/>
                      <a:pt x="4" y="32"/>
                    </a:cubicBezTo>
                    <a:cubicBezTo>
                      <a:pt x="3" y="30"/>
                      <a:pt x="5" y="27"/>
                      <a:pt x="4" y="26"/>
                    </a:cubicBezTo>
                    <a:cubicBezTo>
                      <a:pt x="3" y="24"/>
                      <a:pt x="1" y="24"/>
                      <a:pt x="0" y="23"/>
                    </a:cubicBezTo>
                    <a:cubicBezTo>
                      <a:pt x="0" y="21"/>
                      <a:pt x="1" y="19"/>
                      <a:pt x="1" y="17"/>
                    </a:cubicBezTo>
                    <a:cubicBezTo>
                      <a:pt x="1" y="16"/>
                      <a:pt x="2" y="15"/>
                      <a:pt x="2" y="13"/>
                    </a:cubicBezTo>
                    <a:cubicBezTo>
                      <a:pt x="3" y="12"/>
                      <a:pt x="3" y="10"/>
                      <a:pt x="5" y="9"/>
                    </a:cubicBezTo>
                    <a:cubicBezTo>
                      <a:pt x="6" y="6"/>
                      <a:pt x="8" y="4"/>
                      <a:pt x="11" y="3"/>
                    </a:cubicBezTo>
                    <a:cubicBezTo>
                      <a:pt x="12" y="2"/>
                      <a:pt x="14" y="3"/>
                      <a:pt x="16" y="3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6" y="1"/>
                      <a:pt x="27" y="2"/>
                      <a:pt x="28" y="3"/>
                    </a:cubicBezTo>
                    <a:cubicBezTo>
                      <a:pt x="29" y="4"/>
                      <a:pt x="29" y="6"/>
                      <a:pt x="29" y="7"/>
                    </a:cubicBezTo>
                    <a:cubicBezTo>
                      <a:pt x="30" y="8"/>
                      <a:pt x="32" y="9"/>
                      <a:pt x="33" y="10"/>
                    </a:cubicBezTo>
                    <a:cubicBezTo>
                      <a:pt x="33" y="11"/>
                      <a:pt x="32" y="13"/>
                      <a:pt x="32" y="14"/>
                    </a:cubicBezTo>
                    <a:cubicBezTo>
                      <a:pt x="33" y="16"/>
                      <a:pt x="35" y="18"/>
                      <a:pt x="35" y="20"/>
                    </a:cubicBezTo>
                    <a:cubicBezTo>
                      <a:pt x="35" y="21"/>
                      <a:pt x="33" y="22"/>
                      <a:pt x="32" y="24"/>
                    </a:cubicBezTo>
                    <a:cubicBezTo>
                      <a:pt x="32" y="25"/>
                      <a:pt x="34" y="26"/>
                      <a:pt x="3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7" name="Freeform 54"/>
              <p:cNvSpPr>
                <a:spLocks noChangeAspect="1"/>
              </p:cNvSpPr>
              <p:nvPr/>
            </p:nvSpPr>
            <p:spPr bwMode="auto">
              <a:xfrm>
                <a:off x="4206875" y="4659313"/>
                <a:ext cx="104775" cy="123825"/>
              </a:xfrm>
              <a:custGeom>
                <a:avLst/>
                <a:gdLst>
                  <a:gd name="T0" fmla="*/ 2147483646 w 52"/>
                  <a:gd name="T1" fmla="*/ 2147483646 h 62"/>
                  <a:gd name="T2" fmla="*/ 2147483646 w 52"/>
                  <a:gd name="T3" fmla="*/ 2147483646 h 62"/>
                  <a:gd name="T4" fmla="*/ 2147483646 w 52"/>
                  <a:gd name="T5" fmla="*/ 2147483646 h 62"/>
                  <a:gd name="T6" fmla="*/ 2147483646 w 52"/>
                  <a:gd name="T7" fmla="*/ 2147483646 h 62"/>
                  <a:gd name="T8" fmla="*/ 2147483646 w 52"/>
                  <a:gd name="T9" fmla="*/ 2147483646 h 62"/>
                  <a:gd name="T10" fmla="*/ 2147483646 w 52"/>
                  <a:gd name="T11" fmla="*/ 2147483646 h 62"/>
                  <a:gd name="T12" fmla="*/ 2147483646 w 52"/>
                  <a:gd name="T13" fmla="*/ 2147483646 h 62"/>
                  <a:gd name="T14" fmla="*/ 0 w 52"/>
                  <a:gd name="T15" fmla="*/ 2147483646 h 62"/>
                  <a:gd name="T16" fmla="*/ 2147483646 w 52"/>
                  <a:gd name="T17" fmla="*/ 2147483646 h 62"/>
                  <a:gd name="T18" fmla="*/ 2147483646 w 52"/>
                  <a:gd name="T19" fmla="*/ 2147483646 h 62"/>
                  <a:gd name="T20" fmla="*/ 2147483646 w 52"/>
                  <a:gd name="T21" fmla="*/ 2147483646 h 62"/>
                  <a:gd name="T22" fmla="*/ 2147483646 w 52"/>
                  <a:gd name="T23" fmla="*/ 2147483646 h 62"/>
                  <a:gd name="T24" fmla="*/ 2147483646 w 52"/>
                  <a:gd name="T25" fmla="*/ 2147483646 h 62"/>
                  <a:gd name="T26" fmla="*/ 2147483646 w 52"/>
                  <a:gd name="T27" fmla="*/ 2147483646 h 62"/>
                  <a:gd name="T28" fmla="*/ 2147483646 w 52"/>
                  <a:gd name="T29" fmla="*/ 0 h 62"/>
                  <a:gd name="T30" fmla="*/ 2147483646 w 52"/>
                  <a:gd name="T31" fmla="*/ 2147483646 h 62"/>
                  <a:gd name="T32" fmla="*/ 2147483646 w 52"/>
                  <a:gd name="T33" fmla="*/ 2147483646 h 62"/>
                  <a:gd name="T34" fmla="*/ 2147483646 w 52"/>
                  <a:gd name="T35" fmla="*/ 2147483646 h 62"/>
                  <a:gd name="T36" fmla="*/ 2147483646 w 52"/>
                  <a:gd name="T37" fmla="*/ 2147483646 h 62"/>
                  <a:gd name="T38" fmla="*/ 2147483646 w 52"/>
                  <a:gd name="T39" fmla="*/ 2147483646 h 62"/>
                  <a:gd name="T40" fmla="*/ 2147483646 w 52"/>
                  <a:gd name="T41" fmla="*/ 2147483646 h 62"/>
                  <a:gd name="T42" fmla="*/ 2147483646 w 52"/>
                  <a:gd name="T43" fmla="*/ 2147483646 h 62"/>
                  <a:gd name="T44" fmla="*/ 2147483646 w 52"/>
                  <a:gd name="T45" fmla="*/ 2147483646 h 62"/>
                  <a:gd name="T46" fmla="*/ 2147483646 w 52"/>
                  <a:gd name="T47" fmla="*/ 2147483646 h 62"/>
                  <a:gd name="T48" fmla="*/ 2147483646 w 52"/>
                  <a:gd name="T49" fmla="*/ 2147483646 h 62"/>
                  <a:gd name="T50" fmla="*/ 2147483646 w 52"/>
                  <a:gd name="T51" fmla="*/ 2147483646 h 62"/>
                  <a:gd name="T52" fmla="*/ 2147483646 w 52"/>
                  <a:gd name="T53" fmla="*/ 2147483646 h 62"/>
                  <a:gd name="T54" fmla="*/ 2147483646 w 52"/>
                  <a:gd name="T55" fmla="*/ 2147483646 h 62"/>
                  <a:gd name="T56" fmla="*/ 2147483646 w 52"/>
                  <a:gd name="T57" fmla="*/ 2147483646 h 62"/>
                  <a:gd name="T58" fmla="*/ 2147483646 w 52"/>
                  <a:gd name="T59" fmla="*/ 2147483646 h 62"/>
                  <a:gd name="T60" fmla="*/ 2147483646 w 52"/>
                  <a:gd name="T61" fmla="*/ 2147483646 h 62"/>
                  <a:gd name="T62" fmla="*/ 2147483646 w 52"/>
                  <a:gd name="T63" fmla="*/ 2147483646 h 62"/>
                  <a:gd name="T64" fmla="*/ 2147483646 w 52"/>
                  <a:gd name="T65" fmla="*/ 2147483646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" h="62">
                    <a:moveTo>
                      <a:pt x="49" y="62"/>
                    </a:moveTo>
                    <a:cubicBezTo>
                      <a:pt x="47" y="61"/>
                      <a:pt x="45" y="59"/>
                      <a:pt x="43" y="58"/>
                    </a:cubicBezTo>
                    <a:cubicBezTo>
                      <a:pt x="40" y="57"/>
                      <a:pt x="38" y="56"/>
                      <a:pt x="35" y="54"/>
                    </a:cubicBezTo>
                    <a:cubicBezTo>
                      <a:pt x="32" y="52"/>
                      <a:pt x="28" y="50"/>
                      <a:pt x="25" y="47"/>
                    </a:cubicBezTo>
                    <a:cubicBezTo>
                      <a:pt x="21" y="44"/>
                      <a:pt x="19" y="41"/>
                      <a:pt x="16" y="38"/>
                    </a:cubicBezTo>
                    <a:cubicBezTo>
                      <a:pt x="14" y="36"/>
                      <a:pt x="11" y="33"/>
                      <a:pt x="8" y="32"/>
                    </a:cubicBezTo>
                    <a:cubicBezTo>
                      <a:pt x="6" y="30"/>
                      <a:pt x="3" y="30"/>
                      <a:pt x="1" y="28"/>
                    </a:cubicBezTo>
                    <a:cubicBezTo>
                      <a:pt x="0" y="28"/>
                      <a:pt x="0" y="26"/>
                      <a:pt x="0" y="24"/>
                    </a:cubicBezTo>
                    <a:cubicBezTo>
                      <a:pt x="1" y="23"/>
                      <a:pt x="2" y="22"/>
                      <a:pt x="3" y="20"/>
                    </a:cubicBezTo>
                    <a:cubicBezTo>
                      <a:pt x="4" y="19"/>
                      <a:pt x="4" y="17"/>
                      <a:pt x="5" y="16"/>
                    </a:cubicBezTo>
                    <a:cubicBezTo>
                      <a:pt x="7" y="14"/>
                      <a:pt x="10" y="14"/>
                      <a:pt x="12" y="12"/>
                    </a:cubicBezTo>
                    <a:cubicBezTo>
                      <a:pt x="13" y="9"/>
                      <a:pt x="11" y="7"/>
                      <a:pt x="11" y="4"/>
                    </a:cubicBezTo>
                    <a:cubicBezTo>
                      <a:pt x="13" y="3"/>
                      <a:pt x="14" y="2"/>
                      <a:pt x="16" y="1"/>
                    </a:cubicBezTo>
                    <a:cubicBezTo>
                      <a:pt x="17" y="1"/>
                      <a:pt x="19" y="2"/>
                      <a:pt x="20" y="2"/>
                    </a:cubicBezTo>
                    <a:cubicBezTo>
                      <a:pt x="21" y="2"/>
                      <a:pt x="20" y="0"/>
                      <a:pt x="21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6" y="3"/>
                      <a:pt x="24" y="5"/>
                      <a:pt x="25" y="6"/>
                    </a:cubicBezTo>
                    <a:cubicBezTo>
                      <a:pt x="26" y="8"/>
                      <a:pt x="29" y="9"/>
                      <a:pt x="29" y="11"/>
                    </a:cubicBezTo>
                    <a:cubicBezTo>
                      <a:pt x="29" y="13"/>
                      <a:pt x="26" y="12"/>
                      <a:pt x="25" y="13"/>
                    </a:cubicBezTo>
                    <a:cubicBezTo>
                      <a:pt x="24" y="15"/>
                      <a:pt x="24" y="17"/>
                      <a:pt x="24" y="19"/>
                    </a:cubicBezTo>
                    <a:cubicBezTo>
                      <a:pt x="25" y="20"/>
                      <a:pt x="27" y="20"/>
                      <a:pt x="28" y="20"/>
                    </a:cubicBezTo>
                    <a:cubicBezTo>
                      <a:pt x="30" y="20"/>
                      <a:pt x="31" y="19"/>
                      <a:pt x="32" y="18"/>
                    </a:cubicBezTo>
                    <a:cubicBezTo>
                      <a:pt x="33" y="17"/>
                      <a:pt x="33" y="13"/>
                      <a:pt x="35" y="13"/>
                    </a:cubicBezTo>
                    <a:cubicBezTo>
                      <a:pt x="37" y="13"/>
                      <a:pt x="38" y="16"/>
                      <a:pt x="40" y="18"/>
                    </a:cubicBezTo>
                    <a:cubicBezTo>
                      <a:pt x="40" y="20"/>
                      <a:pt x="41" y="21"/>
                      <a:pt x="41" y="23"/>
                    </a:cubicBezTo>
                    <a:cubicBezTo>
                      <a:pt x="40" y="25"/>
                      <a:pt x="37" y="26"/>
                      <a:pt x="37" y="28"/>
                    </a:cubicBezTo>
                    <a:cubicBezTo>
                      <a:pt x="37" y="30"/>
                      <a:pt x="39" y="32"/>
                      <a:pt x="41" y="33"/>
                    </a:cubicBezTo>
                    <a:cubicBezTo>
                      <a:pt x="43" y="34"/>
                      <a:pt x="45" y="33"/>
                      <a:pt x="46" y="34"/>
                    </a:cubicBezTo>
                    <a:cubicBezTo>
                      <a:pt x="47" y="35"/>
                      <a:pt x="45" y="37"/>
                      <a:pt x="46" y="38"/>
                    </a:cubicBezTo>
                    <a:cubicBezTo>
                      <a:pt x="47" y="39"/>
                      <a:pt x="50" y="38"/>
                      <a:pt x="51" y="39"/>
                    </a:cubicBezTo>
                    <a:cubicBezTo>
                      <a:pt x="52" y="41"/>
                      <a:pt x="51" y="44"/>
                      <a:pt x="51" y="46"/>
                    </a:cubicBezTo>
                    <a:cubicBezTo>
                      <a:pt x="50" y="48"/>
                      <a:pt x="48" y="49"/>
                      <a:pt x="48" y="51"/>
                    </a:cubicBezTo>
                    <a:cubicBezTo>
                      <a:pt x="48" y="54"/>
                      <a:pt x="49" y="58"/>
                      <a:pt x="49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8" name="Freeform 55"/>
              <p:cNvSpPr>
                <a:spLocks noChangeAspect="1"/>
              </p:cNvSpPr>
              <p:nvPr/>
            </p:nvSpPr>
            <p:spPr bwMode="auto">
              <a:xfrm>
                <a:off x="4281488" y="4598988"/>
                <a:ext cx="152400" cy="184150"/>
              </a:xfrm>
              <a:custGeom>
                <a:avLst/>
                <a:gdLst>
                  <a:gd name="T0" fmla="*/ 2147483646 w 76"/>
                  <a:gd name="T1" fmla="*/ 2147483646 h 92"/>
                  <a:gd name="T2" fmla="*/ 2147483646 w 76"/>
                  <a:gd name="T3" fmla="*/ 2147483646 h 92"/>
                  <a:gd name="T4" fmla="*/ 2147483646 w 76"/>
                  <a:gd name="T5" fmla="*/ 2147483646 h 92"/>
                  <a:gd name="T6" fmla="*/ 2147483646 w 76"/>
                  <a:gd name="T7" fmla="*/ 2147483646 h 92"/>
                  <a:gd name="T8" fmla="*/ 2147483646 w 76"/>
                  <a:gd name="T9" fmla="*/ 2147483646 h 92"/>
                  <a:gd name="T10" fmla="*/ 2147483646 w 76"/>
                  <a:gd name="T11" fmla="*/ 2147483646 h 92"/>
                  <a:gd name="T12" fmla="*/ 2147483646 w 76"/>
                  <a:gd name="T13" fmla="*/ 2147483646 h 92"/>
                  <a:gd name="T14" fmla="*/ 2147483646 w 76"/>
                  <a:gd name="T15" fmla="*/ 2147483646 h 92"/>
                  <a:gd name="T16" fmla="*/ 2147483646 w 76"/>
                  <a:gd name="T17" fmla="*/ 2147483646 h 92"/>
                  <a:gd name="T18" fmla="*/ 2147483646 w 76"/>
                  <a:gd name="T19" fmla="*/ 2147483646 h 92"/>
                  <a:gd name="T20" fmla="*/ 2147483646 w 76"/>
                  <a:gd name="T21" fmla="*/ 2147483646 h 92"/>
                  <a:gd name="T22" fmla="*/ 2147483646 w 76"/>
                  <a:gd name="T23" fmla="*/ 2147483646 h 92"/>
                  <a:gd name="T24" fmla="*/ 2147483646 w 76"/>
                  <a:gd name="T25" fmla="*/ 2147483646 h 92"/>
                  <a:gd name="T26" fmla="*/ 0 w 76"/>
                  <a:gd name="T27" fmla="*/ 2147483646 h 92"/>
                  <a:gd name="T28" fmla="*/ 2147483646 w 76"/>
                  <a:gd name="T29" fmla="*/ 2147483646 h 92"/>
                  <a:gd name="T30" fmla="*/ 2147483646 w 76"/>
                  <a:gd name="T31" fmla="*/ 2147483646 h 92"/>
                  <a:gd name="T32" fmla="*/ 2147483646 w 76"/>
                  <a:gd name="T33" fmla="*/ 2147483646 h 92"/>
                  <a:gd name="T34" fmla="*/ 2147483646 w 76"/>
                  <a:gd name="T35" fmla="*/ 2147483646 h 92"/>
                  <a:gd name="T36" fmla="*/ 2147483646 w 76"/>
                  <a:gd name="T37" fmla="*/ 2147483646 h 92"/>
                  <a:gd name="T38" fmla="*/ 2147483646 w 76"/>
                  <a:gd name="T39" fmla="*/ 2147483646 h 92"/>
                  <a:gd name="T40" fmla="*/ 2147483646 w 76"/>
                  <a:gd name="T41" fmla="*/ 2147483646 h 92"/>
                  <a:gd name="T42" fmla="*/ 2147483646 w 76"/>
                  <a:gd name="T43" fmla="*/ 2147483646 h 92"/>
                  <a:gd name="T44" fmla="*/ 2147483646 w 76"/>
                  <a:gd name="T45" fmla="*/ 2147483646 h 92"/>
                  <a:gd name="T46" fmla="*/ 2147483646 w 76"/>
                  <a:gd name="T47" fmla="*/ 2147483646 h 92"/>
                  <a:gd name="T48" fmla="*/ 2147483646 w 76"/>
                  <a:gd name="T49" fmla="*/ 2147483646 h 92"/>
                  <a:gd name="T50" fmla="*/ 2147483646 w 76"/>
                  <a:gd name="T51" fmla="*/ 2147483646 h 92"/>
                  <a:gd name="T52" fmla="*/ 2147483646 w 76"/>
                  <a:gd name="T53" fmla="*/ 2147483646 h 92"/>
                  <a:gd name="T54" fmla="*/ 2147483646 w 76"/>
                  <a:gd name="T55" fmla="*/ 2147483646 h 92"/>
                  <a:gd name="T56" fmla="*/ 2147483646 w 76"/>
                  <a:gd name="T57" fmla="*/ 2147483646 h 92"/>
                  <a:gd name="T58" fmla="*/ 2147483646 w 76"/>
                  <a:gd name="T59" fmla="*/ 0 h 92"/>
                  <a:gd name="T60" fmla="*/ 2147483646 w 76"/>
                  <a:gd name="T61" fmla="*/ 2147483646 h 92"/>
                  <a:gd name="T62" fmla="*/ 2147483646 w 76"/>
                  <a:gd name="T63" fmla="*/ 0 h 92"/>
                  <a:gd name="T64" fmla="*/ 2147483646 w 76"/>
                  <a:gd name="T65" fmla="*/ 2147483646 h 92"/>
                  <a:gd name="T66" fmla="*/ 2147483646 w 76"/>
                  <a:gd name="T67" fmla="*/ 2147483646 h 92"/>
                  <a:gd name="T68" fmla="*/ 2147483646 w 76"/>
                  <a:gd name="T69" fmla="*/ 2147483646 h 92"/>
                  <a:gd name="T70" fmla="*/ 2147483646 w 76"/>
                  <a:gd name="T71" fmla="*/ 2147483646 h 92"/>
                  <a:gd name="T72" fmla="*/ 2147483646 w 76"/>
                  <a:gd name="T73" fmla="*/ 2147483646 h 92"/>
                  <a:gd name="T74" fmla="*/ 2147483646 w 76"/>
                  <a:gd name="T75" fmla="*/ 2147483646 h 92"/>
                  <a:gd name="T76" fmla="*/ 2147483646 w 76"/>
                  <a:gd name="T77" fmla="*/ 2147483646 h 92"/>
                  <a:gd name="T78" fmla="*/ 2147483646 w 76"/>
                  <a:gd name="T79" fmla="*/ 2147483646 h 92"/>
                  <a:gd name="T80" fmla="*/ 2147483646 w 76"/>
                  <a:gd name="T81" fmla="*/ 2147483646 h 92"/>
                  <a:gd name="T82" fmla="*/ 2147483646 w 76"/>
                  <a:gd name="T83" fmla="*/ 2147483646 h 92"/>
                  <a:gd name="T84" fmla="*/ 2147483646 w 76"/>
                  <a:gd name="T85" fmla="*/ 2147483646 h 92"/>
                  <a:gd name="T86" fmla="*/ 2147483646 w 76"/>
                  <a:gd name="T87" fmla="*/ 2147483646 h 92"/>
                  <a:gd name="T88" fmla="*/ 2147483646 w 76"/>
                  <a:gd name="T89" fmla="*/ 2147483646 h 92"/>
                  <a:gd name="T90" fmla="*/ 2147483646 w 76"/>
                  <a:gd name="T91" fmla="*/ 2147483646 h 92"/>
                  <a:gd name="T92" fmla="*/ 2147483646 w 76"/>
                  <a:gd name="T93" fmla="*/ 2147483646 h 92"/>
                  <a:gd name="T94" fmla="*/ 2147483646 w 76"/>
                  <a:gd name="T95" fmla="*/ 2147483646 h 92"/>
                  <a:gd name="T96" fmla="*/ 2147483646 w 76"/>
                  <a:gd name="T97" fmla="*/ 2147483646 h 92"/>
                  <a:gd name="T98" fmla="*/ 2147483646 w 76"/>
                  <a:gd name="T99" fmla="*/ 2147483646 h 92"/>
                  <a:gd name="T100" fmla="*/ 2147483646 w 76"/>
                  <a:gd name="T101" fmla="*/ 2147483646 h 92"/>
                  <a:gd name="T102" fmla="*/ 2147483646 w 76"/>
                  <a:gd name="T103" fmla="*/ 2147483646 h 92"/>
                  <a:gd name="T104" fmla="*/ 2147483646 w 76"/>
                  <a:gd name="T105" fmla="*/ 2147483646 h 92"/>
                  <a:gd name="T106" fmla="*/ 2147483646 w 76"/>
                  <a:gd name="T107" fmla="*/ 2147483646 h 92"/>
                  <a:gd name="T108" fmla="*/ 2147483646 w 76"/>
                  <a:gd name="T109" fmla="*/ 2147483646 h 92"/>
                  <a:gd name="T110" fmla="*/ 2147483646 w 76"/>
                  <a:gd name="T111" fmla="*/ 2147483646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6" h="92">
                    <a:moveTo>
                      <a:pt x="72" y="81"/>
                    </a:moveTo>
                    <a:cubicBezTo>
                      <a:pt x="68" y="80"/>
                      <a:pt x="64" y="79"/>
                      <a:pt x="60" y="79"/>
                    </a:cubicBezTo>
                    <a:cubicBezTo>
                      <a:pt x="59" y="79"/>
                      <a:pt x="58" y="81"/>
                      <a:pt x="57" y="81"/>
                    </a:cubicBezTo>
                    <a:cubicBezTo>
                      <a:pt x="56" y="81"/>
                      <a:pt x="54" y="79"/>
                      <a:pt x="53" y="79"/>
                    </a:cubicBezTo>
                    <a:cubicBezTo>
                      <a:pt x="48" y="79"/>
                      <a:pt x="42" y="79"/>
                      <a:pt x="38" y="80"/>
                    </a:cubicBezTo>
                    <a:cubicBezTo>
                      <a:pt x="32" y="81"/>
                      <a:pt x="28" y="83"/>
                      <a:pt x="23" y="85"/>
                    </a:cubicBezTo>
                    <a:cubicBezTo>
                      <a:pt x="19" y="87"/>
                      <a:pt x="16" y="89"/>
                      <a:pt x="12" y="92"/>
                    </a:cubicBezTo>
                    <a:cubicBezTo>
                      <a:pt x="12" y="88"/>
                      <a:pt x="11" y="84"/>
                      <a:pt x="11" y="81"/>
                    </a:cubicBezTo>
                    <a:cubicBezTo>
                      <a:pt x="11" y="79"/>
                      <a:pt x="13" y="78"/>
                      <a:pt x="14" y="76"/>
                    </a:cubicBezTo>
                    <a:cubicBezTo>
                      <a:pt x="14" y="74"/>
                      <a:pt x="15" y="71"/>
                      <a:pt x="14" y="69"/>
                    </a:cubicBezTo>
                    <a:cubicBezTo>
                      <a:pt x="13" y="68"/>
                      <a:pt x="10" y="69"/>
                      <a:pt x="9" y="68"/>
                    </a:cubicBezTo>
                    <a:cubicBezTo>
                      <a:pt x="8" y="67"/>
                      <a:pt x="10" y="65"/>
                      <a:pt x="9" y="64"/>
                    </a:cubicBezTo>
                    <a:cubicBezTo>
                      <a:pt x="8" y="63"/>
                      <a:pt x="6" y="64"/>
                      <a:pt x="4" y="63"/>
                    </a:cubicBezTo>
                    <a:cubicBezTo>
                      <a:pt x="2" y="62"/>
                      <a:pt x="0" y="60"/>
                      <a:pt x="0" y="58"/>
                    </a:cubicBezTo>
                    <a:cubicBezTo>
                      <a:pt x="0" y="56"/>
                      <a:pt x="3" y="55"/>
                      <a:pt x="4" y="53"/>
                    </a:cubicBezTo>
                    <a:cubicBezTo>
                      <a:pt x="4" y="51"/>
                      <a:pt x="3" y="50"/>
                      <a:pt x="3" y="48"/>
                    </a:cubicBezTo>
                    <a:cubicBezTo>
                      <a:pt x="4" y="47"/>
                      <a:pt x="5" y="46"/>
                      <a:pt x="5" y="44"/>
                    </a:cubicBezTo>
                    <a:cubicBezTo>
                      <a:pt x="6" y="43"/>
                      <a:pt x="4" y="42"/>
                      <a:pt x="4" y="41"/>
                    </a:cubicBezTo>
                    <a:cubicBezTo>
                      <a:pt x="4" y="39"/>
                      <a:pt x="8" y="38"/>
                      <a:pt x="8" y="36"/>
                    </a:cubicBezTo>
                    <a:cubicBezTo>
                      <a:pt x="8" y="35"/>
                      <a:pt x="2" y="35"/>
                      <a:pt x="3" y="34"/>
                    </a:cubicBezTo>
                    <a:cubicBezTo>
                      <a:pt x="5" y="31"/>
                      <a:pt x="10" y="33"/>
                      <a:pt x="12" y="31"/>
                    </a:cubicBezTo>
                    <a:cubicBezTo>
                      <a:pt x="13" y="29"/>
                      <a:pt x="8" y="29"/>
                      <a:pt x="7" y="27"/>
                    </a:cubicBezTo>
                    <a:cubicBezTo>
                      <a:pt x="7" y="26"/>
                      <a:pt x="9" y="26"/>
                      <a:pt x="10" y="24"/>
                    </a:cubicBezTo>
                    <a:cubicBezTo>
                      <a:pt x="10" y="23"/>
                      <a:pt x="10" y="21"/>
                      <a:pt x="9" y="19"/>
                    </a:cubicBezTo>
                    <a:cubicBezTo>
                      <a:pt x="9" y="17"/>
                      <a:pt x="6" y="15"/>
                      <a:pt x="5" y="12"/>
                    </a:cubicBezTo>
                    <a:cubicBezTo>
                      <a:pt x="5" y="10"/>
                      <a:pt x="8" y="9"/>
                      <a:pt x="9" y="7"/>
                    </a:cubicBezTo>
                    <a:cubicBezTo>
                      <a:pt x="10" y="6"/>
                      <a:pt x="10" y="4"/>
                      <a:pt x="11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8" y="5"/>
                      <a:pt x="19" y="6"/>
                      <a:pt x="21" y="5"/>
                    </a:cubicBezTo>
                    <a:cubicBezTo>
                      <a:pt x="22" y="4"/>
                      <a:pt x="21" y="1"/>
                      <a:pt x="22" y="0"/>
                    </a:cubicBezTo>
                    <a:cubicBezTo>
                      <a:pt x="23" y="0"/>
                      <a:pt x="24" y="2"/>
                      <a:pt x="25" y="2"/>
                    </a:cubicBezTo>
                    <a:cubicBezTo>
                      <a:pt x="27" y="2"/>
                      <a:pt x="28" y="0"/>
                      <a:pt x="29" y="0"/>
                    </a:cubicBezTo>
                    <a:cubicBezTo>
                      <a:pt x="30" y="2"/>
                      <a:pt x="28" y="5"/>
                      <a:pt x="29" y="6"/>
                    </a:cubicBezTo>
                    <a:cubicBezTo>
                      <a:pt x="30" y="7"/>
                      <a:pt x="32" y="5"/>
                      <a:pt x="33" y="5"/>
                    </a:cubicBezTo>
                    <a:cubicBezTo>
                      <a:pt x="36" y="4"/>
                      <a:pt x="39" y="4"/>
                      <a:pt x="41" y="3"/>
                    </a:cubicBezTo>
                    <a:cubicBezTo>
                      <a:pt x="41" y="4"/>
                      <a:pt x="40" y="6"/>
                      <a:pt x="41" y="7"/>
                    </a:cubicBezTo>
                    <a:cubicBezTo>
                      <a:pt x="41" y="8"/>
                      <a:pt x="43" y="7"/>
                      <a:pt x="44" y="8"/>
                    </a:cubicBezTo>
                    <a:cubicBezTo>
                      <a:pt x="44" y="9"/>
                      <a:pt x="43" y="11"/>
                      <a:pt x="44" y="12"/>
                    </a:cubicBezTo>
                    <a:cubicBezTo>
                      <a:pt x="44" y="13"/>
                      <a:pt x="46" y="12"/>
                      <a:pt x="47" y="13"/>
                    </a:cubicBezTo>
                    <a:cubicBezTo>
                      <a:pt x="48" y="13"/>
                      <a:pt x="49" y="15"/>
                      <a:pt x="50" y="14"/>
                    </a:cubicBezTo>
                    <a:cubicBezTo>
                      <a:pt x="52" y="14"/>
                      <a:pt x="54" y="12"/>
                      <a:pt x="56" y="12"/>
                    </a:cubicBezTo>
                    <a:cubicBezTo>
                      <a:pt x="58" y="11"/>
                      <a:pt x="61" y="11"/>
                      <a:pt x="64" y="11"/>
                    </a:cubicBezTo>
                    <a:cubicBezTo>
                      <a:pt x="66" y="11"/>
                      <a:pt x="68" y="11"/>
                      <a:pt x="69" y="12"/>
                    </a:cubicBezTo>
                    <a:cubicBezTo>
                      <a:pt x="70" y="13"/>
                      <a:pt x="71" y="14"/>
                      <a:pt x="72" y="15"/>
                    </a:cubicBezTo>
                    <a:cubicBezTo>
                      <a:pt x="72" y="17"/>
                      <a:pt x="72" y="19"/>
                      <a:pt x="73" y="21"/>
                    </a:cubicBezTo>
                    <a:cubicBezTo>
                      <a:pt x="73" y="22"/>
                      <a:pt x="73" y="23"/>
                      <a:pt x="74" y="25"/>
                    </a:cubicBezTo>
                    <a:cubicBezTo>
                      <a:pt x="74" y="27"/>
                      <a:pt x="75" y="28"/>
                      <a:pt x="75" y="30"/>
                    </a:cubicBezTo>
                    <a:cubicBezTo>
                      <a:pt x="76" y="32"/>
                      <a:pt x="76" y="34"/>
                      <a:pt x="75" y="35"/>
                    </a:cubicBezTo>
                    <a:cubicBezTo>
                      <a:pt x="75" y="37"/>
                      <a:pt x="73" y="38"/>
                      <a:pt x="73" y="40"/>
                    </a:cubicBezTo>
                    <a:cubicBezTo>
                      <a:pt x="72" y="43"/>
                      <a:pt x="73" y="46"/>
                      <a:pt x="72" y="49"/>
                    </a:cubicBezTo>
                    <a:cubicBezTo>
                      <a:pt x="71" y="51"/>
                      <a:pt x="68" y="53"/>
                      <a:pt x="68" y="55"/>
                    </a:cubicBezTo>
                    <a:cubicBezTo>
                      <a:pt x="67" y="58"/>
                      <a:pt x="70" y="60"/>
                      <a:pt x="70" y="63"/>
                    </a:cubicBezTo>
                    <a:cubicBezTo>
                      <a:pt x="70" y="65"/>
                      <a:pt x="69" y="68"/>
                      <a:pt x="69" y="70"/>
                    </a:cubicBezTo>
                    <a:cubicBezTo>
                      <a:pt x="70" y="71"/>
                      <a:pt x="72" y="71"/>
                      <a:pt x="73" y="73"/>
                    </a:cubicBezTo>
                    <a:cubicBezTo>
                      <a:pt x="74" y="75"/>
                      <a:pt x="73" y="77"/>
                      <a:pt x="73" y="79"/>
                    </a:cubicBezTo>
                    <a:cubicBezTo>
                      <a:pt x="73" y="79"/>
                      <a:pt x="72" y="80"/>
                      <a:pt x="72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9" name="Freeform 56"/>
              <p:cNvSpPr>
                <a:spLocks noChangeAspect="1"/>
              </p:cNvSpPr>
              <p:nvPr/>
            </p:nvSpPr>
            <p:spPr bwMode="auto">
              <a:xfrm>
                <a:off x="4186238" y="4160838"/>
                <a:ext cx="419100" cy="452437"/>
              </a:xfrm>
              <a:custGeom>
                <a:avLst/>
                <a:gdLst>
                  <a:gd name="T0" fmla="*/ 2147483646 w 208"/>
                  <a:gd name="T1" fmla="*/ 2147483646 h 225"/>
                  <a:gd name="T2" fmla="*/ 2147483646 w 208"/>
                  <a:gd name="T3" fmla="*/ 2147483646 h 225"/>
                  <a:gd name="T4" fmla="*/ 2147483646 w 208"/>
                  <a:gd name="T5" fmla="*/ 2147483646 h 225"/>
                  <a:gd name="T6" fmla="*/ 2147483646 w 208"/>
                  <a:gd name="T7" fmla="*/ 2147483646 h 225"/>
                  <a:gd name="T8" fmla="*/ 2147483646 w 208"/>
                  <a:gd name="T9" fmla="*/ 2147483646 h 225"/>
                  <a:gd name="T10" fmla="*/ 2147483646 w 208"/>
                  <a:gd name="T11" fmla="*/ 2147483646 h 225"/>
                  <a:gd name="T12" fmla="*/ 2147483646 w 208"/>
                  <a:gd name="T13" fmla="*/ 2147483646 h 225"/>
                  <a:gd name="T14" fmla="*/ 2147483646 w 208"/>
                  <a:gd name="T15" fmla="*/ 2147483646 h 225"/>
                  <a:gd name="T16" fmla="*/ 2147483646 w 208"/>
                  <a:gd name="T17" fmla="*/ 2147483646 h 225"/>
                  <a:gd name="T18" fmla="*/ 2147483646 w 208"/>
                  <a:gd name="T19" fmla="*/ 2147483646 h 225"/>
                  <a:gd name="T20" fmla="*/ 2147483646 w 208"/>
                  <a:gd name="T21" fmla="*/ 2147483646 h 225"/>
                  <a:gd name="T22" fmla="*/ 2147483646 w 208"/>
                  <a:gd name="T23" fmla="*/ 2147483646 h 225"/>
                  <a:gd name="T24" fmla="*/ 2147483646 w 208"/>
                  <a:gd name="T25" fmla="*/ 2147483646 h 225"/>
                  <a:gd name="T26" fmla="*/ 2147483646 w 208"/>
                  <a:gd name="T27" fmla="*/ 2147483646 h 225"/>
                  <a:gd name="T28" fmla="*/ 2147483646 w 208"/>
                  <a:gd name="T29" fmla="*/ 2147483646 h 225"/>
                  <a:gd name="T30" fmla="*/ 2147483646 w 208"/>
                  <a:gd name="T31" fmla="*/ 2147483646 h 225"/>
                  <a:gd name="T32" fmla="*/ 2147483646 w 208"/>
                  <a:gd name="T33" fmla="*/ 2147483646 h 225"/>
                  <a:gd name="T34" fmla="*/ 2147483646 w 208"/>
                  <a:gd name="T35" fmla="*/ 2147483646 h 225"/>
                  <a:gd name="T36" fmla="*/ 2147483646 w 208"/>
                  <a:gd name="T37" fmla="*/ 2147483646 h 225"/>
                  <a:gd name="T38" fmla="*/ 2147483646 w 208"/>
                  <a:gd name="T39" fmla="*/ 2147483646 h 225"/>
                  <a:gd name="T40" fmla="*/ 2147483646 w 208"/>
                  <a:gd name="T41" fmla="*/ 2147483646 h 225"/>
                  <a:gd name="T42" fmla="*/ 2147483646 w 208"/>
                  <a:gd name="T43" fmla="*/ 2147483646 h 225"/>
                  <a:gd name="T44" fmla="*/ 2147483646 w 208"/>
                  <a:gd name="T45" fmla="*/ 2147483646 h 225"/>
                  <a:gd name="T46" fmla="*/ 2147483646 w 208"/>
                  <a:gd name="T47" fmla="*/ 2147483646 h 225"/>
                  <a:gd name="T48" fmla="*/ 2147483646 w 208"/>
                  <a:gd name="T49" fmla="*/ 2147483646 h 225"/>
                  <a:gd name="T50" fmla="*/ 2147483646 w 208"/>
                  <a:gd name="T51" fmla="*/ 2147483646 h 225"/>
                  <a:gd name="T52" fmla="*/ 2147483646 w 208"/>
                  <a:gd name="T53" fmla="*/ 2147483646 h 225"/>
                  <a:gd name="T54" fmla="*/ 2147483646 w 208"/>
                  <a:gd name="T55" fmla="*/ 2147483646 h 225"/>
                  <a:gd name="T56" fmla="*/ 2147483646 w 208"/>
                  <a:gd name="T57" fmla="*/ 2147483646 h 225"/>
                  <a:gd name="T58" fmla="*/ 2147483646 w 208"/>
                  <a:gd name="T59" fmla="*/ 2147483646 h 225"/>
                  <a:gd name="T60" fmla="*/ 2147483646 w 208"/>
                  <a:gd name="T61" fmla="*/ 2147483646 h 225"/>
                  <a:gd name="T62" fmla="*/ 2147483646 w 208"/>
                  <a:gd name="T63" fmla="*/ 2147483646 h 225"/>
                  <a:gd name="T64" fmla="*/ 2147483646 w 208"/>
                  <a:gd name="T65" fmla="*/ 2147483646 h 225"/>
                  <a:gd name="T66" fmla="*/ 2147483646 w 208"/>
                  <a:gd name="T67" fmla="*/ 2147483646 h 225"/>
                  <a:gd name="T68" fmla="*/ 2147483646 w 208"/>
                  <a:gd name="T69" fmla="*/ 2147483646 h 225"/>
                  <a:gd name="T70" fmla="*/ 2147483646 w 208"/>
                  <a:gd name="T71" fmla="*/ 2147483646 h 225"/>
                  <a:gd name="T72" fmla="*/ 2147483646 w 208"/>
                  <a:gd name="T73" fmla="*/ 2147483646 h 225"/>
                  <a:gd name="T74" fmla="*/ 2147483646 w 208"/>
                  <a:gd name="T75" fmla="*/ 2147483646 h 225"/>
                  <a:gd name="T76" fmla="*/ 2147483646 w 208"/>
                  <a:gd name="T77" fmla="*/ 2147483646 h 225"/>
                  <a:gd name="T78" fmla="*/ 2147483646 w 208"/>
                  <a:gd name="T79" fmla="*/ 2147483646 h 2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8" h="225">
                    <a:moveTo>
                      <a:pt x="88" y="221"/>
                    </a:moveTo>
                    <a:cubicBezTo>
                      <a:pt x="86" y="222"/>
                      <a:pt x="83" y="222"/>
                      <a:pt x="80" y="223"/>
                    </a:cubicBezTo>
                    <a:cubicBezTo>
                      <a:pt x="79" y="223"/>
                      <a:pt x="77" y="225"/>
                      <a:pt x="76" y="224"/>
                    </a:cubicBezTo>
                    <a:cubicBezTo>
                      <a:pt x="75" y="223"/>
                      <a:pt x="77" y="220"/>
                      <a:pt x="76" y="218"/>
                    </a:cubicBezTo>
                    <a:cubicBezTo>
                      <a:pt x="75" y="218"/>
                      <a:pt x="74" y="220"/>
                      <a:pt x="72" y="220"/>
                    </a:cubicBezTo>
                    <a:cubicBezTo>
                      <a:pt x="71" y="220"/>
                      <a:pt x="70" y="218"/>
                      <a:pt x="69" y="218"/>
                    </a:cubicBezTo>
                    <a:cubicBezTo>
                      <a:pt x="68" y="219"/>
                      <a:pt x="69" y="222"/>
                      <a:pt x="68" y="223"/>
                    </a:cubicBezTo>
                    <a:cubicBezTo>
                      <a:pt x="66" y="224"/>
                      <a:pt x="65" y="223"/>
                      <a:pt x="63" y="222"/>
                    </a:cubicBezTo>
                    <a:cubicBezTo>
                      <a:pt x="62" y="222"/>
                      <a:pt x="60" y="221"/>
                      <a:pt x="58" y="221"/>
                    </a:cubicBezTo>
                    <a:cubicBezTo>
                      <a:pt x="57" y="222"/>
                      <a:pt x="57" y="224"/>
                      <a:pt x="56" y="225"/>
                    </a:cubicBezTo>
                    <a:cubicBezTo>
                      <a:pt x="54" y="223"/>
                      <a:pt x="50" y="222"/>
                      <a:pt x="49" y="219"/>
                    </a:cubicBezTo>
                    <a:cubicBezTo>
                      <a:pt x="48" y="218"/>
                      <a:pt x="50" y="215"/>
                      <a:pt x="49" y="213"/>
                    </a:cubicBezTo>
                    <a:cubicBezTo>
                      <a:pt x="48" y="212"/>
                      <a:pt x="44" y="215"/>
                      <a:pt x="44" y="214"/>
                    </a:cubicBezTo>
                    <a:cubicBezTo>
                      <a:pt x="44" y="211"/>
                      <a:pt x="48" y="209"/>
                      <a:pt x="48" y="206"/>
                    </a:cubicBezTo>
                    <a:cubicBezTo>
                      <a:pt x="48" y="204"/>
                      <a:pt x="45" y="204"/>
                      <a:pt x="44" y="202"/>
                    </a:cubicBezTo>
                    <a:cubicBezTo>
                      <a:pt x="43" y="200"/>
                      <a:pt x="44" y="196"/>
                      <a:pt x="43" y="194"/>
                    </a:cubicBezTo>
                    <a:cubicBezTo>
                      <a:pt x="41" y="192"/>
                      <a:pt x="38" y="191"/>
                      <a:pt x="35" y="192"/>
                    </a:cubicBezTo>
                    <a:cubicBezTo>
                      <a:pt x="34" y="192"/>
                      <a:pt x="36" y="194"/>
                      <a:pt x="35" y="195"/>
                    </a:cubicBezTo>
                    <a:cubicBezTo>
                      <a:pt x="34" y="196"/>
                      <a:pt x="33" y="196"/>
                      <a:pt x="31" y="196"/>
                    </a:cubicBezTo>
                    <a:cubicBezTo>
                      <a:pt x="30" y="196"/>
                      <a:pt x="28" y="194"/>
                      <a:pt x="27" y="195"/>
                    </a:cubicBezTo>
                    <a:cubicBezTo>
                      <a:pt x="24" y="195"/>
                      <a:pt x="22" y="199"/>
                      <a:pt x="20" y="199"/>
                    </a:cubicBezTo>
                    <a:cubicBezTo>
                      <a:pt x="18" y="198"/>
                      <a:pt x="18" y="194"/>
                      <a:pt x="16" y="193"/>
                    </a:cubicBezTo>
                    <a:cubicBezTo>
                      <a:pt x="15" y="193"/>
                      <a:pt x="14" y="195"/>
                      <a:pt x="13" y="196"/>
                    </a:cubicBezTo>
                    <a:cubicBezTo>
                      <a:pt x="12" y="196"/>
                      <a:pt x="10" y="197"/>
                      <a:pt x="9" y="196"/>
                    </a:cubicBezTo>
                    <a:cubicBezTo>
                      <a:pt x="8" y="195"/>
                      <a:pt x="8" y="192"/>
                      <a:pt x="8" y="190"/>
                    </a:cubicBezTo>
                    <a:lnTo>
                      <a:pt x="10" y="184"/>
                    </a:lnTo>
                    <a:lnTo>
                      <a:pt x="7" y="178"/>
                    </a:lnTo>
                    <a:lnTo>
                      <a:pt x="4" y="178"/>
                    </a:lnTo>
                    <a:lnTo>
                      <a:pt x="1" y="174"/>
                    </a:lnTo>
                    <a:lnTo>
                      <a:pt x="3" y="165"/>
                    </a:lnTo>
                    <a:lnTo>
                      <a:pt x="0" y="157"/>
                    </a:lnTo>
                    <a:cubicBezTo>
                      <a:pt x="2" y="157"/>
                      <a:pt x="4" y="158"/>
                      <a:pt x="5" y="156"/>
                    </a:cubicBezTo>
                    <a:cubicBezTo>
                      <a:pt x="7" y="154"/>
                      <a:pt x="6" y="150"/>
                      <a:pt x="8" y="148"/>
                    </a:cubicBezTo>
                    <a:cubicBezTo>
                      <a:pt x="8" y="147"/>
                      <a:pt x="11" y="147"/>
                      <a:pt x="12" y="148"/>
                    </a:cubicBezTo>
                    <a:cubicBezTo>
                      <a:pt x="14" y="149"/>
                      <a:pt x="14" y="153"/>
                      <a:pt x="17" y="154"/>
                    </a:cubicBezTo>
                    <a:cubicBezTo>
                      <a:pt x="19" y="154"/>
                      <a:pt x="19" y="149"/>
                      <a:pt x="21" y="149"/>
                    </a:cubicBezTo>
                    <a:cubicBezTo>
                      <a:pt x="25" y="147"/>
                      <a:pt x="30" y="150"/>
                      <a:pt x="34" y="149"/>
                    </a:cubicBezTo>
                    <a:cubicBezTo>
                      <a:pt x="36" y="148"/>
                      <a:pt x="35" y="145"/>
                      <a:pt x="37" y="145"/>
                    </a:cubicBezTo>
                    <a:cubicBezTo>
                      <a:pt x="38" y="145"/>
                      <a:pt x="38" y="149"/>
                      <a:pt x="39" y="149"/>
                    </a:cubicBezTo>
                    <a:lnTo>
                      <a:pt x="86" y="149"/>
                    </a:lnTo>
                    <a:lnTo>
                      <a:pt x="89" y="135"/>
                    </a:lnTo>
                    <a:lnTo>
                      <a:pt x="85" y="133"/>
                    </a:lnTo>
                    <a:lnTo>
                      <a:pt x="74" y="6"/>
                    </a:lnTo>
                    <a:cubicBezTo>
                      <a:pt x="73" y="0"/>
                      <a:pt x="86" y="6"/>
                      <a:pt x="93" y="6"/>
                    </a:cubicBezTo>
                    <a:lnTo>
                      <a:pt x="169" y="65"/>
                    </a:lnTo>
                    <a:cubicBezTo>
                      <a:pt x="169" y="68"/>
                      <a:pt x="168" y="70"/>
                      <a:pt x="169" y="72"/>
                    </a:cubicBezTo>
                    <a:cubicBezTo>
                      <a:pt x="170" y="74"/>
                      <a:pt x="173" y="73"/>
                      <a:pt x="175" y="74"/>
                    </a:cubicBezTo>
                    <a:cubicBezTo>
                      <a:pt x="176" y="76"/>
                      <a:pt x="177" y="78"/>
                      <a:pt x="179" y="79"/>
                    </a:cubicBezTo>
                    <a:cubicBezTo>
                      <a:pt x="181" y="80"/>
                      <a:pt x="183" y="79"/>
                      <a:pt x="185" y="80"/>
                    </a:cubicBezTo>
                    <a:cubicBezTo>
                      <a:pt x="188" y="81"/>
                      <a:pt x="192" y="82"/>
                      <a:pt x="194" y="85"/>
                    </a:cubicBezTo>
                    <a:cubicBezTo>
                      <a:pt x="195" y="88"/>
                      <a:pt x="192" y="92"/>
                      <a:pt x="193" y="96"/>
                    </a:cubicBezTo>
                    <a:cubicBezTo>
                      <a:pt x="193" y="97"/>
                      <a:pt x="195" y="97"/>
                      <a:pt x="196" y="97"/>
                    </a:cubicBezTo>
                    <a:cubicBezTo>
                      <a:pt x="201" y="97"/>
                      <a:pt x="204" y="95"/>
                      <a:pt x="208" y="94"/>
                    </a:cubicBezTo>
                    <a:lnTo>
                      <a:pt x="208" y="139"/>
                    </a:lnTo>
                    <a:cubicBezTo>
                      <a:pt x="207" y="139"/>
                      <a:pt x="205" y="139"/>
                      <a:pt x="204" y="140"/>
                    </a:cubicBezTo>
                    <a:cubicBezTo>
                      <a:pt x="203" y="141"/>
                      <a:pt x="203" y="143"/>
                      <a:pt x="202" y="144"/>
                    </a:cubicBezTo>
                    <a:cubicBezTo>
                      <a:pt x="201" y="145"/>
                      <a:pt x="199" y="144"/>
                      <a:pt x="198" y="145"/>
                    </a:cubicBezTo>
                    <a:lnTo>
                      <a:pt x="196" y="149"/>
                    </a:lnTo>
                    <a:lnTo>
                      <a:pt x="169" y="152"/>
                    </a:lnTo>
                    <a:cubicBezTo>
                      <a:pt x="168" y="153"/>
                      <a:pt x="167" y="156"/>
                      <a:pt x="165" y="156"/>
                    </a:cubicBezTo>
                    <a:lnTo>
                      <a:pt x="156" y="155"/>
                    </a:lnTo>
                    <a:cubicBezTo>
                      <a:pt x="153" y="155"/>
                      <a:pt x="150" y="152"/>
                      <a:pt x="147" y="153"/>
                    </a:cubicBezTo>
                    <a:cubicBezTo>
                      <a:pt x="141" y="155"/>
                      <a:pt x="136" y="159"/>
                      <a:pt x="131" y="162"/>
                    </a:cubicBezTo>
                    <a:cubicBezTo>
                      <a:pt x="130" y="163"/>
                      <a:pt x="131" y="166"/>
                      <a:pt x="129" y="167"/>
                    </a:cubicBezTo>
                    <a:cubicBezTo>
                      <a:pt x="128" y="168"/>
                      <a:pt x="127" y="165"/>
                      <a:pt x="126" y="166"/>
                    </a:cubicBezTo>
                    <a:cubicBezTo>
                      <a:pt x="124" y="166"/>
                      <a:pt x="121" y="168"/>
                      <a:pt x="120" y="170"/>
                    </a:cubicBezTo>
                    <a:cubicBezTo>
                      <a:pt x="119" y="171"/>
                      <a:pt x="122" y="174"/>
                      <a:pt x="120" y="175"/>
                    </a:cubicBezTo>
                    <a:cubicBezTo>
                      <a:pt x="119" y="176"/>
                      <a:pt x="117" y="173"/>
                      <a:pt x="115" y="174"/>
                    </a:cubicBezTo>
                    <a:cubicBezTo>
                      <a:pt x="114" y="175"/>
                      <a:pt x="116" y="177"/>
                      <a:pt x="115" y="179"/>
                    </a:cubicBezTo>
                    <a:cubicBezTo>
                      <a:pt x="114" y="180"/>
                      <a:pt x="112" y="181"/>
                      <a:pt x="111" y="181"/>
                    </a:cubicBezTo>
                    <a:cubicBezTo>
                      <a:pt x="108" y="181"/>
                      <a:pt x="107" y="177"/>
                      <a:pt x="105" y="177"/>
                    </a:cubicBezTo>
                    <a:cubicBezTo>
                      <a:pt x="103" y="177"/>
                      <a:pt x="103" y="179"/>
                      <a:pt x="101" y="180"/>
                    </a:cubicBezTo>
                    <a:cubicBezTo>
                      <a:pt x="100" y="181"/>
                      <a:pt x="97" y="180"/>
                      <a:pt x="97" y="182"/>
                    </a:cubicBezTo>
                    <a:cubicBezTo>
                      <a:pt x="96" y="184"/>
                      <a:pt x="100" y="186"/>
                      <a:pt x="99" y="189"/>
                    </a:cubicBezTo>
                    <a:cubicBezTo>
                      <a:pt x="99" y="190"/>
                      <a:pt x="97" y="188"/>
                      <a:pt x="96" y="189"/>
                    </a:cubicBezTo>
                    <a:cubicBezTo>
                      <a:pt x="96" y="190"/>
                      <a:pt x="99" y="191"/>
                      <a:pt x="98" y="193"/>
                    </a:cubicBezTo>
                    <a:cubicBezTo>
                      <a:pt x="97" y="195"/>
                      <a:pt x="95" y="197"/>
                      <a:pt x="93" y="199"/>
                    </a:cubicBezTo>
                    <a:cubicBezTo>
                      <a:pt x="91" y="200"/>
                      <a:pt x="87" y="197"/>
                      <a:pt x="86" y="199"/>
                    </a:cubicBezTo>
                    <a:cubicBezTo>
                      <a:pt x="85" y="201"/>
                      <a:pt x="89" y="202"/>
                      <a:pt x="89" y="205"/>
                    </a:cubicBezTo>
                    <a:cubicBezTo>
                      <a:pt x="89" y="207"/>
                      <a:pt x="87" y="210"/>
                      <a:pt x="87" y="212"/>
                    </a:cubicBezTo>
                    <a:cubicBezTo>
                      <a:pt x="87" y="215"/>
                      <a:pt x="88" y="218"/>
                      <a:pt x="88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0" name="Freeform 57"/>
              <p:cNvSpPr>
                <a:spLocks noChangeAspect="1"/>
              </p:cNvSpPr>
              <p:nvPr/>
            </p:nvSpPr>
            <p:spPr bwMode="auto">
              <a:xfrm>
                <a:off x="4357688" y="4467225"/>
                <a:ext cx="198437" cy="161925"/>
              </a:xfrm>
              <a:custGeom>
                <a:avLst/>
                <a:gdLst>
                  <a:gd name="T0" fmla="*/ 2147483646 w 99"/>
                  <a:gd name="T1" fmla="*/ 2147483646 h 81"/>
                  <a:gd name="T2" fmla="*/ 2147483646 w 99"/>
                  <a:gd name="T3" fmla="*/ 2147483646 h 81"/>
                  <a:gd name="T4" fmla="*/ 2147483646 w 99"/>
                  <a:gd name="T5" fmla="*/ 2147483646 h 81"/>
                  <a:gd name="T6" fmla="*/ 2147483646 w 99"/>
                  <a:gd name="T7" fmla="*/ 2147483646 h 81"/>
                  <a:gd name="T8" fmla="*/ 2147483646 w 99"/>
                  <a:gd name="T9" fmla="*/ 2147483646 h 81"/>
                  <a:gd name="T10" fmla="*/ 2147483646 w 99"/>
                  <a:gd name="T11" fmla="*/ 2147483646 h 81"/>
                  <a:gd name="T12" fmla="*/ 2147483646 w 99"/>
                  <a:gd name="T13" fmla="*/ 2147483646 h 81"/>
                  <a:gd name="T14" fmla="*/ 2147483646 w 99"/>
                  <a:gd name="T15" fmla="*/ 2147483646 h 81"/>
                  <a:gd name="T16" fmla="*/ 2147483646 w 99"/>
                  <a:gd name="T17" fmla="*/ 2147483646 h 81"/>
                  <a:gd name="T18" fmla="*/ 2147483646 w 99"/>
                  <a:gd name="T19" fmla="*/ 2147483646 h 81"/>
                  <a:gd name="T20" fmla="*/ 2147483646 w 99"/>
                  <a:gd name="T21" fmla="*/ 2147483646 h 81"/>
                  <a:gd name="T22" fmla="*/ 2147483646 w 99"/>
                  <a:gd name="T23" fmla="*/ 2147483646 h 81"/>
                  <a:gd name="T24" fmla="*/ 2147483646 w 99"/>
                  <a:gd name="T25" fmla="*/ 2147483646 h 81"/>
                  <a:gd name="T26" fmla="*/ 2147483646 w 99"/>
                  <a:gd name="T27" fmla="*/ 2147483646 h 81"/>
                  <a:gd name="T28" fmla="*/ 2147483646 w 99"/>
                  <a:gd name="T29" fmla="*/ 2147483646 h 81"/>
                  <a:gd name="T30" fmla="*/ 2147483646 w 99"/>
                  <a:gd name="T31" fmla="*/ 2147483646 h 81"/>
                  <a:gd name="T32" fmla="*/ 2147483646 w 99"/>
                  <a:gd name="T33" fmla="*/ 2147483646 h 81"/>
                  <a:gd name="T34" fmla="*/ 2147483646 w 99"/>
                  <a:gd name="T35" fmla="*/ 2147483646 h 81"/>
                  <a:gd name="T36" fmla="*/ 2147483646 w 99"/>
                  <a:gd name="T37" fmla="*/ 2147483646 h 81"/>
                  <a:gd name="T38" fmla="*/ 2147483646 w 99"/>
                  <a:gd name="T39" fmla="*/ 2147483646 h 81"/>
                  <a:gd name="T40" fmla="*/ 2147483646 w 99"/>
                  <a:gd name="T41" fmla="*/ 2147483646 h 81"/>
                  <a:gd name="T42" fmla="*/ 2147483646 w 99"/>
                  <a:gd name="T43" fmla="*/ 2147483646 h 81"/>
                  <a:gd name="T44" fmla="*/ 2147483646 w 99"/>
                  <a:gd name="T45" fmla="*/ 2147483646 h 81"/>
                  <a:gd name="T46" fmla="*/ 2147483646 w 99"/>
                  <a:gd name="T47" fmla="*/ 2147483646 h 81"/>
                  <a:gd name="T48" fmla="*/ 2147483646 w 99"/>
                  <a:gd name="T49" fmla="*/ 2147483646 h 81"/>
                  <a:gd name="T50" fmla="*/ 2147483646 w 99"/>
                  <a:gd name="T51" fmla="*/ 2147483646 h 81"/>
                  <a:gd name="T52" fmla="*/ 2147483646 w 99"/>
                  <a:gd name="T53" fmla="*/ 2147483646 h 81"/>
                  <a:gd name="T54" fmla="*/ 2147483646 w 99"/>
                  <a:gd name="T55" fmla="*/ 2147483646 h 81"/>
                  <a:gd name="T56" fmla="*/ 2147483646 w 99"/>
                  <a:gd name="T57" fmla="*/ 2147483646 h 81"/>
                  <a:gd name="T58" fmla="*/ 2147483646 w 99"/>
                  <a:gd name="T59" fmla="*/ 2147483646 h 81"/>
                  <a:gd name="T60" fmla="*/ 2147483646 w 99"/>
                  <a:gd name="T61" fmla="*/ 2147483646 h 81"/>
                  <a:gd name="T62" fmla="*/ 2147483646 w 99"/>
                  <a:gd name="T63" fmla="*/ 2147483646 h 81"/>
                  <a:gd name="T64" fmla="*/ 2147483646 w 99"/>
                  <a:gd name="T65" fmla="*/ 2147483646 h 81"/>
                  <a:gd name="T66" fmla="*/ 2147483646 w 99"/>
                  <a:gd name="T67" fmla="*/ 2147483646 h 81"/>
                  <a:gd name="T68" fmla="*/ 2147483646 w 99"/>
                  <a:gd name="T69" fmla="*/ 2147483646 h 81"/>
                  <a:gd name="T70" fmla="*/ 2147483646 w 99"/>
                  <a:gd name="T71" fmla="*/ 2147483646 h 81"/>
                  <a:gd name="T72" fmla="*/ 2147483646 w 99"/>
                  <a:gd name="T73" fmla="*/ 2147483646 h 81"/>
                  <a:gd name="T74" fmla="*/ 2147483646 w 99"/>
                  <a:gd name="T75" fmla="*/ 2147483646 h 81"/>
                  <a:gd name="T76" fmla="*/ 2147483646 w 99"/>
                  <a:gd name="T77" fmla="*/ 2147483646 h 81"/>
                  <a:gd name="T78" fmla="*/ 2147483646 w 99"/>
                  <a:gd name="T79" fmla="*/ 2147483646 h 81"/>
                  <a:gd name="T80" fmla="*/ 2147483646 w 99"/>
                  <a:gd name="T81" fmla="*/ 2147483646 h 81"/>
                  <a:gd name="T82" fmla="*/ 2147483646 w 99"/>
                  <a:gd name="T83" fmla="*/ 2147483646 h 81"/>
                  <a:gd name="T84" fmla="*/ 2147483646 w 99"/>
                  <a:gd name="T85" fmla="*/ 2147483646 h 81"/>
                  <a:gd name="T86" fmla="*/ 2147483646 w 99"/>
                  <a:gd name="T87" fmla="*/ 2147483646 h 81"/>
                  <a:gd name="T88" fmla="*/ 2147483646 w 99"/>
                  <a:gd name="T89" fmla="*/ 2147483646 h 81"/>
                  <a:gd name="T90" fmla="*/ 2147483646 w 99"/>
                  <a:gd name="T91" fmla="*/ 2147483646 h 81"/>
                  <a:gd name="T92" fmla="*/ 2147483646 w 99"/>
                  <a:gd name="T93" fmla="*/ 2147483646 h 81"/>
                  <a:gd name="T94" fmla="*/ 2147483646 w 99"/>
                  <a:gd name="T95" fmla="*/ 2147483646 h 81"/>
                  <a:gd name="T96" fmla="*/ 2147483646 w 99"/>
                  <a:gd name="T97" fmla="*/ 2147483646 h 81"/>
                  <a:gd name="T98" fmla="*/ 2147483646 w 99"/>
                  <a:gd name="T99" fmla="*/ 2147483646 h 81"/>
                  <a:gd name="T100" fmla="*/ 2147483646 w 99"/>
                  <a:gd name="T101" fmla="*/ 2147483646 h 81"/>
                  <a:gd name="T102" fmla="*/ 2147483646 w 99"/>
                  <a:gd name="T103" fmla="*/ 2147483646 h 81"/>
                  <a:gd name="T104" fmla="*/ 2147483646 w 99"/>
                  <a:gd name="T105" fmla="*/ 2147483646 h 81"/>
                  <a:gd name="T106" fmla="*/ 2147483646 w 99"/>
                  <a:gd name="T107" fmla="*/ 2147483646 h 81"/>
                  <a:gd name="T108" fmla="*/ 2147483646 w 99"/>
                  <a:gd name="T109" fmla="*/ 2147483646 h 81"/>
                  <a:gd name="T110" fmla="*/ 2147483646 w 99"/>
                  <a:gd name="T111" fmla="*/ 2147483646 h 81"/>
                  <a:gd name="T112" fmla="*/ 2147483646 w 99"/>
                  <a:gd name="T113" fmla="*/ 2147483646 h 81"/>
                  <a:gd name="T114" fmla="*/ 2147483646 w 99"/>
                  <a:gd name="T115" fmla="*/ 2147483646 h 81"/>
                  <a:gd name="T116" fmla="*/ 2147483646 w 99"/>
                  <a:gd name="T117" fmla="*/ 2147483646 h 81"/>
                  <a:gd name="T118" fmla="*/ 2147483646 w 99"/>
                  <a:gd name="T119" fmla="*/ 2147483646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9" h="81">
                    <a:moveTo>
                      <a:pt x="34" y="81"/>
                    </a:moveTo>
                    <a:cubicBezTo>
                      <a:pt x="33" y="80"/>
                      <a:pt x="32" y="79"/>
                      <a:pt x="31" y="78"/>
                    </a:cubicBezTo>
                    <a:cubicBezTo>
                      <a:pt x="30" y="77"/>
                      <a:pt x="28" y="77"/>
                      <a:pt x="26" y="77"/>
                    </a:cubicBezTo>
                    <a:cubicBezTo>
                      <a:pt x="23" y="77"/>
                      <a:pt x="20" y="77"/>
                      <a:pt x="18" y="78"/>
                    </a:cubicBezTo>
                    <a:cubicBezTo>
                      <a:pt x="16" y="78"/>
                      <a:pt x="14" y="80"/>
                      <a:pt x="12" y="80"/>
                    </a:cubicBezTo>
                    <a:cubicBezTo>
                      <a:pt x="11" y="81"/>
                      <a:pt x="10" y="79"/>
                      <a:pt x="9" y="79"/>
                    </a:cubicBezTo>
                    <a:cubicBezTo>
                      <a:pt x="8" y="78"/>
                      <a:pt x="6" y="79"/>
                      <a:pt x="6" y="78"/>
                    </a:cubicBezTo>
                    <a:cubicBezTo>
                      <a:pt x="5" y="77"/>
                      <a:pt x="6" y="75"/>
                      <a:pt x="6" y="74"/>
                    </a:cubicBezTo>
                    <a:cubicBezTo>
                      <a:pt x="5" y="73"/>
                      <a:pt x="3" y="74"/>
                      <a:pt x="3" y="73"/>
                    </a:cubicBezTo>
                    <a:cubicBezTo>
                      <a:pt x="2" y="72"/>
                      <a:pt x="3" y="70"/>
                      <a:pt x="3" y="69"/>
                    </a:cubicBezTo>
                    <a:cubicBezTo>
                      <a:pt x="3" y="66"/>
                      <a:pt x="2" y="63"/>
                      <a:pt x="2" y="60"/>
                    </a:cubicBezTo>
                    <a:cubicBezTo>
                      <a:pt x="2" y="58"/>
                      <a:pt x="4" y="55"/>
                      <a:pt x="4" y="53"/>
                    </a:cubicBezTo>
                    <a:cubicBezTo>
                      <a:pt x="4" y="50"/>
                      <a:pt x="0" y="49"/>
                      <a:pt x="1" y="47"/>
                    </a:cubicBezTo>
                    <a:cubicBezTo>
                      <a:pt x="2" y="45"/>
                      <a:pt x="6" y="48"/>
                      <a:pt x="8" y="47"/>
                    </a:cubicBezTo>
                    <a:cubicBezTo>
                      <a:pt x="10" y="45"/>
                      <a:pt x="12" y="43"/>
                      <a:pt x="13" y="41"/>
                    </a:cubicBezTo>
                    <a:cubicBezTo>
                      <a:pt x="14" y="39"/>
                      <a:pt x="11" y="38"/>
                      <a:pt x="11" y="37"/>
                    </a:cubicBezTo>
                    <a:cubicBezTo>
                      <a:pt x="12" y="36"/>
                      <a:pt x="14" y="38"/>
                      <a:pt x="14" y="37"/>
                    </a:cubicBezTo>
                    <a:cubicBezTo>
                      <a:pt x="15" y="34"/>
                      <a:pt x="11" y="32"/>
                      <a:pt x="12" y="30"/>
                    </a:cubicBezTo>
                    <a:cubicBezTo>
                      <a:pt x="12" y="28"/>
                      <a:pt x="15" y="29"/>
                      <a:pt x="16" y="28"/>
                    </a:cubicBezTo>
                    <a:cubicBezTo>
                      <a:pt x="18" y="27"/>
                      <a:pt x="18" y="25"/>
                      <a:pt x="20" y="25"/>
                    </a:cubicBezTo>
                    <a:cubicBezTo>
                      <a:pt x="22" y="25"/>
                      <a:pt x="23" y="29"/>
                      <a:pt x="26" y="29"/>
                    </a:cubicBezTo>
                    <a:cubicBezTo>
                      <a:pt x="27" y="29"/>
                      <a:pt x="29" y="28"/>
                      <a:pt x="30" y="27"/>
                    </a:cubicBezTo>
                    <a:cubicBezTo>
                      <a:pt x="31" y="25"/>
                      <a:pt x="29" y="23"/>
                      <a:pt x="30" y="22"/>
                    </a:cubicBezTo>
                    <a:cubicBezTo>
                      <a:pt x="32" y="21"/>
                      <a:pt x="34" y="24"/>
                      <a:pt x="35" y="23"/>
                    </a:cubicBezTo>
                    <a:cubicBezTo>
                      <a:pt x="37" y="22"/>
                      <a:pt x="34" y="19"/>
                      <a:pt x="35" y="18"/>
                    </a:cubicBezTo>
                    <a:cubicBezTo>
                      <a:pt x="36" y="16"/>
                      <a:pt x="39" y="14"/>
                      <a:pt x="41" y="14"/>
                    </a:cubicBezTo>
                    <a:cubicBezTo>
                      <a:pt x="42" y="13"/>
                      <a:pt x="43" y="16"/>
                      <a:pt x="44" y="15"/>
                    </a:cubicBezTo>
                    <a:cubicBezTo>
                      <a:pt x="46" y="14"/>
                      <a:pt x="45" y="11"/>
                      <a:pt x="46" y="10"/>
                    </a:cubicBezTo>
                    <a:cubicBezTo>
                      <a:pt x="51" y="7"/>
                      <a:pt x="56" y="3"/>
                      <a:pt x="62" y="1"/>
                    </a:cubicBezTo>
                    <a:cubicBezTo>
                      <a:pt x="65" y="0"/>
                      <a:pt x="68" y="3"/>
                      <a:pt x="71" y="3"/>
                    </a:cubicBezTo>
                    <a:cubicBezTo>
                      <a:pt x="70" y="6"/>
                      <a:pt x="70" y="9"/>
                      <a:pt x="70" y="12"/>
                    </a:cubicBezTo>
                    <a:cubicBezTo>
                      <a:pt x="70" y="15"/>
                      <a:pt x="71" y="17"/>
                      <a:pt x="72" y="19"/>
                    </a:cubicBezTo>
                    <a:cubicBezTo>
                      <a:pt x="74" y="21"/>
                      <a:pt x="76" y="22"/>
                      <a:pt x="78" y="24"/>
                    </a:cubicBezTo>
                    <a:cubicBezTo>
                      <a:pt x="79" y="25"/>
                      <a:pt x="81" y="24"/>
                      <a:pt x="81" y="25"/>
                    </a:cubicBezTo>
                    <a:cubicBezTo>
                      <a:pt x="82" y="28"/>
                      <a:pt x="77" y="30"/>
                      <a:pt x="78" y="32"/>
                    </a:cubicBezTo>
                    <a:cubicBezTo>
                      <a:pt x="81" y="36"/>
                      <a:pt x="86" y="36"/>
                      <a:pt x="90" y="37"/>
                    </a:cubicBezTo>
                    <a:cubicBezTo>
                      <a:pt x="91" y="38"/>
                      <a:pt x="93" y="35"/>
                      <a:pt x="94" y="36"/>
                    </a:cubicBezTo>
                    <a:cubicBezTo>
                      <a:pt x="96" y="36"/>
                      <a:pt x="97" y="38"/>
                      <a:pt x="98" y="39"/>
                    </a:cubicBezTo>
                    <a:cubicBezTo>
                      <a:pt x="98" y="40"/>
                      <a:pt x="96" y="41"/>
                      <a:pt x="96" y="42"/>
                    </a:cubicBezTo>
                    <a:cubicBezTo>
                      <a:pt x="96" y="44"/>
                      <a:pt x="96" y="46"/>
                      <a:pt x="97" y="48"/>
                    </a:cubicBezTo>
                    <a:cubicBezTo>
                      <a:pt x="97" y="49"/>
                      <a:pt x="98" y="48"/>
                      <a:pt x="99" y="49"/>
                    </a:cubicBezTo>
                    <a:cubicBezTo>
                      <a:pt x="99" y="50"/>
                      <a:pt x="99" y="52"/>
                      <a:pt x="98" y="53"/>
                    </a:cubicBezTo>
                    <a:cubicBezTo>
                      <a:pt x="97" y="55"/>
                      <a:pt x="95" y="55"/>
                      <a:pt x="93" y="55"/>
                    </a:cubicBezTo>
                    <a:cubicBezTo>
                      <a:pt x="91" y="55"/>
                      <a:pt x="89" y="54"/>
                      <a:pt x="87" y="55"/>
                    </a:cubicBezTo>
                    <a:cubicBezTo>
                      <a:pt x="85" y="55"/>
                      <a:pt x="84" y="55"/>
                      <a:pt x="83" y="56"/>
                    </a:cubicBezTo>
                    <a:cubicBezTo>
                      <a:pt x="82" y="58"/>
                      <a:pt x="84" y="60"/>
                      <a:pt x="83" y="61"/>
                    </a:cubicBezTo>
                    <a:cubicBezTo>
                      <a:pt x="82" y="62"/>
                      <a:pt x="81" y="60"/>
                      <a:pt x="80" y="60"/>
                    </a:cubicBezTo>
                    <a:cubicBezTo>
                      <a:pt x="79" y="61"/>
                      <a:pt x="79" y="62"/>
                      <a:pt x="79" y="64"/>
                    </a:cubicBezTo>
                    <a:cubicBezTo>
                      <a:pt x="77" y="63"/>
                      <a:pt x="76" y="63"/>
                      <a:pt x="74" y="63"/>
                    </a:cubicBezTo>
                    <a:cubicBezTo>
                      <a:pt x="72" y="62"/>
                      <a:pt x="71" y="62"/>
                      <a:pt x="69" y="61"/>
                    </a:cubicBezTo>
                    <a:cubicBezTo>
                      <a:pt x="68" y="60"/>
                      <a:pt x="67" y="59"/>
                      <a:pt x="65" y="59"/>
                    </a:cubicBezTo>
                    <a:cubicBezTo>
                      <a:pt x="63" y="59"/>
                      <a:pt x="62" y="61"/>
                      <a:pt x="61" y="61"/>
                    </a:cubicBezTo>
                    <a:cubicBezTo>
                      <a:pt x="55" y="62"/>
                      <a:pt x="49" y="61"/>
                      <a:pt x="44" y="61"/>
                    </a:cubicBezTo>
                    <a:cubicBezTo>
                      <a:pt x="41" y="61"/>
                      <a:pt x="37" y="60"/>
                      <a:pt x="34" y="61"/>
                    </a:cubicBezTo>
                    <a:cubicBezTo>
                      <a:pt x="33" y="61"/>
                      <a:pt x="32" y="63"/>
                      <a:pt x="32" y="65"/>
                    </a:cubicBezTo>
                    <a:cubicBezTo>
                      <a:pt x="32" y="66"/>
                      <a:pt x="34" y="67"/>
                      <a:pt x="34" y="68"/>
                    </a:cubicBezTo>
                    <a:cubicBezTo>
                      <a:pt x="34" y="69"/>
                      <a:pt x="33" y="70"/>
                      <a:pt x="33" y="70"/>
                    </a:cubicBezTo>
                    <a:cubicBezTo>
                      <a:pt x="33" y="71"/>
                      <a:pt x="35" y="71"/>
                      <a:pt x="35" y="72"/>
                    </a:cubicBezTo>
                    <a:cubicBezTo>
                      <a:pt x="35" y="73"/>
                      <a:pt x="33" y="73"/>
                      <a:pt x="33" y="73"/>
                    </a:cubicBezTo>
                    <a:cubicBezTo>
                      <a:pt x="33" y="76"/>
                      <a:pt x="34" y="78"/>
                      <a:pt x="34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1" name="Freeform 58"/>
              <p:cNvSpPr>
                <a:spLocks noChangeAspect="1"/>
              </p:cNvSpPr>
              <p:nvPr/>
            </p:nvSpPr>
            <p:spPr bwMode="auto">
              <a:xfrm>
                <a:off x="4416425" y="4584700"/>
                <a:ext cx="117475" cy="185738"/>
              </a:xfrm>
              <a:custGeom>
                <a:avLst/>
                <a:gdLst>
                  <a:gd name="T0" fmla="*/ 2147483646 w 58"/>
                  <a:gd name="T1" fmla="*/ 2147483646 h 92"/>
                  <a:gd name="T2" fmla="*/ 2147483646 w 58"/>
                  <a:gd name="T3" fmla="*/ 2147483646 h 92"/>
                  <a:gd name="T4" fmla="*/ 2147483646 w 58"/>
                  <a:gd name="T5" fmla="*/ 2147483646 h 92"/>
                  <a:gd name="T6" fmla="*/ 2147483646 w 58"/>
                  <a:gd name="T7" fmla="*/ 2147483646 h 92"/>
                  <a:gd name="T8" fmla="*/ 2147483646 w 58"/>
                  <a:gd name="T9" fmla="*/ 2147483646 h 92"/>
                  <a:gd name="T10" fmla="*/ 2147483646 w 58"/>
                  <a:gd name="T11" fmla="*/ 2147483646 h 92"/>
                  <a:gd name="T12" fmla="*/ 2147483646 w 58"/>
                  <a:gd name="T13" fmla="*/ 2147483646 h 92"/>
                  <a:gd name="T14" fmla="*/ 2147483646 w 58"/>
                  <a:gd name="T15" fmla="*/ 2147483646 h 92"/>
                  <a:gd name="T16" fmla="*/ 2147483646 w 58"/>
                  <a:gd name="T17" fmla="*/ 2147483646 h 92"/>
                  <a:gd name="T18" fmla="*/ 2147483646 w 58"/>
                  <a:gd name="T19" fmla="*/ 2147483646 h 92"/>
                  <a:gd name="T20" fmla="*/ 2147483646 w 58"/>
                  <a:gd name="T21" fmla="*/ 2147483646 h 92"/>
                  <a:gd name="T22" fmla="*/ 2147483646 w 58"/>
                  <a:gd name="T23" fmla="*/ 2147483646 h 92"/>
                  <a:gd name="T24" fmla="*/ 2147483646 w 58"/>
                  <a:gd name="T25" fmla="*/ 2147483646 h 92"/>
                  <a:gd name="T26" fmla="*/ 2147483646 w 58"/>
                  <a:gd name="T27" fmla="*/ 2147483646 h 92"/>
                  <a:gd name="T28" fmla="*/ 2147483646 w 58"/>
                  <a:gd name="T29" fmla="*/ 2147483646 h 92"/>
                  <a:gd name="T30" fmla="*/ 2147483646 w 58"/>
                  <a:gd name="T31" fmla="*/ 2147483646 h 92"/>
                  <a:gd name="T32" fmla="*/ 2147483646 w 58"/>
                  <a:gd name="T33" fmla="*/ 2147483646 h 92"/>
                  <a:gd name="T34" fmla="*/ 2147483646 w 58"/>
                  <a:gd name="T35" fmla="*/ 2147483646 h 92"/>
                  <a:gd name="T36" fmla="*/ 2147483646 w 58"/>
                  <a:gd name="T37" fmla="*/ 2147483646 h 92"/>
                  <a:gd name="T38" fmla="*/ 2147483646 w 58"/>
                  <a:gd name="T39" fmla="*/ 2147483646 h 92"/>
                  <a:gd name="T40" fmla="*/ 2147483646 w 58"/>
                  <a:gd name="T41" fmla="*/ 2147483646 h 92"/>
                  <a:gd name="T42" fmla="*/ 2147483646 w 58"/>
                  <a:gd name="T43" fmla="*/ 2147483646 h 92"/>
                  <a:gd name="T44" fmla="*/ 2147483646 w 58"/>
                  <a:gd name="T45" fmla="*/ 2147483646 h 92"/>
                  <a:gd name="T46" fmla="*/ 2147483646 w 58"/>
                  <a:gd name="T47" fmla="*/ 0 h 92"/>
                  <a:gd name="T48" fmla="*/ 2147483646 w 58"/>
                  <a:gd name="T49" fmla="*/ 2147483646 h 92"/>
                  <a:gd name="T50" fmla="*/ 2147483646 w 58"/>
                  <a:gd name="T51" fmla="*/ 2147483646 h 92"/>
                  <a:gd name="T52" fmla="*/ 2147483646 w 58"/>
                  <a:gd name="T53" fmla="*/ 2147483646 h 92"/>
                  <a:gd name="T54" fmla="*/ 2147483646 w 58"/>
                  <a:gd name="T55" fmla="*/ 2147483646 h 92"/>
                  <a:gd name="T56" fmla="*/ 2147483646 w 58"/>
                  <a:gd name="T57" fmla="*/ 2147483646 h 92"/>
                  <a:gd name="T58" fmla="*/ 2147483646 w 58"/>
                  <a:gd name="T59" fmla="*/ 2147483646 h 92"/>
                  <a:gd name="T60" fmla="*/ 2147483646 w 58"/>
                  <a:gd name="T61" fmla="*/ 2147483646 h 92"/>
                  <a:gd name="T62" fmla="*/ 2147483646 w 58"/>
                  <a:gd name="T63" fmla="*/ 2147483646 h 92"/>
                  <a:gd name="T64" fmla="*/ 2147483646 w 58"/>
                  <a:gd name="T65" fmla="*/ 2147483646 h 92"/>
                  <a:gd name="T66" fmla="*/ 2147483646 w 58"/>
                  <a:gd name="T67" fmla="*/ 2147483646 h 92"/>
                  <a:gd name="T68" fmla="*/ 2147483646 w 58"/>
                  <a:gd name="T69" fmla="*/ 2147483646 h 92"/>
                  <a:gd name="T70" fmla="*/ 2147483646 w 58"/>
                  <a:gd name="T71" fmla="*/ 2147483646 h 92"/>
                  <a:gd name="T72" fmla="*/ 2147483646 w 58"/>
                  <a:gd name="T73" fmla="*/ 2147483646 h 92"/>
                  <a:gd name="T74" fmla="*/ 2147483646 w 58"/>
                  <a:gd name="T75" fmla="*/ 2147483646 h 92"/>
                  <a:gd name="T76" fmla="*/ 2147483646 w 58"/>
                  <a:gd name="T77" fmla="*/ 2147483646 h 92"/>
                  <a:gd name="T78" fmla="*/ 2147483646 w 58"/>
                  <a:gd name="T79" fmla="*/ 2147483646 h 92"/>
                  <a:gd name="T80" fmla="*/ 2147483646 w 58"/>
                  <a:gd name="T81" fmla="*/ 2147483646 h 92"/>
                  <a:gd name="T82" fmla="*/ 2147483646 w 58"/>
                  <a:gd name="T83" fmla="*/ 2147483646 h 92"/>
                  <a:gd name="T84" fmla="*/ 2147483646 w 58"/>
                  <a:gd name="T85" fmla="*/ 2147483646 h 92"/>
                  <a:gd name="T86" fmla="*/ 2147483646 w 58"/>
                  <a:gd name="T87" fmla="*/ 2147483646 h 92"/>
                  <a:gd name="T88" fmla="*/ 2147483646 w 58"/>
                  <a:gd name="T89" fmla="*/ 2147483646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8" h="92">
                    <a:moveTo>
                      <a:pt x="5" y="88"/>
                    </a:moveTo>
                    <a:cubicBezTo>
                      <a:pt x="9" y="89"/>
                      <a:pt x="13" y="92"/>
                      <a:pt x="17" y="92"/>
                    </a:cubicBezTo>
                    <a:cubicBezTo>
                      <a:pt x="19" y="92"/>
                      <a:pt x="19" y="88"/>
                      <a:pt x="21" y="88"/>
                    </a:cubicBezTo>
                    <a:cubicBezTo>
                      <a:pt x="24" y="87"/>
                      <a:pt x="27" y="88"/>
                      <a:pt x="29" y="88"/>
                    </a:cubicBezTo>
                    <a:cubicBezTo>
                      <a:pt x="31" y="87"/>
                      <a:pt x="32" y="86"/>
                      <a:pt x="34" y="85"/>
                    </a:cubicBezTo>
                    <a:cubicBezTo>
                      <a:pt x="35" y="84"/>
                      <a:pt x="36" y="82"/>
                      <a:pt x="38" y="81"/>
                    </a:cubicBezTo>
                    <a:cubicBezTo>
                      <a:pt x="41" y="80"/>
                      <a:pt x="44" y="80"/>
                      <a:pt x="47" y="79"/>
                    </a:cubicBezTo>
                    <a:cubicBezTo>
                      <a:pt x="49" y="79"/>
                      <a:pt x="51" y="77"/>
                      <a:pt x="52" y="76"/>
                    </a:cubicBezTo>
                    <a:cubicBezTo>
                      <a:pt x="54" y="75"/>
                      <a:pt x="56" y="75"/>
                      <a:pt x="58" y="74"/>
                    </a:cubicBezTo>
                    <a:cubicBezTo>
                      <a:pt x="55" y="73"/>
                      <a:pt x="51" y="71"/>
                      <a:pt x="49" y="69"/>
                    </a:cubicBezTo>
                    <a:cubicBezTo>
                      <a:pt x="47" y="68"/>
                      <a:pt x="46" y="66"/>
                      <a:pt x="46" y="65"/>
                    </a:cubicBezTo>
                    <a:cubicBezTo>
                      <a:pt x="46" y="62"/>
                      <a:pt x="48" y="60"/>
                      <a:pt x="48" y="58"/>
                    </a:cubicBezTo>
                    <a:cubicBezTo>
                      <a:pt x="48" y="57"/>
                      <a:pt x="47" y="55"/>
                      <a:pt x="47" y="54"/>
                    </a:cubicBezTo>
                    <a:cubicBezTo>
                      <a:pt x="47" y="51"/>
                      <a:pt x="47" y="48"/>
                      <a:pt x="48" y="46"/>
                    </a:cubicBezTo>
                    <a:cubicBezTo>
                      <a:pt x="48" y="45"/>
                      <a:pt x="49" y="44"/>
                      <a:pt x="49" y="42"/>
                    </a:cubicBezTo>
                    <a:cubicBezTo>
                      <a:pt x="49" y="40"/>
                      <a:pt x="47" y="39"/>
                      <a:pt x="47" y="37"/>
                    </a:cubicBezTo>
                    <a:cubicBezTo>
                      <a:pt x="46" y="33"/>
                      <a:pt x="48" y="30"/>
                      <a:pt x="47" y="26"/>
                    </a:cubicBezTo>
                    <a:cubicBezTo>
                      <a:pt x="47" y="25"/>
                      <a:pt x="45" y="25"/>
                      <a:pt x="44" y="23"/>
                    </a:cubicBezTo>
                    <a:cubicBezTo>
                      <a:pt x="44" y="20"/>
                      <a:pt x="45" y="17"/>
                      <a:pt x="45" y="14"/>
                    </a:cubicBezTo>
                    <a:cubicBezTo>
                      <a:pt x="44" y="13"/>
                      <a:pt x="42" y="13"/>
                      <a:pt x="42" y="12"/>
                    </a:cubicBezTo>
                    <a:cubicBezTo>
                      <a:pt x="41" y="11"/>
                      <a:pt x="42" y="10"/>
                      <a:pt x="42" y="9"/>
                    </a:cubicBezTo>
                    <a:cubicBezTo>
                      <a:pt x="41" y="8"/>
                      <a:pt x="40" y="7"/>
                      <a:pt x="39" y="6"/>
                    </a:cubicBezTo>
                    <a:cubicBezTo>
                      <a:pt x="39" y="5"/>
                      <a:pt x="40" y="3"/>
                      <a:pt x="40" y="2"/>
                    </a:cubicBezTo>
                    <a:cubicBezTo>
                      <a:pt x="39" y="1"/>
                      <a:pt x="38" y="0"/>
                      <a:pt x="36" y="0"/>
                    </a:cubicBezTo>
                    <a:cubicBezTo>
                      <a:pt x="34" y="0"/>
                      <a:pt x="33" y="2"/>
                      <a:pt x="32" y="2"/>
                    </a:cubicBezTo>
                    <a:cubicBezTo>
                      <a:pt x="26" y="3"/>
                      <a:pt x="20" y="2"/>
                      <a:pt x="15" y="2"/>
                    </a:cubicBezTo>
                    <a:cubicBezTo>
                      <a:pt x="12" y="2"/>
                      <a:pt x="8" y="1"/>
                      <a:pt x="5" y="2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3" y="7"/>
                      <a:pt x="5" y="8"/>
                      <a:pt x="5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6" y="14"/>
                      <a:pt x="4" y="14"/>
                      <a:pt x="4" y="14"/>
                    </a:cubicBezTo>
                    <a:cubicBezTo>
                      <a:pt x="4" y="17"/>
                      <a:pt x="5" y="19"/>
                      <a:pt x="5" y="22"/>
                    </a:cubicBezTo>
                    <a:cubicBezTo>
                      <a:pt x="5" y="24"/>
                      <a:pt x="5" y="26"/>
                      <a:pt x="6" y="28"/>
                    </a:cubicBezTo>
                    <a:cubicBezTo>
                      <a:pt x="6" y="29"/>
                      <a:pt x="6" y="30"/>
                      <a:pt x="7" y="32"/>
                    </a:cubicBezTo>
                    <a:cubicBezTo>
                      <a:pt x="7" y="34"/>
                      <a:pt x="8" y="35"/>
                      <a:pt x="8" y="37"/>
                    </a:cubicBezTo>
                    <a:cubicBezTo>
                      <a:pt x="9" y="39"/>
                      <a:pt x="9" y="41"/>
                      <a:pt x="8" y="42"/>
                    </a:cubicBezTo>
                    <a:cubicBezTo>
                      <a:pt x="8" y="44"/>
                      <a:pt x="6" y="45"/>
                      <a:pt x="6" y="47"/>
                    </a:cubicBezTo>
                    <a:cubicBezTo>
                      <a:pt x="5" y="50"/>
                      <a:pt x="6" y="53"/>
                      <a:pt x="5" y="56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0" y="65"/>
                      <a:pt x="3" y="67"/>
                      <a:pt x="3" y="70"/>
                    </a:cubicBezTo>
                    <a:cubicBezTo>
                      <a:pt x="3" y="72"/>
                      <a:pt x="2" y="75"/>
                      <a:pt x="2" y="77"/>
                    </a:cubicBezTo>
                    <a:cubicBezTo>
                      <a:pt x="3" y="78"/>
                      <a:pt x="5" y="78"/>
                      <a:pt x="6" y="80"/>
                    </a:cubicBezTo>
                    <a:cubicBezTo>
                      <a:pt x="7" y="82"/>
                      <a:pt x="6" y="84"/>
                      <a:pt x="6" y="86"/>
                    </a:cubicBezTo>
                    <a:cubicBezTo>
                      <a:pt x="6" y="86"/>
                      <a:pt x="5" y="87"/>
                      <a:pt x="5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2" name="Freeform 59"/>
              <p:cNvSpPr>
                <a:spLocks noChangeAspect="1"/>
              </p:cNvSpPr>
              <p:nvPr/>
            </p:nvSpPr>
            <p:spPr bwMode="auto">
              <a:xfrm>
                <a:off x="4494213" y="4589463"/>
                <a:ext cx="49212" cy="144462"/>
              </a:xfrm>
              <a:custGeom>
                <a:avLst/>
                <a:gdLst>
                  <a:gd name="T0" fmla="*/ 2147483646 w 24"/>
                  <a:gd name="T1" fmla="*/ 2147483646 h 72"/>
                  <a:gd name="T2" fmla="*/ 2147483646 w 24"/>
                  <a:gd name="T3" fmla="*/ 2147483646 h 72"/>
                  <a:gd name="T4" fmla="*/ 2147483646 w 24"/>
                  <a:gd name="T5" fmla="*/ 2147483646 h 72"/>
                  <a:gd name="T6" fmla="*/ 2147483646 w 24"/>
                  <a:gd name="T7" fmla="*/ 2147483646 h 72"/>
                  <a:gd name="T8" fmla="*/ 2147483646 w 24"/>
                  <a:gd name="T9" fmla="*/ 2147483646 h 72"/>
                  <a:gd name="T10" fmla="*/ 2147483646 w 24"/>
                  <a:gd name="T11" fmla="*/ 2147483646 h 72"/>
                  <a:gd name="T12" fmla="*/ 2147483646 w 24"/>
                  <a:gd name="T13" fmla="*/ 2147483646 h 72"/>
                  <a:gd name="T14" fmla="*/ 2147483646 w 24"/>
                  <a:gd name="T15" fmla="*/ 2147483646 h 72"/>
                  <a:gd name="T16" fmla="*/ 2147483646 w 24"/>
                  <a:gd name="T17" fmla="*/ 2147483646 h 72"/>
                  <a:gd name="T18" fmla="*/ 2147483646 w 24"/>
                  <a:gd name="T19" fmla="*/ 2147483646 h 72"/>
                  <a:gd name="T20" fmla="*/ 2147483646 w 24"/>
                  <a:gd name="T21" fmla="*/ 2147483646 h 72"/>
                  <a:gd name="T22" fmla="*/ 2147483646 w 24"/>
                  <a:gd name="T23" fmla="*/ 2147483646 h 72"/>
                  <a:gd name="T24" fmla="*/ 2147483646 w 24"/>
                  <a:gd name="T25" fmla="*/ 2147483646 h 72"/>
                  <a:gd name="T26" fmla="*/ 0 w 24"/>
                  <a:gd name="T27" fmla="*/ 2147483646 h 72"/>
                  <a:gd name="T28" fmla="*/ 2147483646 w 24"/>
                  <a:gd name="T29" fmla="*/ 0 h 72"/>
                  <a:gd name="T30" fmla="*/ 2147483646 w 24"/>
                  <a:gd name="T31" fmla="*/ 2147483646 h 72"/>
                  <a:gd name="T32" fmla="*/ 2147483646 w 24"/>
                  <a:gd name="T33" fmla="*/ 2147483646 h 72"/>
                  <a:gd name="T34" fmla="*/ 2147483646 w 24"/>
                  <a:gd name="T35" fmla="*/ 2147483646 h 72"/>
                  <a:gd name="T36" fmla="*/ 2147483646 w 24"/>
                  <a:gd name="T37" fmla="*/ 2147483646 h 72"/>
                  <a:gd name="T38" fmla="*/ 2147483646 w 24"/>
                  <a:gd name="T39" fmla="*/ 2147483646 h 72"/>
                  <a:gd name="T40" fmla="*/ 2147483646 w 24"/>
                  <a:gd name="T41" fmla="*/ 2147483646 h 72"/>
                  <a:gd name="T42" fmla="*/ 2147483646 w 24"/>
                  <a:gd name="T43" fmla="*/ 2147483646 h 72"/>
                  <a:gd name="T44" fmla="*/ 2147483646 w 24"/>
                  <a:gd name="T45" fmla="*/ 2147483646 h 72"/>
                  <a:gd name="T46" fmla="*/ 2147483646 w 24"/>
                  <a:gd name="T47" fmla="*/ 2147483646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72">
                    <a:moveTo>
                      <a:pt x="19" y="72"/>
                    </a:moveTo>
                    <a:cubicBezTo>
                      <a:pt x="16" y="71"/>
                      <a:pt x="12" y="69"/>
                      <a:pt x="10" y="67"/>
                    </a:cubicBezTo>
                    <a:cubicBezTo>
                      <a:pt x="8" y="66"/>
                      <a:pt x="7" y="64"/>
                      <a:pt x="7" y="63"/>
                    </a:cubicBezTo>
                    <a:cubicBezTo>
                      <a:pt x="7" y="60"/>
                      <a:pt x="9" y="58"/>
                      <a:pt x="9" y="56"/>
                    </a:cubicBezTo>
                    <a:cubicBezTo>
                      <a:pt x="9" y="55"/>
                      <a:pt x="8" y="53"/>
                      <a:pt x="8" y="52"/>
                    </a:cubicBezTo>
                    <a:cubicBezTo>
                      <a:pt x="8" y="49"/>
                      <a:pt x="8" y="46"/>
                      <a:pt x="9" y="44"/>
                    </a:cubicBezTo>
                    <a:cubicBezTo>
                      <a:pt x="9" y="43"/>
                      <a:pt x="10" y="42"/>
                      <a:pt x="10" y="40"/>
                    </a:cubicBezTo>
                    <a:cubicBezTo>
                      <a:pt x="10" y="38"/>
                      <a:pt x="8" y="37"/>
                      <a:pt x="8" y="35"/>
                    </a:cubicBezTo>
                    <a:cubicBezTo>
                      <a:pt x="7" y="31"/>
                      <a:pt x="9" y="28"/>
                      <a:pt x="8" y="24"/>
                    </a:cubicBezTo>
                    <a:cubicBezTo>
                      <a:pt x="8" y="23"/>
                      <a:pt x="6" y="23"/>
                      <a:pt x="5" y="21"/>
                    </a:cubicBezTo>
                    <a:cubicBezTo>
                      <a:pt x="5" y="18"/>
                      <a:pt x="6" y="15"/>
                      <a:pt x="6" y="12"/>
                    </a:cubicBezTo>
                    <a:cubicBezTo>
                      <a:pt x="5" y="11"/>
                      <a:pt x="3" y="11"/>
                      <a:pt x="3" y="10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3" y="1"/>
                      <a:pt x="4" y="1"/>
                      <a:pt x="6" y="2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1" y="5"/>
                      <a:pt x="11" y="7"/>
                      <a:pt x="12" y="9"/>
                    </a:cubicBezTo>
                    <a:cubicBezTo>
                      <a:pt x="13" y="12"/>
                      <a:pt x="16" y="13"/>
                      <a:pt x="17" y="15"/>
                    </a:cubicBezTo>
                    <a:cubicBezTo>
                      <a:pt x="18" y="18"/>
                      <a:pt x="17" y="21"/>
                      <a:pt x="18" y="24"/>
                    </a:cubicBezTo>
                    <a:cubicBezTo>
                      <a:pt x="18" y="26"/>
                      <a:pt x="21" y="27"/>
                      <a:pt x="21" y="28"/>
                    </a:cubicBezTo>
                    <a:cubicBezTo>
                      <a:pt x="22" y="39"/>
                      <a:pt x="20" y="51"/>
                      <a:pt x="21" y="62"/>
                    </a:cubicBezTo>
                    <a:cubicBezTo>
                      <a:pt x="21" y="64"/>
                      <a:pt x="23" y="67"/>
                      <a:pt x="24" y="69"/>
                    </a:cubicBezTo>
                    <a:cubicBezTo>
                      <a:pt x="22" y="70"/>
                      <a:pt x="20" y="71"/>
                      <a:pt x="19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3" name="Freeform 60"/>
              <p:cNvSpPr>
                <a:spLocks noChangeAspect="1"/>
              </p:cNvSpPr>
              <p:nvPr/>
            </p:nvSpPr>
            <p:spPr bwMode="auto">
              <a:xfrm>
                <a:off x="4516438" y="4543425"/>
                <a:ext cx="79375" cy="185738"/>
              </a:xfrm>
              <a:custGeom>
                <a:avLst/>
                <a:gdLst>
                  <a:gd name="T0" fmla="*/ 2147483646 w 39"/>
                  <a:gd name="T1" fmla="*/ 2147483646 h 91"/>
                  <a:gd name="T2" fmla="*/ 2147483646 w 39"/>
                  <a:gd name="T3" fmla="*/ 2147483646 h 91"/>
                  <a:gd name="T4" fmla="*/ 2147483646 w 39"/>
                  <a:gd name="T5" fmla="*/ 2147483646 h 91"/>
                  <a:gd name="T6" fmla="*/ 2147483646 w 39"/>
                  <a:gd name="T7" fmla="*/ 2147483646 h 91"/>
                  <a:gd name="T8" fmla="*/ 2147483646 w 39"/>
                  <a:gd name="T9" fmla="*/ 2147483646 h 91"/>
                  <a:gd name="T10" fmla="*/ 2147483646 w 39"/>
                  <a:gd name="T11" fmla="*/ 2147483646 h 91"/>
                  <a:gd name="T12" fmla="*/ 2147483646 w 39"/>
                  <a:gd name="T13" fmla="*/ 2147483646 h 91"/>
                  <a:gd name="T14" fmla="*/ 2147483646 w 39"/>
                  <a:gd name="T15" fmla="*/ 2147483646 h 91"/>
                  <a:gd name="T16" fmla="*/ 2147483646 w 39"/>
                  <a:gd name="T17" fmla="*/ 2147483646 h 91"/>
                  <a:gd name="T18" fmla="*/ 2147483646 w 39"/>
                  <a:gd name="T19" fmla="*/ 2147483646 h 91"/>
                  <a:gd name="T20" fmla="*/ 2147483646 w 39"/>
                  <a:gd name="T21" fmla="*/ 2147483646 h 91"/>
                  <a:gd name="T22" fmla="*/ 2147483646 w 39"/>
                  <a:gd name="T23" fmla="*/ 2147483646 h 91"/>
                  <a:gd name="T24" fmla="*/ 2147483646 w 39"/>
                  <a:gd name="T25" fmla="*/ 2147483646 h 91"/>
                  <a:gd name="T26" fmla="*/ 2147483646 w 39"/>
                  <a:gd name="T27" fmla="*/ 2147483646 h 91"/>
                  <a:gd name="T28" fmla="*/ 2147483646 w 39"/>
                  <a:gd name="T29" fmla="*/ 2147483646 h 91"/>
                  <a:gd name="T30" fmla="*/ 2147483646 w 39"/>
                  <a:gd name="T31" fmla="*/ 2147483646 h 91"/>
                  <a:gd name="T32" fmla="*/ 2147483646 w 39"/>
                  <a:gd name="T33" fmla="*/ 2147483646 h 91"/>
                  <a:gd name="T34" fmla="*/ 2147483646 w 39"/>
                  <a:gd name="T35" fmla="*/ 2147483646 h 91"/>
                  <a:gd name="T36" fmla="*/ 2147483646 w 39"/>
                  <a:gd name="T37" fmla="*/ 2147483646 h 91"/>
                  <a:gd name="T38" fmla="*/ 2147483646 w 39"/>
                  <a:gd name="T39" fmla="*/ 2147483646 h 91"/>
                  <a:gd name="T40" fmla="*/ 2147483646 w 39"/>
                  <a:gd name="T41" fmla="*/ 2147483646 h 91"/>
                  <a:gd name="T42" fmla="*/ 2147483646 w 39"/>
                  <a:gd name="T43" fmla="*/ 2147483646 h 91"/>
                  <a:gd name="T44" fmla="*/ 2147483646 w 39"/>
                  <a:gd name="T45" fmla="*/ 2147483646 h 91"/>
                  <a:gd name="T46" fmla="*/ 2147483646 w 39"/>
                  <a:gd name="T47" fmla="*/ 2147483646 h 91"/>
                  <a:gd name="T48" fmla="*/ 2147483646 w 39"/>
                  <a:gd name="T49" fmla="*/ 2147483646 h 91"/>
                  <a:gd name="T50" fmla="*/ 0 w 39"/>
                  <a:gd name="T51" fmla="*/ 2147483646 h 91"/>
                  <a:gd name="T52" fmla="*/ 2147483646 w 39"/>
                  <a:gd name="T53" fmla="*/ 2147483646 h 91"/>
                  <a:gd name="T54" fmla="*/ 2147483646 w 39"/>
                  <a:gd name="T55" fmla="*/ 2147483646 h 91"/>
                  <a:gd name="T56" fmla="*/ 2147483646 w 39"/>
                  <a:gd name="T57" fmla="*/ 2147483646 h 91"/>
                  <a:gd name="T58" fmla="*/ 2147483646 w 39"/>
                  <a:gd name="T59" fmla="*/ 2147483646 h 91"/>
                  <a:gd name="T60" fmla="*/ 2147483646 w 39"/>
                  <a:gd name="T61" fmla="*/ 2147483646 h 91"/>
                  <a:gd name="T62" fmla="*/ 2147483646 w 39"/>
                  <a:gd name="T63" fmla="*/ 2147483646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91">
                    <a:moveTo>
                      <a:pt x="13" y="91"/>
                    </a:moveTo>
                    <a:cubicBezTo>
                      <a:pt x="15" y="91"/>
                      <a:pt x="17" y="90"/>
                      <a:pt x="19" y="90"/>
                    </a:cubicBezTo>
                    <a:cubicBezTo>
                      <a:pt x="21" y="89"/>
                      <a:pt x="23" y="90"/>
                      <a:pt x="26" y="90"/>
                    </a:cubicBezTo>
                    <a:cubicBezTo>
                      <a:pt x="25" y="84"/>
                      <a:pt x="25" y="79"/>
                      <a:pt x="24" y="73"/>
                    </a:cubicBezTo>
                    <a:cubicBezTo>
                      <a:pt x="24" y="70"/>
                      <a:pt x="25" y="66"/>
                      <a:pt x="25" y="63"/>
                    </a:cubicBezTo>
                    <a:cubicBezTo>
                      <a:pt x="25" y="59"/>
                      <a:pt x="24" y="54"/>
                      <a:pt x="26" y="50"/>
                    </a:cubicBezTo>
                    <a:cubicBezTo>
                      <a:pt x="26" y="49"/>
                      <a:pt x="30" y="50"/>
                      <a:pt x="30" y="49"/>
                    </a:cubicBezTo>
                    <a:cubicBezTo>
                      <a:pt x="32" y="46"/>
                      <a:pt x="31" y="43"/>
                      <a:pt x="33" y="41"/>
                    </a:cubicBezTo>
                    <a:cubicBezTo>
                      <a:pt x="34" y="39"/>
                      <a:pt x="37" y="38"/>
                      <a:pt x="37" y="36"/>
                    </a:cubicBezTo>
                    <a:cubicBezTo>
                      <a:pt x="38" y="34"/>
                      <a:pt x="34" y="33"/>
                      <a:pt x="35" y="31"/>
                    </a:cubicBezTo>
                    <a:cubicBezTo>
                      <a:pt x="35" y="29"/>
                      <a:pt x="39" y="31"/>
                      <a:pt x="39" y="29"/>
                    </a:cubicBezTo>
                    <a:cubicBezTo>
                      <a:pt x="39" y="27"/>
                      <a:pt x="36" y="26"/>
                      <a:pt x="36" y="24"/>
                    </a:cubicBezTo>
                    <a:cubicBezTo>
                      <a:pt x="35" y="22"/>
                      <a:pt x="34" y="20"/>
                      <a:pt x="34" y="17"/>
                    </a:cubicBezTo>
                    <a:cubicBezTo>
                      <a:pt x="34" y="15"/>
                      <a:pt x="36" y="13"/>
                      <a:pt x="37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0" y="7"/>
                      <a:pt x="29" y="2"/>
                      <a:pt x="26" y="1"/>
                    </a:cubicBezTo>
                    <a:cubicBezTo>
                      <a:pt x="25" y="0"/>
                      <a:pt x="23" y="1"/>
                      <a:pt x="22" y="3"/>
                    </a:cubicBezTo>
                    <a:cubicBezTo>
                      <a:pt x="21" y="4"/>
                      <a:pt x="22" y="7"/>
                      <a:pt x="21" y="8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0" y="11"/>
                      <a:pt x="20" y="13"/>
                      <a:pt x="19" y="14"/>
                    </a:cubicBezTo>
                    <a:cubicBezTo>
                      <a:pt x="18" y="16"/>
                      <a:pt x="16" y="16"/>
                      <a:pt x="14" y="16"/>
                    </a:cubicBezTo>
                    <a:cubicBezTo>
                      <a:pt x="12" y="16"/>
                      <a:pt x="10" y="15"/>
                      <a:pt x="8" y="16"/>
                    </a:cubicBezTo>
                    <a:cubicBezTo>
                      <a:pt x="6" y="16"/>
                      <a:pt x="5" y="16"/>
                      <a:pt x="4" y="17"/>
                    </a:cubicBezTo>
                    <a:cubicBezTo>
                      <a:pt x="3" y="19"/>
                      <a:pt x="5" y="21"/>
                      <a:pt x="4" y="22"/>
                    </a:cubicBezTo>
                    <a:cubicBezTo>
                      <a:pt x="3" y="23"/>
                      <a:pt x="2" y="21"/>
                      <a:pt x="1" y="21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7"/>
                      <a:pt x="0" y="29"/>
                      <a:pt x="1" y="31"/>
                    </a:cubicBezTo>
                    <a:cubicBezTo>
                      <a:pt x="2" y="34"/>
                      <a:pt x="5" y="35"/>
                      <a:pt x="6" y="37"/>
                    </a:cubicBezTo>
                    <a:cubicBezTo>
                      <a:pt x="7" y="40"/>
                      <a:pt x="6" y="43"/>
                      <a:pt x="7" y="46"/>
                    </a:cubicBezTo>
                    <a:cubicBezTo>
                      <a:pt x="7" y="48"/>
                      <a:pt x="10" y="49"/>
                      <a:pt x="10" y="50"/>
                    </a:cubicBezTo>
                    <a:cubicBezTo>
                      <a:pt x="11" y="61"/>
                      <a:pt x="9" y="73"/>
                      <a:pt x="10" y="84"/>
                    </a:cubicBezTo>
                    <a:cubicBezTo>
                      <a:pt x="10" y="86"/>
                      <a:pt x="12" y="89"/>
                      <a:pt x="13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4" name="Freeform 61"/>
              <p:cNvSpPr>
                <a:spLocks noChangeAspect="1"/>
              </p:cNvSpPr>
              <p:nvPr/>
            </p:nvSpPr>
            <p:spPr bwMode="auto">
              <a:xfrm>
                <a:off x="4565650" y="4508500"/>
                <a:ext cx="307975" cy="274637"/>
              </a:xfrm>
              <a:custGeom>
                <a:avLst/>
                <a:gdLst>
                  <a:gd name="T0" fmla="*/ 148914 w 153"/>
                  <a:gd name="T1" fmla="*/ 235645 h 137"/>
                  <a:gd name="T2" fmla="*/ 154641 w 153"/>
                  <a:gd name="T3" fmla="*/ 205239 h 137"/>
                  <a:gd name="T4" fmla="*/ 179460 w 153"/>
                  <a:gd name="T5" fmla="*/ 184335 h 137"/>
                  <a:gd name="T6" fmla="*/ 190915 w 153"/>
                  <a:gd name="T7" fmla="*/ 188136 h 137"/>
                  <a:gd name="T8" fmla="*/ 204279 w 153"/>
                  <a:gd name="T9" fmla="*/ 197638 h 137"/>
                  <a:gd name="T10" fmla="*/ 223371 w 153"/>
                  <a:gd name="T11" fmla="*/ 180535 h 137"/>
                  <a:gd name="T12" fmla="*/ 231007 w 153"/>
                  <a:gd name="T13" fmla="*/ 152029 h 137"/>
                  <a:gd name="T14" fmla="*/ 248190 w 153"/>
                  <a:gd name="T15" fmla="*/ 119723 h 137"/>
                  <a:gd name="T16" fmla="*/ 255826 w 153"/>
                  <a:gd name="T17" fmla="*/ 102620 h 137"/>
                  <a:gd name="T18" fmla="*/ 271099 w 153"/>
                  <a:gd name="T19" fmla="*/ 70314 h 137"/>
                  <a:gd name="T20" fmla="*/ 286373 w 153"/>
                  <a:gd name="T21" fmla="*/ 43708 h 137"/>
                  <a:gd name="T22" fmla="*/ 278736 w 153"/>
                  <a:gd name="T23" fmla="*/ 26605 h 137"/>
                  <a:gd name="T24" fmla="*/ 263463 w 153"/>
                  <a:gd name="T25" fmla="*/ 3801 h 137"/>
                  <a:gd name="T26" fmla="*/ 240553 w 153"/>
                  <a:gd name="T27" fmla="*/ 13303 h 137"/>
                  <a:gd name="T28" fmla="*/ 204279 w 153"/>
                  <a:gd name="T29" fmla="*/ 13303 h 137"/>
                  <a:gd name="T30" fmla="*/ 166096 w 153"/>
                  <a:gd name="T31" fmla="*/ 26605 h 137"/>
                  <a:gd name="T32" fmla="*/ 139368 w 153"/>
                  <a:gd name="T33" fmla="*/ 17103 h 137"/>
                  <a:gd name="T34" fmla="*/ 106912 w 153"/>
                  <a:gd name="T35" fmla="*/ 17103 h 137"/>
                  <a:gd name="T36" fmla="*/ 61093 w 153"/>
                  <a:gd name="T37" fmla="*/ 0 h 137"/>
                  <a:gd name="T38" fmla="*/ 30546 w 153"/>
                  <a:gd name="T39" fmla="*/ 22804 h 137"/>
                  <a:gd name="T40" fmla="*/ 24819 w 153"/>
                  <a:gd name="T41" fmla="*/ 53210 h 137"/>
                  <a:gd name="T42" fmla="*/ 22910 w 153"/>
                  <a:gd name="T43" fmla="*/ 79815 h 137"/>
                  <a:gd name="T44" fmla="*/ 21001 w 153"/>
                  <a:gd name="T45" fmla="*/ 93118 h 137"/>
                  <a:gd name="T46" fmla="*/ 17182 w 153"/>
                  <a:gd name="T47" fmla="*/ 112122 h 137"/>
                  <a:gd name="T48" fmla="*/ 3818 w 153"/>
                  <a:gd name="T49" fmla="*/ 129225 h 137"/>
                  <a:gd name="T50" fmla="*/ 0 w 153"/>
                  <a:gd name="T51" fmla="*/ 172933 h 137"/>
                  <a:gd name="T52" fmla="*/ 22910 w 153"/>
                  <a:gd name="T53" fmla="*/ 201439 h 137"/>
                  <a:gd name="T54" fmla="*/ 57275 w 153"/>
                  <a:gd name="T55" fmla="*/ 214741 h 137"/>
                  <a:gd name="T56" fmla="*/ 68729 w 153"/>
                  <a:gd name="T57" fmla="*/ 231845 h 137"/>
                  <a:gd name="T58" fmla="*/ 70639 w 153"/>
                  <a:gd name="T59" fmla="*/ 254649 h 137"/>
                  <a:gd name="T60" fmla="*/ 106912 w 153"/>
                  <a:gd name="T61" fmla="*/ 258450 h 137"/>
                  <a:gd name="T62" fmla="*/ 131731 w 153"/>
                  <a:gd name="T63" fmla="*/ 24324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3" h="137">
                    <a:moveTo>
                      <a:pt x="73" y="130"/>
                    </a:moveTo>
                    <a:cubicBezTo>
                      <a:pt x="75" y="128"/>
                      <a:pt x="77" y="126"/>
                      <a:pt x="78" y="124"/>
                    </a:cubicBezTo>
                    <a:cubicBezTo>
                      <a:pt x="78" y="121"/>
                      <a:pt x="76" y="117"/>
                      <a:pt x="77" y="114"/>
                    </a:cubicBezTo>
                    <a:cubicBezTo>
                      <a:pt x="78" y="112"/>
                      <a:pt x="80" y="110"/>
                      <a:pt x="81" y="108"/>
                    </a:cubicBezTo>
                    <a:cubicBezTo>
                      <a:pt x="83" y="106"/>
                      <a:pt x="86" y="105"/>
                      <a:pt x="88" y="104"/>
                    </a:cubicBezTo>
                    <a:cubicBezTo>
                      <a:pt x="90" y="102"/>
                      <a:pt x="91" y="98"/>
                      <a:pt x="94" y="97"/>
                    </a:cubicBezTo>
                    <a:cubicBezTo>
                      <a:pt x="95" y="97"/>
                      <a:pt x="96" y="99"/>
                      <a:pt x="98" y="100"/>
                    </a:cubicBezTo>
                    <a:cubicBezTo>
                      <a:pt x="99" y="100"/>
                      <a:pt x="100" y="100"/>
                      <a:pt x="100" y="99"/>
                    </a:cubicBezTo>
                    <a:cubicBezTo>
                      <a:pt x="101" y="99"/>
                      <a:pt x="101" y="96"/>
                      <a:pt x="101" y="97"/>
                    </a:cubicBezTo>
                    <a:cubicBezTo>
                      <a:pt x="104" y="98"/>
                      <a:pt x="105" y="102"/>
                      <a:pt x="107" y="104"/>
                    </a:cubicBezTo>
                    <a:cubicBezTo>
                      <a:pt x="108" y="105"/>
                      <a:pt x="111" y="106"/>
                      <a:pt x="112" y="105"/>
                    </a:cubicBezTo>
                    <a:cubicBezTo>
                      <a:pt x="115" y="103"/>
                      <a:pt x="116" y="98"/>
                      <a:pt x="117" y="95"/>
                    </a:cubicBezTo>
                    <a:cubicBezTo>
                      <a:pt x="119" y="92"/>
                      <a:pt x="120" y="89"/>
                      <a:pt x="121" y="86"/>
                    </a:cubicBezTo>
                    <a:cubicBezTo>
                      <a:pt x="121" y="84"/>
                      <a:pt x="120" y="82"/>
                      <a:pt x="121" y="80"/>
                    </a:cubicBezTo>
                    <a:cubicBezTo>
                      <a:pt x="123" y="77"/>
                      <a:pt x="126" y="76"/>
                      <a:pt x="128" y="73"/>
                    </a:cubicBezTo>
                    <a:cubicBezTo>
                      <a:pt x="129" y="70"/>
                      <a:pt x="128" y="66"/>
                      <a:pt x="130" y="63"/>
                    </a:cubicBezTo>
                    <a:cubicBezTo>
                      <a:pt x="131" y="61"/>
                      <a:pt x="133" y="60"/>
                      <a:pt x="134" y="58"/>
                    </a:cubicBezTo>
                    <a:cubicBezTo>
                      <a:pt x="135" y="57"/>
                      <a:pt x="134" y="55"/>
                      <a:pt x="134" y="54"/>
                    </a:cubicBezTo>
                    <a:cubicBezTo>
                      <a:pt x="134" y="52"/>
                      <a:pt x="136" y="50"/>
                      <a:pt x="137" y="48"/>
                    </a:cubicBezTo>
                    <a:cubicBezTo>
                      <a:pt x="138" y="44"/>
                      <a:pt x="139" y="40"/>
                      <a:pt x="142" y="37"/>
                    </a:cubicBezTo>
                    <a:cubicBezTo>
                      <a:pt x="144" y="35"/>
                      <a:pt x="150" y="36"/>
                      <a:pt x="152" y="33"/>
                    </a:cubicBezTo>
                    <a:cubicBezTo>
                      <a:pt x="153" y="30"/>
                      <a:pt x="151" y="26"/>
                      <a:pt x="150" y="23"/>
                    </a:cubicBezTo>
                    <a:cubicBezTo>
                      <a:pt x="149" y="21"/>
                      <a:pt x="145" y="22"/>
                      <a:pt x="144" y="20"/>
                    </a:cubicBezTo>
                    <a:cubicBezTo>
                      <a:pt x="144" y="18"/>
                      <a:pt x="145" y="15"/>
                      <a:pt x="146" y="14"/>
                    </a:cubicBezTo>
                    <a:cubicBezTo>
                      <a:pt x="145" y="13"/>
                      <a:pt x="144" y="11"/>
                      <a:pt x="143" y="10"/>
                    </a:cubicBezTo>
                    <a:cubicBezTo>
                      <a:pt x="141" y="8"/>
                      <a:pt x="140" y="4"/>
                      <a:pt x="138" y="2"/>
                    </a:cubicBezTo>
                    <a:cubicBezTo>
                      <a:pt x="136" y="2"/>
                      <a:pt x="133" y="2"/>
                      <a:pt x="131" y="3"/>
                    </a:cubicBezTo>
                    <a:cubicBezTo>
                      <a:pt x="129" y="4"/>
                      <a:pt x="127" y="6"/>
                      <a:pt x="126" y="7"/>
                    </a:cubicBezTo>
                    <a:cubicBezTo>
                      <a:pt x="124" y="8"/>
                      <a:pt x="122" y="9"/>
                      <a:pt x="120" y="9"/>
                    </a:cubicBezTo>
                    <a:cubicBezTo>
                      <a:pt x="115" y="9"/>
                      <a:pt x="111" y="7"/>
                      <a:pt x="107" y="7"/>
                    </a:cubicBezTo>
                    <a:cubicBezTo>
                      <a:pt x="103" y="6"/>
                      <a:pt x="98" y="6"/>
                      <a:pt x="95" y="8"/>
                    </a:cubicBezTo>
                    <a:cubicBezTo>
                      <a:pt x="92" y="9"/>
                      <a:pt x="90" y="13"/>
                      <a:pt x="87" y="14"/>
                    </a:cubicBezTo>
                    <a:cubicBezTo>
                      <a:pt x="85" y="15"/>
                      <a:pt x="83" y="15"/>
                      <a:pt x="81" y="15"/>
                    </a:cubicBezTo>
                    <a:cubicBezTo>
                      <a:pt x="78" y="13"/>
                      <a:pt x="76" y="10"/>
                      <a:pt x="73" y="9"/>
                    </a:cubicBezTo>
                    <a:cubicBezTo>
                      <a:pt x="70" y="7"/>
                      <a:pt x="66" y="7"/>
                      <a:pt x="63" y="7"/>
                    </a:cubicBezTo>
                    <a:cubicBezTo>
                      <a:pt x="60" y="7"/>
                      <a:pt x="58" y="10"/>
                      <a:pt x="56" y="9"/>
                    </a:cubicBezTo>
                    <a:cubicBezTo>
                      <a:pt x="53" y="9"/>
                      <a:pt x="51" y="6"/>
                      <a:pt x="48" y="5"/>
                    </a:cubicBezTo>
                    <a:cubicBezTo>
                      <a:pt x="43" y="3"/>
                      <a:pt x="38" y="1"/>
                      <a:pt x="32" y="0"/>
                    </a:cubicBezTo>
                    <a:cubicBezTo>
                      <a:pt x="28" y="0"/>
                      <a:pt x="23" y="0"/>
                      <a:pt x="19" y="2"/>
                    </a:cubicBezTo>
                    <a:cubicBezTo>
                      <a:pt x="17" y="4"/>
                      <a:pt x="18" y="9"/>
                      <a:pt x="16" y="12"/>
                    </a:cubicBezTo>
                    <a:cubicBezTo>
                      <a:pt x="15" y="15"/>
                      <a:pt x="12" y="16"/>
                      <a:pt x="12" y="18"/>
                    </a:cubicBezTo>
                    <a:cubicBezTo>
                      <a:pt x="11" y="21"/>
                      <a:pt x="12" y="25"/>
                      <a:pt x="13" y="28"/>
                    </a:cubicBezTo>
                    <a:cubicBezTo>
                      <a:pt x="12" y="31"/>
                      <a:pt x="10" y="33"/>
                      <a:pt x="10" y="35"/>
                    </a:cubicBezTo>
                    <a:cubicBezTo>
                      <a:pt x="10" y="38"/>
                      <a:pt x="11" y="40"/>
                      <a:pt x="12" y="42"/>
                    </a:cubicBezTo>
                    <a:cubicBezTo>
                      <a:pt x="12" y="44"/>
                      <a:pt x="15" y="45"/>
                      <a:pt x="15" y="47"/>
                    </a:cubicBezTo>
                    <a:cubicBezTo>
                      <a:pt x="15" y="49"/>
                      <a:pt x="11" y="47"/>
                      <a:pt x="11" y="49"/>
                    </a:cubicBezTo>
                    <a:cubicBezTo>
                      <a:pt x="10" y="51"/>
                      <a:pt x="14" y="52"/>
                      <a:pt x="13" y="54"/>
                    </a:cubicBezTo>
                    <a:cubicBezTo>
                      <a:pt x="13" y="56"/>
                      <a:pt x="10" y="57"/>
                      <a:pt x="9" y="59"/>
                    </a:cubicBezTo>
                    <a:cubicBezTo>
                      <a:pt x="7" y="61"/>
                      <a:pt x="8" y="64"/>
                      <a:pt x="6" y="67"/>
                    </a:cubicBezTo>
                    <a:cubicBezTo>
                      <a:pt x="6" y="68"/>
                      <a:pt x="2" y="67"/>
                      <a:pt x="2" y="68"/>
                    </a:cubicBezTo>
                    <a:cubicBezTo>
                      <a:pt x="0" y="72"/>
                      <a:pt x="1" y="77"/>
                      <a:pt x="1" y="81"/>
                    </a:cubicBezTo>
                    <a:cubicBezTo>
                      <a:pt x="1" y="84"/>
                      <a:pt x="0" y="88"/>
                      <a:pt x="0" y="91"/>
                    </a:cubicBezTo>
                    <a:cubicBezTo>
                      <a:pt x="1" y="97"/>
                      <a:pt x="1" y="102"/>
                      <a:pt x="2" y="108"/>
                    </a:cubicBezTo>
                    <a:cubicBezTo>
                      <a:pt x="5" y="107"/>
                      <a:pt x="8" y="106"/>
                      <a:pt x="12" y="106"/>
                    </a:cubicBezTo>
                    <a:cubicBezTo>
                      <a:pt x="15" y="106"/>
                      <a:pt x="18" y="107"/>
                      <a:pt x="21" y="108"/>
                    </a:cubicBezTo>
                    <a:cubicBezTo>
                      <a:pt x="25" y="109"/>
                      <a:pt x="28" y="111"/>
                      <a:pt x="30" y="113"/>
                    </a:cubicBezTo>
                    <a:cubicBezTo>
                      <a:pt x="32" y="115"/>
                      <a:pt x="32" y="119"/>
                      <a:pt x="34" y="122"/>
                    </a:cubicBezTo>
                    <a:cubicBezTo>
                      <a:pt x="34" y="122"/>
                      <a:pt x="36" y="121"/>
                      <a:pt x="36" y="122"/>
                    </a:cubicBezTo>
                    <a:cubicBezTo>
                      <a:pt x="36" y="123"/>
                      <a:pt x="34" y="124"/>
                      <a:pt x="34" y="125"/>
                    </a:cubicBezTo>
                    <a:cubicBezTo>
                      <a:pt x="34" y="128"/>
                      <a:pt x="35" y="132"/>
                      <a:pt x="37" y="134"/>
                    </a:cubicBezTo>
                    <a:cubicBezTo>
                      <a:pt x="39" y="136"/>
                      <a:pt x="42" y="136"/>
                      <a:pt x="44" y="136"/>
                    </a:cubicBezTo>
                    <a:cubicBezTo>
                      <a:pt x="48" y="137"/>
                      <a:pt x="52" y="137"/>
                      <a:pt x="56" y="136"/>
                    </a:cubicBezTo>
                    <a:cubicBezTo>
                      <a:pt x="61" y="136"/>
                      <a:pt x="66" y="136"/>
                      <a:pt x="71" y="133"/>
                    </a:cubicBezTo>
                    <a:cubicBezTo>
                      <a:pt x="72" y="132"/>
                      <a:pt x="68" y="129"/>
                      <a:pt x="69" y="128"/>
                    </a:cubicBezTo>
                    <a:cubicBezTo>
                      <a:pt x="70" y="127"/>
                      <a:pt x="72" y="129"/>
                      <a:pt x="73" y="13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25" name="Freeform 62"/>
              <p:cNvSpPr>
                <a:spLocks noChangeAspect="1"/>
              </p:cNvSpPr>
              <p:nvPr/>
            </p:nvSpPr>
            <p:spPr bwMode="auto">
              <a:xfrm>
                <a:off x="4497388" y="4219575"/>
                <a:ext cx="404812" cy="344488"/>
              </a:xfrm>
              <a:custGeom>
                <a:avLst/>
                <a:gdLst>
                  <a:gd name="T0" fmla="*/ 2147483646 w 200"/>
                  <a:gd name="T1" fmla="*/ 2147483646 h 172"/>
                  <a:gd name="T2" fmla="*/ 2147483646 w 200"/>
                  <a:gd name="T3" fmla="*/ 2147483646 h 172"/>
                  <a:gd name="T4" fmla="*/ 2147483646 w 200"/>
                  <a:gd name="T5" fmla="*/ 2147483646 h 172"/>
                  <a:gd name="T6" fmla="*/ 2147483646 w 200"/>
                  <a:gd name="T7" fmla="*/ 2147483646 h 172"/>
                  <a:gd name="T8" fmla="*/ 2147483646 w 200"/>
                  <a:gd name="T9" fmla="*/ 2147483646 h 172"/>
                  <a:gd name="T10" fmla="*/ 2147483646 w 200"/>
                  <a:gd name="T11" fmla="*/ 2147483646 h 172"/>
                  <a:gd name="T12" fmla="*/ 2147483646 w 200"/>
                  <a:gd name="T13" fmla="*/ 2147483646 h 172"/>
                  <a:gd name="T14" fmla="*/ 2147483646 w 200"/>
                  <a:gd name="T15" fmla="*/ 2147483646 h 172"/>
                  <a:gd name="T16" fmla="*/ 2147483646 w 200"/>
                  <a:gd name="T17" fmla="*/ 2147483646 h 172"/>
                  <a:gd name="T18" fmla="*/ 2147483646 w 200"/>
                  <a:gd name="T19" fmla="*/ 2147483646 h 172"/>
                  <a:gd name="T20" fmla="*/ 2147483646 w 200"/>
                  <a:gd name="T21" fmla="*/ 2147483646 h 172"/>
                  <a:gd name="T22" fmla="*/ 2147483646 w 200"/>
                  <a:gd name="T23" fmla="*/ 2147483646 h 172"/>
                  <a:gd name="T24" fmla="*/ 2147483646 w 200"/>
                  <a:gd name="T25" fmla="*/ 2147483646 h 172"/>
                  <a:gd name="T26" fmla="*/ 2147483646 w 200"/>
                  <a:gd name="T27" fmla="*/ 2147483646 h 172"/>
                  <a:gd name="T28" fmla="*/ 2147483646 w 200"/>
                  <a:gd name="T29" fmla="*/ 0 h 172"/>
                  <a:gd name="T30" fmla="*/ 2147483646 w 200"/>
                  <a:gd name="T31" fmla="*/ 2147483646 h 172"/>
                  <a:gd name="T32" fmla="*/ 2147483646 w 200"/>
                  <a:gd name="T33" fmla="*/ 2147483646 h 172"/>
                  <a:gd name="T34" fmla="*/ 2147483646 w 200"/>
                  <a:gd name="T35" fmla="*/ 2147483646 h 172"/>
                  <a:gd name="T36" fmla="*/ 2147483646 w 200"/>
                  <a:gd name="T37" fmla="*/ 2147483646 h 172"/>
                  <a:gd name="T38" fmla="*/ 2147483646 w 200"/>
                  <a:gd name="T39" fmla="*/ 2147483646 h 172"/>
                  <a:gd name="T40" fmla="*/ 2147483646 w 200"/>
                  <a:gd name="T41" fmla="*/ 2147483646 h 172"/>
                  <a:gd name="T42" fmla="*/ 2147483646 w 200"/>
                  <a:gd name="T43" fmla="*/ 2147483646 h 172"/>
                  <a:gd name="T44" fmla="*/ 2147483646 w 200"/>
                  <a:gd name="T45" fmla="*/ 2147483646 h 172"/>
                  <a:gd name="T46" fmla="*/ 2147483646 w 200"/>
                  <a:gd name="T47" fmla="*/ 2147483646 h 172"/>
                  <a:gd name="T48" fmla="*/ 2147483646 w 200"/>
                  <a:gd name="T49" fmla="*/ 2147483646 h 172"/>
                  <a:gd name="T50" fmla="*/ 0 w 200"/>
                  <a:gd name="T51" fmla="*/ 2147483646 h 172"/>
                  <a:gd name="T52" fmla="*/ 2147483646 w 200"/>
                  <a:gd name="T53" fmla="*/ 2147483646 h 172"/>
                  <a:gd name="T54" fmla="*/ 2147483646 w 200"/>
                  <a:gd name="T55" fmla="*/ 2147483646 h 172"/>
                  <a:gd name="T56" fmla="*/ 2147483646 w 200"/>
                  <a:gd name="T57" fmla="*/ 2147483646 h 172"/>
                  <a:gd name="T58" fmla="*/ 2147483646 w 200"/>
                  <a:gd name="T59" fmla="*/ 2147483646 h 172"/>
                  <a:gd name="T60" fmla="*/ 2147483646 w 200"/>
                  <a:gd name="T61" fmla="*/ 2147483646 h 172"/>
                  <a:gd name="T62" fmla="*/ 2147483646 w 200"/>
                  <a:gd name="T63" fmla="*/ 2147483646 h 172"/>
                  <a:gd name="T64" fmla="*/ 2147483646 w 200"/>
                  <a:gd name="T65" fmla="*/ 2147483646 h 172"/>
                  <a:gd name="T66" fmla="*/ 2147483646 w 200"/>
                  <a:gd name="T67" fmla="*/ 2147483646 h 172"/>
                  <a:gd name="T68" fmla="*/ 2147483646 w 200"/>
                  <a:gd name="T69" fmla="*/ 2147483646 h 172"/>
                  <a:gd name="T70" fmla="*/ 2147483646 w 200"/>
                  <a:gd name="T71" fmla="*/ 2147483646 h 172"/>
                  <a:gd name="T72" fmla="*/ 2147483646 w 200"/>
                  <a:gd name="T73" fmla="*/ 2147483646 h 172"/>
                  <a:gd name="T74" fmla="*/ 2147483646 w 200"/>
                  <a:gd name="T75" fmla="*/ 2147483646 h 172"/>
                  <a:gd name="T76" fmla="*/ 2147483646 w 200"/>
                  <a:gd name="T77" fmla="*/ 2147483646 h 172"/>
                  <a:gd name="T78" fmla="*/ 2147483646 w 200"/>
                  <a:gd name="T79" fmla="*/ 2147483646 h 172"/>
                  <a:gd name="T80" fmla="*/ 2147483646 w 200"/>
                  <a:gd name="T81" fmla="*/ 2147483646 h 172"/>
                  <a:gd name="T82" fmla="*/ 2147483646 w 200"/>
                  <a:gd name="T83" fmla="*/ 2147483646 h 172"/>
                  <a:gd name="T84" fmla="*/ 2147483646 w 200"/>
                  <a:gd name="T85" fmla="*/ 2147483646 h 172"/>
                  <a:gd name="T86" fmla="*/ 2147483646 w 200"/>
                  <a:gd name="T87" fmla="*/ 2147483646 h 172"/>
                  <a:gd name="T88" fmla="*/ 2147483646 w 200"/>
                  <a:gd name="T89" fmla="*/ 2147483646 h 172"/>
                  <a:gd name="T90" fmla="*/ 2147483646 w 200"/>
                  <a:gd name="T91" fmla="*/ 2147483646 h 172"/>
                  <a:gd name="T92" fmla="*/ 2147483646 w 200"/>
                  <a:gd name="T93" fmla="*/ 2147483646 h 172"/>
                  <a:gd name="T94" fmla="*/ 2147483646 w 200"/>
                  <a:gd name="T95" fmla="*/ 2147483646 h 172"/>
                  <a:gd name="T96" fmla="*/ 2147483646 w 200"/>
                  <a:gd name="T97" fmla="*/ 2147483646 h 172"/>
                  <a:gd name="T98" fmla="*/ 2147483646 w 200"/>
                  <a:gd name="T99" fmla="*/ 2147483646 h 172"/>
                  <a:gd name="T100" fmla="*/ 2147483646 w 200"/>
                  <a:gd name="T101" fmla="*/ 2147483646 h 172"/>
                  <a:gd name="T102" fmla="*/ 2147483646 w 200"/>
                  <a:gd name="T103" fmla="*/ 2147483646 h 172"/>
                  <a:gd name="T104" fmla="*/ 2147483646 w 200"/>
                  <a:gd name="T105" fmla="*/ 2147483646 h 172"/>
                  <a:gd name="T106" fmla="*/ 2147483646 w 200"/>
                  <a:gd name="T107" fmla="*/ 2147483646 h 172"/>
                  <a:gd name="T108" fmla="*/ 2147483646 w 200"/>
                  <a:gd name="T109" fmla="*/ 2147483646 h 172"/>
                  <a:gd name="T110" fmla="*/ 2147483646 w 200"/>
                  <a:gd name="T111" fmla="*/ 2147483646 h 172"/>
                  <a:gd name="T112" fmla="*/ 2147483646 w 200"/>
                  <a:gd name="T113" fmla="*/ 2147483646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172">
                    <a:moveTo>
                      <a:pt x="171" y="146"/>
                    </a:moveTo>
                    <a:lnTo>
                      <a:pt x="171" y="131"/>
                    </a:lnTo>
                    <a:lnTo>
                      <a:pt x="194" y="102"/>
                    </a:lnTo>
                    <a:lnTo>
                      <a:pt x="193" y="82"/>
                    </a:lnTo>
                    <a:lnTo>
                      <a:pt x="193" y="60"/>
                    </a:lnTo>
                    <a:lnTo>
                      <a:pt x="200" y="46"/>
                    </a:lnTo>
                    <a:lnTo>
                      <a:pt x="193" y="41"/>
                    </a:lnTo>
                    <a:lnTo>
                      <a:pt x="194" y="35"/>
                    </a:lnTo>
                    <a:lnTo>
                      <a:pt x="190" y="30"/>
                    </a:lnTo>
                    <a:lnTo>
                      <a:pt x="191" y="21"/>
                    </a:lnTo>
                    <a:lnTo>
                      <a:pt x="187" y="9"/>
                    </a:lnTo>
                    <a:cubicBezTo>
                      <a:pt x="182" y="11"/>
                      <a:pt x="178" y="14"/>
                      <a:pt x="173" y="15"/>
                    </a:cubicBezTo>
                    <a:cubicBezTo>
                      <a:pt x="172" y="13"/>
                      <a:pt x="171" y="8"/>
                      <a:pt x="167" y="6"/>
                    </a:cubicBezTo>
                    <a:cubicBezTo>
                      <a:pt x="164" y="4"/>
                      <a:pt x="159" y="7"/>
                      <a:pt x="155" y="5"/>
                    </a:cubicBezTo>
                    <a:cubicBezTo>
                      <a:pt x="152" y="5"/>
                      <a:pt x="150" y="2"/>
                      <a:pt x="148" y="0"/>
                    </a:cubicBezTo>
                    <a:lnTo>
                      <a:pt x="69" y="59"/>
                    </a:lnTo>
                    <a:lnTo>
                      <a:pt x="53" y="65"/>
                    </a:lnTo>
                    <a:lnTo>
                      <a:pt x="53" y="110"/>
                    </a:lnTo>
                    <a:cubicBezTo>
                      <a:pt x="52" y="110"/>
                      <a:pt x="50" y="110"/>
                      <a:pt x="49" y="111"/>
                    </a:cubicBezTo>
                    <a:cubicBezTo>
                      <a:pt x="48" y="112"/>
                      <a:pt x="48" y="114"/>
                      <a:pt x="47" y="115"/>
                    </a:cubicBezTo>
                    <a:cubicBezTo>
                      <a:pt x="46" y="116"/>
                      <a:pt x="44" y="115"/>
                      <a:pt x="43" y="116"/>
                    </a:cubicBezTo>
                    <a:lnTo>
                      <a:pt x="41" y="120"/>
                    </a:lnTo>
                    <a:lnTo>
                      <a:pt x="14" y="123"/>
                    </a:lnTo>
                    <a:cubicBezTo>
                      <a:pt x="13" y="124"/>
                      <a:pt x="12" y="127"/>
                      <a:pt x="10" y="127"/>
                    </a:cubicBezTo>
                    <a:lnTo>
                      <a:pt x="1" y="126"/>
                    </a:lnTo>
                    <a:cubicBezTo>
                      <a:pt x="0" y="129"/>
                      <a:pt x="0" y="132"/>
                      <a:pt x="0" y="135"/>
                    </a:cubicBezTo>
                    <a:cubicBezTo>
                      <a:pt x="0" y="138"/>
                      <a:pt x="1" y="140"/>
                      <a:pt x="2" y="142"/>
                    </a:cubicBezTo>
                    <a:cubicBezTo>
                      <a:pt x="4" y="144"/>
                      <a:pt x="6" y="145"/>
                      <a:pt x="8" y="147"/>
                    </a:cubicBezTo>
                    <a:cubicBezTo>
                      <a:pt x="9" y="148"/>
                      <a:pt x="11" y="147"/>
                      <a:pt x="11" y="148"/>
                    </a:cubicBezTo>
                    <a:cubicBezTo>
                      <a:pt x="12" y="151"/>
                      <a:pt x="7" y="153"/>
                      <a:pt x="8" y="155"/>
                    </a:cubicBezTo>
                    <a:cubicBezTo>
                      <a:pt x="11" y="159"/>
                      <a:pt x="16" y="159"/>
                      <a:pt x="20" y="160"/>
                    </a:cubicBezTo>
                    <a:cubicBezTo>
                      <a:pt x="21" y="161"/>
                      <a:pt x="23" y="158"/>
                      <a:pt x="24" y="159"/>
                    </a:cubicBezTo>
                    <a:cubicBezTo>
                      <a:pt x="26" y="159"/>
                      <a:pt x="27" y="161"/>
                      <a:pt x="28" y="162"/>
                    </a:cubicBezTo>
                    <a:cubicBezTo>
                      <a:pt x="28" y="163"/>
                      <a:pt x="26" y="164"/>
                      <a:pt x="26" y="165"/>
                    </a:cubicBezTo>
                    <a:cubicBezTo>
                      <a:pt x="26" y="167"/>
                      <a:pt x="26" y="169"/>
                      <a:pt x="27" y="171"/>
                    </a:cubicBezTo>
                    <a:cubicBezTo>
                      <a:pt x="27" y="172"/>
                      <a:pt x="28" y="171"/>
                      <a:pt x="29" y="172"/>
                    </a:cubicBezTo>
                    <a:cubicBezTo>
                      <a:pt x="29" y="171"/>
                      <a:pt x="30" y="171"/>
                      <a:pt x="30" y="170"/>
                    </a:cubicBezTo>
                    <a:cubicBezTo>
                      <a:pt x="31" y="169"/>
                      <a:pt x="30" y="166"/>
                      <a:pt x="31" y="165"/>
                    </a:cubicBezTo>
                    <a:cubicBezTo>
                      <a:pt x="32" y="163"/>
                      <a:pt x="34" y="162"/>
                      <a:pt x="35" y="163"/>
                    </a:cubicBezTo>
                    <a:cubicBezTo>
                      <a:pt x="38" y="164"/>
                      <a:pt x="39" y="169"/>
                      <a:pt x="42" y="171"/>
                    </a:cubicBezTo>
                    <a:cubicBezTo>
                      <a:pt x="43" y="172"/>
                      <a:pt x="44" y="172"/>
                      <a:pt x="46" y="172"/>
                    </a:cubicBezTo>
                    <a:cubicBezTo>
                      <a:pt x="45" y="169"/>
                      <a:pt x="44" y="165"/>
                      <a:pt x="45" y="162"/>
                    </a:cubicBezTo>
                    <a:cubicBezTo>
                      <a:pt x="45" y="160"/>
                      <a:pt x="48" y="159"/>
                      <a:pt x="49" y="156"/>
                    </a:cubicBezTo>
                    <a:cubicBezTo>
                      <a:pt x="51" y="153"/>
                      <a:pt x="50" y="148"/>
                      <a:pt x="52" y="146"/>
                    </a:cubicBezTo>
                    <a:cubicBezTo>
                      <a:pt x="56" y="144"/>
                      <a:pt x="61" y="144"/>
                      <a:pt x="65" y="144"/>
                    </a:cubicBezTo>
                    <a:cubicBezTo>
                      <a:pt x="71" y="145"/>
                      <a:pt x="76" y="147"/>
                      <a:pt x="81" y="149"/>
                    </a:cubicBezTo>
                    <a:cubicBezTo>
                      <a:pt x="84" y="150"/>
                      <a:pt x="86" y="153"/>
                      <a:pt x="89" y="153"/>
                    </a:cubicBezTo>
                    <a:cubicBezTo>
                      <a:pt x="91" y="154"/>
                      <a:pt x="93" y="151"/>
                      <a:pt x="96" y="151"/>
                    </a:cubicBezTo>
                    <a:cubicBezTo>
                      <a:pt x="99" y="151"/>
                      <a:pt x="103" y="151"/>
                      <a:pt x="106" y="153"/>
                    </a:cubicBezTo>
                    <a:cubicBezTo>
                      <a:pt x="109" y="154"/>
                      <a:pt x="111" y="157"/>
                      <a:pt x="114" y="159"/>
                    </a:cubicBezTo>
                    <a:cubicBezTo>
                      <a:pt x="116" y="159"/>
                      <a:pt x="118" y="159"/>
                      <a:pt x="120" y="158"/>
                    </a:cubicBezTo>
                    <a:cubicBezTo>
                      <a:pt x="123" y="157"/>
                      <a:pt x="125" y="153"/>
                      <a:pt x="128" y="152"/>
                    </a:cubicBezTo>
                    <a:cubicBezTo>
                      <a:pt x="131" y="150"/>
                      <a:pt x="136" y="150"/>
                      <a:pt x="140" y="151"/>
                    </a:cubicBezTo>
                    <a:cubicBezTo>
                      <a:pt x="144" y="151"/>
                      <a:pt x="148" y="153"/>
                      <a:pt x="153" y="153"/>
                    </a:cubicBezTo>
                    <a:cubicBezTo>
                      <a:pt x="155" y="153"/>
                      <a:pt x="157" y="152"/>
                      <a:pt x="159" y="151"/>
                    </a:cubicBezTo>
                    <a:cubicBezTo>
                      <a:pt x="160" y="150"/>
                      <a:pt x="162" y="148"/>
                      <a:pt x="164" y="147"/>
                    </a:cubicBezTo>
                    <a:cubicBezTo>
                      <a:pt x="166" y="146"/>
                      <a:pt x="169" y="146"/>
                      <a:pt x="171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6" name="Freeform 63"/>
              <p:cNvSpPr>
                <a:spLocks noChangeAspect="1"/>
              </p:cNvSpPr>
              <p:nvPr/>
            </p:nvSpPr>
            <p:spPr bwMode="auto">
              <a:xfrm>
                <a:off x="4276725" y="3795712"/>
                <a:ext cx="519113" cy="560388"/>
              </a:xfrm>
              <a:custGeom>
                <a:avLst/>
                <a:gdLst>
                  <a:gd name="T0" fmla="*/ 341436 w 258"/>
                  <a:gd name="T1" fmla="*/ 513059 h 278"/>
                  <a:gd name="T2" fmla="*/ 288027 w 258"/>
                  <a:gd name="T3" fmla="*/ 530225 h 278"/>
                  <a:gd name="T4" fmla="*/ 284212 w 258"/>
                  <a:gd name="T5" fmla="*/ 507338 h 278"/>
                  <a:gd name="T6" fmla="*/ 255600 w 258"/>
                  <a:gd name="T7" fmla="*/ 495894 h 278"/>
                  <a:gd name="T8" fmla="*/ 236525 w 258"/>
                  <a:gd name="T9" fmla="*/ 482543 h 278"/>
                  <a:gd name="T10" fmla="*/ 91558 w 258"/>
                  <a:gd name="T11" fmla="*/ 356662 h 278"/>
                  <a:gd name="T12" fmla="*/ 0 w 258"/>
                  <a:gd name="T13" fmla="*/ 280371 h 278"/>
                  <a:gd name="T14" fmla="*/ 19075 w 258"/>
                  <a:gd name="T15" fmla="*/ 236503 h 278"/>
                  <a:gd name="T16" fmla="*/ 47687 w 258"/>
                  <a:gd name="T17" fmla="*/ 223152 h 278"/>
                  <a:gd name="T18" fmla="*/ 68669 w 258"/>
                  <a:gd name="T19" fmla="*/ 217430 h 278"/>
                  <a:gd name="T20" fmla="*/ 95373 w 258"/>
                  <a:gd name="T21" fmla="*/ 196450 h 278"/>
                  <a:gd name="T22" fmla="*/ 123985 w 258"/>
                  <a:gd name="T23" fmla="*/ 183099 h 278"/>
                  <a:gd name="T24" fmla="*/ 122078 w 258"/>
                  <a:gd name="T25" fmla="*/ 164026 h 278"/>
                  <a:gd name="T26" fmla="*/ 162134 w 258"/>
                  <a:gd name="T27" fmla="*/ 154490 h 278"/>
                  <a:gd name="T28" fmla="*/ 179301 w 258"/>
                  <a:gd name="T29" fmla="*/ 139232 h 278"/>
                  <a:gd name="T30" fmla="*/ 171672 w 258"/>
                  <a:gd name="T31" fmla="*/ 123973 h 278"/>
                  <a:gd name="T32" fmla="*/ 167857 w 258"/>
                  <a:gd name="T33" fmla="*/ 95364 h 278"/>
                  <a:gd name="T34" fmla="*/ 156412 w 258"/>
                  <a:gd name="T35" fmla="*/ 59126 h 278"/>
                  <a:gd name="T36" fmla="*/ 177394 w 258"/>
                  <a:gd name="T37" fmla="*/ 43868 h 278"/>
                  <a:gd name="T38" fmla="*/ 204098 w 258"/>
                  <a:gd name="T39" fmla="*/ 34331 h 278"/>
                  <a:gd name="T40" fmla="*/ 238433 w 258"/>
                  <a:gd name="T41" fmla="*/ 13351 h 278"/>
                  <a:gd name="T42" fmla="*/ 288027 w 258"/>
                  <a:gd name="T43" fmla="*/ 5722 h 278"/>
                  <a:gd name="T44" fmla="*/ 326176 w 258"/>
                  <a:gd name="T45" fmla="*/ 7629 h 278"/>
                  <a:gd name="T46" fmla="*/ 343343 w 258"/>
                  <a:gd name="T47" fmla="*/ 5722 h 278"/>
                  <a:gd name="T48" fmla="*/ 366233 w 258"/>
                  <a:gd name="T49" fmla="*/ 0 h 278"/>
                  <a:gd name="T50" fmla="*/ 381492 w 258"/>
                  <a:gd name="T51" fmla="*/ 0 h 278"/>
                  <a:gd name="T52" fmla="*/ 408197 w 258"/>
                  <a:gd name="T53" fmla="*/ 3815 h 278"/>
                  <a:gd name="T54" fmla="*/ 402474 w 258"/>
                  <a:gd name="T55" fmla="*/ 15258 h 278"/>
                  <a:gd name="T56" fmla="*/ 404382 w 258"/>
                  <a:gd name="T57" fmla="*/ 26702 h 278"/>
                  <a:gd name="T58" fmla="*/ 404382 w 258"/>
                  <a:gd name="T59" fmla="*/ 55311 h 278"/>
                  <a:gd name="T60" fmla="*/ 392937 w 258"/>
                  <a:gd name="T61" fmla="*/ 80106 h 278"/>
                  <a:gd name="T62" fmla="*/ 383400 w 258"/>
                  <a:gd name="T63" fmla="*/ 101086 h 278"/>
                  <a:gd name="T64" fmla="*/ 402474 w 258"/>
                  <a:gd name="T65" fmla="*/ 125881 h 278"/>
                  <a:gd name="T66" fmla="*/ 412012 w 258"/>
                  <a:gd name="T67" fmla="*/ 144954 h 278"/>
                  <a:gd name="T68" fmla="*/ 431086 w 258"/>
                  <a:gd name="T69" fmla="*/ 204079 h 278"/>
                  <a:gd name="T70" fmla="*/ 440624 w 258"/>
                  <a:gd name="T71" fmla="*/ 247947 h 278"/>
                  <a:gd name="T72" fmla="*/ 444438 w 258"/>
                  <a:gd name="T73" fmla="*/ 312795 h 278"/>
                  <a:gd name="T74" fmla="*/ 448253 w 258"/>
                  <a:gd name="T75" fmla="*/ 356662 h 278"/>
                  <a:gd name="T76" fmla="*/ 465421 w 258"/>
                  <a:gd name="T77" fmla="*/ 375735 h 278"/>
                  <a:gd name="T78" fmla="*/ 478773 w 258"/>
                  <a:gd name="T79" fmla="*/ 390993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27" name="Freeform 64"/>
              <p:cNvSpPr>
                <a:spLocks noChangeAspect="1"/>
              </p:cNvSpPr>
              <p:nvPr/>
            </p:nvSpPr>
            <p:spPr bwMode="auto">
              <a:xfrm>
                <a:off x="4681538" y="3787775"/>
                <a:ext cx="104775" cy="223837"/>
              </a:xfrm>
              <a:custGeom>
                <a:avLst/>
                <a:gdLst>
                  <a:gd name="T0" fmla="*/ 49062 w 53"/>
                  <a:gd name="T1" fmla="*/ 211138 h 111"/>
                  <a:gd name="T2" fmla="*/ 62272 w 53"/>
                  <a:gd name="T3" fmla="*/ 203529 h 111"/>
                  <a:gd name="T4" fmla="*/ 66046 w 53"/>
                  <a:gd name="T5" fmla="*/ 192117 h 111"/>
                  <a:gd name="T6" fmla="*/ 62272 w 53"/>
                  <a:gd name="T7" fmla="*/ 171193 h 111"/>
                  <a:gd name="T8" fmla="*/ 71707 w 53"/>
                  <a:gd name="T9" fmla="*/ 165487 h 111"/>
                  <a:gd name="T10" fmla="*/ 83029 w 53"/>
                  <a:gd name="T11" fmla="*/ 154074 h 111"/>
                  <a:gd name="T12" fmla="*/ 98125 w 53"/>
                  <a:gd name="T13" fmla="*/ 144563 h 111"/>
                  <a:gd name="T14" fmla="*/ 94351 w 53"/>
                  <a:gd name="T15" fmla="*/ 138857 h 111"/>
                  <a:gd name="T16" fmla="*/ 96238 w 53"/>
                  <a:gd name="T17" fmla="*/ 123639 h 111"/>
                  <a:gd name="T18" fmla="*/ 71707 w 53"/>
                  <a:gd name="T19" fmla="*/ 110324 h 111"/>
                  <a:gd name="T20" fmla="*/ 64159 w 53"/>
                  <a:gd name="T21" fmla="*/ 104618 h 111"/>
                  <a:gd name="T22" fmla="*/ 60385 w 53"/>
                  <a:gd name="T23" fmla="*/ 91303 h 111"/>
                  <a:gd name="T24" fmla="*/ 73594 w 53"/>
                  <a:gd name="T25" fmla="*/ 85596 h 111"/>
                  <a:gd name="T26" fmla="*/ 83029 w 53"/>
                  <a:gd name="T27" fmla="*/ 66575 h 111"/>
                  <a:gd name="T28" fmla="*/ 83029 w 53"/>
                  <a:gd name="T29" fmla="*/ 47554 h 111"/>
                  <a:gd name="T30" fmla="*/ 71707 w 53"/>
                  <a:gd name="T31" fmla="*/ 39945 h 111"/>
                  <a:gd name="T32" fmla="*/ 69820 w 53"/>
                  <a:gd name="T33" fmla="*/ 32336 h 111"/>
                  <a:gd name="T34" fmla="*/ 79255 w 53"/>
                  <a:gd name="T35" fmla="*/ 26630 h 111"/>
                  <a:gd name="T36" fmla="*/ 84916 w 53"/>
                  <a:gd name="T37" fmla="*/ 15217 h 111"/>
                  <a:gd name="T38" fmla="*/ 83029 w 53"/>
                  <a:gd name="T39" fmla="*/ 7609 h 111"/>
                  <a:gd name="T40" fmla="*/ 73594 w 53"/>
                  <a:gd name="T41" fmla="*/ 17119 h 111"/>
                  <a:gd name="T42" fmla="*/ 64159 w 53"/>
                  <a:gd name="T43" fmla="*/ 15217 h 111"/>
                  <a:gd name="T44" fmla="*/ 67933 w 53"/>
                  <a:gd name="T45" fmla="*/ 5706 h 111"/>
                  <a:gd name="T46" fmla="*/ 56611 w 53"/>
                  <a:gd name="T47" fmla="*/ 1902 h 111"/>
                  <a:gd name="T48" fmla="*/ 41514 w 53"/>
                  <a:gd name="T49" fmla="*/ 1902 h 111"/>
                  <a:gd name="T50" fmla="*/ 26418 w 53"/>
                  <a:gd name="T51" fmla="*/ 11413 h 111"/>
                  <a:gd name="T52" fmla="*/ 26418 w 53"/>
                  <a:gd name="T53" fmla="*/ 17119 h 111"/>
                  <a:gd name="T54" fmla="*/ 20757 w 53"/>
                  <a:gd name="T55" fmla="*/ 22826 h 111"/>
                  <a:gd name="T56" fmla="*/ 16983 w 53"/>
                  <a:gd name="T57" fmla="*/ 26630 h 111"/>
                  <a:gd name="T58" fmla="*/ 22644 w 53"/>
                  <a:gd name="T59" fmla="*/ 34239 h 111"/>
                  <a:gd name="T60" fmla="*/ 20757 w 53"/>
                  <a:gd name="T61" fmla="*/ 41847 h 111"/>
                  <a:gd name="T62" fmla="*/ 22644 w 53"/>
                  <a:gd name="T63" fmla="*/ 62771 h 111"/>
                  <a:gd name="T64" fmla="*/ 18870 w 53"/>
                  <a:gd name="T65" fmla="*/ 79890 h 111"/>
                  <a:gd name="T66" fmla="*/ 11322 w 53"/>
                  <a:gd name="T67" fmla="*/ 87499 h 111"/>
                  <a:gd name="T68" fmla="*/ 1887 w 53"/>
                  <a:gd name="T69" fmla="*/ 98911 h 111"/>
                  <a:gd name="T70" fmla="*/ 1887 w 53"/>
                  <a:gd name="T71" fmla="*/ 108422 h 111"/>
                  <a:gd name="T72" fmla="*/ 7548 w 53"/>
                  <a:gd name="T73" fmla="*/ 123639 h 111"/>
                  <a:gd name="T74" fmla="*/ 20757 w 53"/>
                  <a:gd name="T75" fmla="*/ 133150 h 111"/>
                  <a:gd name="T76" fmla="*/ 20757 w 53"/>
                  <a:gd name="T77" fmla="*/ 144563 h 111"/>
                  <a:gd name="T78" fmla="*/ 30192 w 53"/>
                  <a:gd name="T79" fmla="*/ 152172 h 111"/>
                  <a:gd name="T80" fmla="*/ 39627 w 53"/>
                  <a:gd name="T81" fmla="*/ 155976 h 111"/>
                  <a:gd name="T82" fmla="*/ 49062 w 53"/>
                  <a:gd name="T83" fmla="*/ 211138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" h="111">
                    <a:moveTo>
                      <a:pt x="26" y="111"/>
                    </a:moveTo>
                    <a:cubicBezTo>
                      <a:pt x="28" y="110"/>
                      <a:pt x="31" y="109"/>
                      <a:pt x="33" y="107"/>
                    </a:cubicBezTo>
                    <a:cubicBezTo>
                      <a:pt x="34" y="105"/>
                      <a:pt x="35" y="103"/>
                      <a:pt x="35" y="101"/>
                    </a:cubicBezTo>
                    <a:cubicBezTo>
                      <a:pt x="35" y="97"/>
                      <a:pt x="33" y="94"/>
                      <a:pt x="33" y="90"/>
                    </a:cubicBezTo>
                    <a:cubicBezTo>
                      <a:pt x="34" y="88"/>
                      <a:pt x="37" y="89"/>
                      <a:pt x="38" y="87"/>
                    </a:cubicBezTo>
                    <a:cubicBezTo>
                      <a:pt x="40" y="86"/>
                      <a:pt x="42" y="83"/>
                      <a:pt x="44" y="81"/>
                    </a:cubicBezTo>
                    <a:cubicBezTo>
                      <a:pt x="46" y="79"/>
                      <a:pt x="50" y="78"/>
                      <a:pt x="52" y="76"/>
                    </a:cubicBezTo>
                    <a:cubicBezTo>
                      <a:pt x="53" y="75"/>
                      <a:pt x="50" y="74"/>
                      <a:pt x="50" y="73"/>
                    </a:cubicBezTo>
                    <a:cubicBezTo>
                      <a:pt x="49" y="70"/>
                      <a:pt x="50" y="67"/>
                      <a:pt x="51" y="65"/>
                    </a:cubicBezTo>
                    <a:cubicBezTo>
                      <a:pt x="47" y="63"/>
                      <a:pt x="42" y="61"/>
                      <a:pt x="38" y="58"/>
                    </a:cubicBezTo>
                    <a:cubicBezTo>
                      <a:pt x="37" y="58"/>
                      <a:pt x="35" y="57"/>
                      <a:pt x="34" y="55"/>
                    </a:cubicBezTo>
                    <a:cubicBezTo>
                      <a:pt x="33" y="53"/>
                      <a:pt x="31" y="51"/>
                      <a:pt x="32" y="48"/>
                    </a:cubicBezTo>
                    <a:cubicBezTo>
                      <a:pt x="33" y="46"/>
                      <a:pt x="37" y="47"/>
                      <a:pt x="39" y="45"/>
                    </a:cubicBezTo>
                    <a:cubicBezTo>
                      <a:pt x="41" y="42"/>
                      <a:pt x="43" y="39"/>
                      <a:pt x="44" y="35"/>
                    </a:cubicBezTo>
                    <a:cubicBezTo>
                      <a:pt x="45" y="32"/>
                      <a:pt x="46" y="28"/>
                      <a:pt x="44" y="25"/>
                    </a:cubicBezTo>
                    <a:cubicBezTo>
                      <a:pt x="43" y="22"/>
                      <a:pt x="39" y="23"/>
                      <a:pt x="38" y="21"/>
                    </a:cubicBezTo>
                    <a:cubicBezTo>
                      <a:pt x="36" y="20"/>
                      <a:pt x="36" y="18"/>
                      <a:pt x="37" y="17"/>
                    </a:cubicBezTo>
                    <a:cubicBezTo>
                      <a:pt x="38" y="15"/>
                      <a:pt x="41" y="15"/>
                      <a:pt x="42" y="14"/>
                    </a:cubicBezTo>
                    <a:cubicBezTo>
                      <a:pt x="43" y="12"/>
                      <a:pt x="45" y="10"/>
                      <a:pt x="45" y="8"/>
                    </a:cubicBezTo>
                    <a:cubicBezTo>
                      <a:pt x="45" y="7"/>
                      <a:pt x="46" y="3"/>
                      <a:pt x="44" y="4"/>
                    </a:cubicBezTo>
                    <a:cubicBezTo>
                      <a:pt x="42" y="4"/>
                      <a:pt x="41" y="8"/>
                      <a:pt x="39" y="9"/>
                    </a:cubicBezTo>
                    <a:cubicBezTo>
                      <a:pt x="38" y="10"/>
                      <a:pt x="35" y="10"/>
                      <a:pt x="34" y="8"/>
                    </a:cubicBezTo>
                    <a:cubicBezTo>
                      <a:pt x="33" y="7"/>
                      <a:pt x="37" y="5"/>
                      <a:pt x="36" y="3"/>
                    </a:cubicBezTo>
                    <a:cubicBezTo>
                      <a:pt x="35" y="1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6"/>
                      <a:pt x="14" y="8"/>
                      <a:pt x="14" y="9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2" y="18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1" y="26"/>
                      <a:pt x="12" y="29"/>
                      <a:pt x="12" y="33"/>
                    </a:cubicBezTo>
                    <a:cubicBezTo>
                      <a:pt x="12" y="36"/>
                      <a:pt x="12" y="40"/>
                      <a:pt x="10" y="42"/>
                    </a:cubicBezTo>
                    <a:cubicBezTo>
                      <a:pt x="10" y="44"/>
                      <a:pt x="7" y="45"/>
                      <a:pt x="6" y="46"/>
                    </a:cubicBezTo>
                    <a:cubicBezTo>
                      <a:pt x="4" y="48"/>
                      <a:pt x="2" y="50"/>
                      <a:pt x="1" y="52"/>
                    </a:cubicBezTo>
                    <a:cubicBezTo>
                      <a:pt x="0" y="54"/>
                      <a:pt x="0" y="56"/>
                      <a:pt x="1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6" y="67"/>
                      <a:pt x="9" y="68"/>
                      <a:pt x="11" y="70"/>
                    </a:cubicBezTo>
                    <a:cubicBezTo>
                      <a:pt x="12" y="72"/>
                      <a:pt x="10" y="74"/>
                      <a:pt x="11" y="76"/>
                    </a:cubicBezTo>
                    <a:cubicBezTo>
                      <a:pt x="12" y="78"/>
                      <a:pt x="14" y="79"/>
                      <a:pt x="16" y="80"/>
                    </a:cubicBezTo>
                    <a:cubicBezTo>
                      <a:pt x="17" y="81"/>
                      <a:pt x="20" y="81"/>
                      <a:pt x="21" y="82"/>
                    </a:cubicBezTo>
                    <a:lnTo>
                      <a:pt x="26" y="11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28" name="Freeform 65"/>
              <p:cNvSpPr>
                <a:spLocks noChangeAspect="1"/>
              </p:cNvSpPr>
              <p:nvPr/>
            </p:nvSpPr>
            <p:spPr bwMode="auto">
              <a:xfrm>
                <a:off x="4725988" y="4841875"/>
                <a:ext cx="147637" cy="180975"/>
              </a:xfrm>
              <a:custGeom>
                <a:avLst/>
                <a:gdLst>
                  <a:gd name="T0" fmla="*/ 2147483646 w 73"/>
                  <a:gd name="T1" fmla="*/ 2147483646 h 90"/>
                  <a:gd name="T2" fmla="*/ 2147483646 w 73"/>
                  <a:gd name="T3" fmla="*/ 0 h 90"/>
                  <a:gd name="T4" fmla="*/ 2147483646 w 73"/>
                  <a:gd name="T5" fmla="*/ 0 h 90"/>
                  <a:gd name="T6" fmla="*/ 2147483646 w 73"/>
                  <a:gd name="T7" fmla="*/ 2147483646 h 90"/>
                  <a:gd name="T8" fmla="*/ 2147483646 w 73"/>
                  <a:gd name="T9" fmla="*/ 2147483646 h 90"/>
                  <a:gd name="T10" fmla="*/ 2147483646 w 73"/>
                  <a:gd name="T11" fmla="*/ 2147483646 h 90"/>
                  <a:gd name="T12" fmla="*/ 2147483646 w 73"/>
                  <a:gd name="T13" fmla="*/ 2147483646 h 90"/>
                  <a:gd name="T14" fmla="*/ 2147483646 w 73"/>
                  <a:gd name="T15" fmla="*/ 2147483646 h 90"/>
                  <a:gd name="T16" fmla="*/ 2147483646 w 73"/>
                  <a:gd name="T17" fmla="*/ 2147483646 h 90"/>
                  <a:gd name="T18" fmla="*/ 2147483646 w 73"/>
                  <a:gd name="T19" fmla="*/ 2147483646 h 90"/>
                  <a:gd name="T20" fmla="*/ 0 w 73"/>
                  <a:gd name="T21" fmla="*/ 2147483646 h 90"/>
                  <a:gd name="T22" fmla="*/ 2147483646 w 73"/>
                  <a:gd name="T23" fmla="*/ 2147483646 h 90"/>
                  <a:gd name="T24" fmla="*/ 2147483646 w 73"/>
                  <a:gd name="T25" fmla="*/ 2147483646 h 90"/>
                  <a:gd name="T26" fmla="*/ 2147483646 w 73"/>
                  <a:gd name="T27" fmla="*/ 2147483646 h 90"/>
                  <a:gd name="T28" fmla="*/ 2147483646 w 73"/>
                  <a:gd name="T29" fmla="*/ 2147483646 h 90"/>
                  <a:gd name="T30" fmla="*/ 2147483646 w 73"/>
                  <a:gd name="T31" fmla="*/ 2147483646 h 90"/>
                  <a:gd name="T32" fmla="*/ 2147483646 w 73"/>
                  <a:gd name="T33" fmla="*/ 2147483646 h 90"/>
                  <a:gd name="T34" fmla="*/ 2147483646 w 73"/>
                  <a:gd name="T35" fmla="*/ 2147483646 h 90"/>
                  <a:gd name="T36" fmla="*/ 2147483646 w 73"/>
                  <a:gd name="T37" fmla="*/ 2147483646 h 90"/>
                  <a:gd name="T38" fmla="*/ 2147483646 w 73"/>
                  <a:gd name="T39" fmla="*/ 2147483646 h 90"/>
                  <a:gd name="T40" fmla="*/ 2147483646 w 73"/>
                  <a:gd name="T41" fmla="*/ 2147483646 h 90"/>
                  <a:gd name="T42" fmla="*/ 2147483646 w 73"/>
                  <a:gd name="T43" fmla="*/ 2147483646 h 90"/>
                  <a:gd name="T44" fmla="*/ 2147483646 w 73"/>
                  <a:gd name="T45" fmla="*/ 2147483646 h 90"/>
                  <a:gd name="T46" fmla="*/ 2147483646 w 73"/>
                  <a:gd name="T47" fmla="*/ 2147483646 h 90"/>
                  <a:gd name="T48" fmla="*/ 2147483646 w 73"/>
                  <a:gd name="T49" fmla="*/ 2147483646 h 90"/>
                  <a:gd name="T50" fmla="*/ 2147483646 w 73"/>
                  <a:gd name="T51" fmla="*/ 2147483646 h 90"/>
                  <a:gd name="T52" fmla="*/ 2147483646 w 73"/>
                  <a:gd name="T53" fmla="*/ 2147483646 h 90"/>
                  <a:gd name="T54" fmla="*/ 2147483646 w 73"/>
                  <a:gd name="T55" fmla="*/ 2147483646 h 90"/>
                  <a:gd name="T56" fmla="*/ 2147483646 w 73"/>
                  <a:gd name="T57" fmla="*/ 2147483646 h 90"/>
                  <a:gd name="T58" fmla="*/ 2147483646 w 73"/>
                  <a:gd name="T59" fmla="*/ 2147483646 h 90"/>
                  <a:gd name="T60" fmla="*/ 2147483646 w 73"/>
                  <a:gd name="T61" fmla="*/ 2147483646 h 90"/>
                  <a:gd name="T62" fmla="*/ 2147483646 w 73"/>
                  <a:gd name="T63" fmla="*/ 2147483646 h 90"/>
                  <a:gd name="T64" fmla="*/ 2147483646 w 73"/>
                  <a:gd name="T65" fmla="*/ 2147483646 h 90"/>
                  <a:gd name="T66" fmla="*/ 2147483646 w 73"/>
                  <a:gd name="T67" fmla="*/ 2147483646 h 90"/>
                  <a:gd name="T68" fmla="*/ 2147483646 w 73"/>
                  <a:gd name="T69" fmla="*/ 2147483646 h 90"/>
                  <a:gd name="T70" fmla="*/ 2147483646 w 73"/>
                  <a:gd name="T71" fmla="*/ 2147483646 h 90"/>
                  <a:gd name="T72" fmla="*/ 2147483646 w 73"/>
                  <a:gd name="T73" fmla="*/ 2147483646 h 90"/>
                  <a:gd name="T74" fmla="*/ 2147483646 w 73"/>
                  <a:gd name="T75" fmla="*/ 2147483646 h 90"/>
                  <a:gd name="T76" fmla="*/ 2147483646 w 73"/>
                  <a:gd name="T77" fmla="*/ 2147483646 h 90"/>
                  <a:gd name="T78" fmla="*/ 2147483646 w 73"/>
                  <a:gd name="T79" fmla="*/ 2147483646 h 90"/>
                  <a:gd name="T80" fmla="*/ 2147483646 w 73"/>
                  <a:gd name="T81" fmla="*/ 2147483646 h 90"/>
                  <a:gd name="T82" fmla="*/ 2147483646 w 73"/>
                  <a:gd name="T83" fmla="*/ 2147483646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3" h="90">
                    <a:moveTo>
                      <a:pt x="57" y="2"/>
                    </a:moveTo>
                    <a:cubicBezTo>
                      <a:pt x="54" y="1"/>
                      <a:pt x="52" y="1"/>
                      <a:pt x="50" y="0"/>
                    </a:cubicBezTo>
                    <a:cubicBezTo>
                      <a:pt x="43" y="0"/>
                      <a:pt x="36" y="0"/>
                      <a:pt x="30" y="0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7"/>
                      <a:pt x="31" y="12"/>
                      <a:pt x="30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1" y="18"/>
                      <a:pt x="15" y="17"/>
                      <a:pt x="9" y="17"/>
                    </a:cubicBezTo>
                    <a:cubicBezTo>
                      <a:pt x="9" y="20"/>
                      <a:pt x="9" y="22"/>
                      <a:pt x="8" y="25"/>
                    </a:cubicBezTo>
                    <a:cubicBezTo>
                      <a:pt x="8" y="28"/>
                      <a:pt x="7" y="31"/>
                      <a:pt x="6" y="34"/>
                    </a:cubicBezTo>
                    <a:cubicBezTo>
                      <a:pt x="5" y="38"/>
                      <a:pt x="5" y="42"/>
                      <a:pt x="3" y="45"/>
                    </a:cubicBezTo>
                    <a:cubicBezTo>
                      <a:pt x="2" y="46"/>
                      <a:pt x="0" y="42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8" y="55"/>
                      <a:pt x="9" y="57"/>
                    </a:cubicBezTo>
                    <a:cubicBezTo>
                      <a:pt x="9" y="58"/>
                      <a:pt x="5" y="57"/>
                      <a:pt x="5" y="58"/>
                    </a:cubicBezTo>
                    <a:cubicBezTo>
                      <a:pt x="5" y="60"/>
                      <a:pt x="8" y="61"/>
                      <a:pt x="9" y="62"/>
                    </a:cubicBezTo>
                    <a:cubicBezTo>
                      <a:pt x="9" y="64"/>
                      <a:pt x="7" y="65"/>
                      <a:pt x="8" y="66"/>
                    </a:cubicBezTo>
                    <a:cubicBezTo>
                      <a:pt x="10" y="68"/>
                      <a:pt x="13" y="68"/>
                      <a:pt x="15" y="70"/>
                    </a:cubicBezTo>
                    <a:cubicBezTo>
                      <a:pt x="15" y="71"/>
                      <a:pt x="11" y="70"/>
                      <a:pt x="12" y="71"/>
                    </a:cubicBezTo>
                    <a:cubicBezTo>
                      <a:pt x="12" y="74"/>
                      <a:pt x="15" y="75"/>
                      <a:pt x="17" y="77"/>
                    </a:cubicBezTo>
                    <a:cubicBezTo>
                      <a:pt x="19" y="80"/>
                      <a:pt x="21" y="83"/>
                      <a:pt x="23" y="86"/>
                    </a:cubicBezTo>
                    <a:cubicBezTo>
                      <a:pt x="25" y="88"/>
                      <a:pt x="26" y="88"/>
                      <a:pt x="28" y="90"/>
                    </a:cubicBezTo>
                    <a:cubicBezTo>
                      <a:pt x="29" y="88"/>
                      <a:pt x="29" y="86"/>
                      <a:pt x="30" y="85"/>
                    </a:cubicBezTo>
                    <a:cubicBezTo>
                      <a:pt x="32" y="84"/>
                      <a:pt x="35" y="87"/>
                      <a:pt x="36" y="86"/>
                    </a:cubicBezTo>
                    <a:cubicBezTo>
                      <a:pt x="37" y="84"/>
                      <a:pt x="37" y="81"/>
                      <a:pt x="37" y="79"/>
                    </a:cubicBezTo>
                    <a:cubicBezTo>
                      <a:pt x="36" y="77"/>
                      <a:pt x="32" y="76"/>
                      <a:pt x="32" y="74"/>
                    </a:cubicBezTo>
                    <a:cubicBezTo>
                      <a:pt x="31" y="71"/>
                      <a:pt x="31" y="68"/>
                      <a:pt x="33" y="67"/>
                    </a:cubicBezTo>
                    <a:cubicBezTo>
                      <a:pt x="36" y="65"/>
                      <a:pt x="40" y="70"/>
                      <a:pt x="42" y="68"/>
                    </a:cubicBezTo>
                    <a:cubicBezTo>
                      <a:pt x="44" y="67"/>
                      <a:pt x="42" y="62"/>
                      <a:pt x="44" y="61"/>
                    </a:cubicBezTo>
                    <a:cubicBezTo>
                      <a:pt x="47" y="60"/>
                      <a:pt x="48" y="65"/>
                      <a:pt x="50" y="66"/>
                    </a:cubicBezTo>
                    <a:cubicBezTo>
                      <a:pt x="53" y="67"/>
                      <a:pt x="56" y="65"/>
                      <a:pt x="58" y="65"/>
                    </a:cubicBezTo>
                    <a:cubicBezTo>
                      <a:pt x="59" y="66"/>
                      <a:pt x="59" y="68"/>
                      <a:pt x="60" y="68"/>
                    </a:cubicBezTo>
                    <a:cubicBezTo>
                      <a:pt x="61" y="69"/>
                      <a:pt x="63" y="70"/>
                      <a:pt x="64" y="68"/>
                    </a:cubicBezTo>
                    <a:cubicBezTo>
                      <a:pt x="66" y="66"/>
                      <a:pt x="65" y="62"/>
                      <a:pt x="65" y="59"/>
                    </a:cubicBezTo>
                    <a:cubicBezTo>
                      <a:pt x="65" y="56"/>
                      <a:pt x="65" y="52"/>
                      <a:pt x="65" y="49"/>
                    </a:cubicBezTo>
                    <a:cubicBezTo>
                      <a:pt x="65" y="47"/>
                      <a:pt x="68" y="44"/>
                      <a:pt x="67" y="42"/>
                    </a:cubicBezTo>
                    <a:cubicBezTo>
                      <a:pt x="66" y="40"/>
                      <a:pt x="62" y="42"/>
                      <a:pt x="61" y="40"/>
                    </a:cubicBezTo>
                    <a:cubicBezTo>
                      <a:pt x="60" y="36"/>
                      <a:pt x="61" y="32"/>
                      <a:pt x="63" y="29"/>
                    </a:cubicBezTo>
                    <a:cubicBezTo>
                      <a:pt x="64" y="27"/>
                      <a:pt x="68" y="27"/>
                      <a:pt x="70" y="25"/>
                    </a:cubicBezTo>
                    <a:cubicBezTo>
                      <a:pt x="71" y="22"/>
                      <a:pt x="73" y="17"/>
                      <a:pt x="70" y="15"/>
                    </a:cubicBezTo>
                    <a:cubicBezTo>
                      <a:pt x="67" y="12"/>
                      <a:pt x="60" y="16"/>
                      <a:pt x="56" y="14"/>
                    </a:cubicBezTo>
                    <a:cubicBezTo>
                      <a:pt x="54" y="14"/>
                      <a:pt x="54" y="11"/>
                      <a:pt x="54" y="9"/>
                    </a:cubicBezTo>
                    <a:cubicBezTo>
                      <a:pt x="54" y="7"/>
                      <a:pt x="56" y="4"/>
                      <a:pt x="57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9" name="Freeform 66"/>
              <p:cNvSpPr>
                <a:spLocks noChangeAspect="1"/>
              </p:cNvSpPr>
              <p:nvPr/>
            </p:nvSpPr>
            <p:spPr bwMode="auto">
              <a:xfrm>
                <a:off x="4743450" y="4845050"/>
                <a:ext cx="44450" cy="34925"/>
              </a:xfrm>
              <a:custGeom>
                <a:avLst/>
                <a:gdLst>
                  <a:gd name="T0" fmla="*/ 2147483646 w 23"/>
                  <a:gd name="T1" fmla="*/ 2147483646 h 16"/>
                  <a:gd name="T2" fmla="*/ 2147483646 w 23"/>
                  <a:gd name="T3" fmla="*/ 2147483646 h 16"/>
                  <a:gd name="T4" fmla="*/ 2147483646 w 23"/>
                  <a:gd name="T5" fmla="*/ 0 h 16"/>
                  <a:gd name="T6" fmla="*/ 2147483646 w 23"/>
                  <a:gd name="T7" fmla="*/ 2147483646 h 16"/>
                  <a:gd name="T8" fmla="*/ 2147483646 w 23"/>
                  <a:gd name="T9" fmla="*/ 2147483646 h 16"/>
                  <a:gd name="T10" fmla="*/ 2147483646 w 23"/>
                  <a:gd name="T11" fmla="*/ 2147483646 h 16"/>
                  <a:gd name="T12" fmla="*/ 2147483646 w 23"/>
                  <a:gd name="T13" fmla="*/ 214748364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1" y="15"/>
                    </a:moveTo>
                    <a:cubicBezTo>
                      <a:pt x="1" y="12"/>
                      <a:pt x="0" y="9"/>
                      <a:pt x="1" y="6"/>
                    </a:cubicBezTo>
                    <a:cubicBezTo>
                      <a:pt x="1" y="4"/>
                      <a:pt x="2" y="2"/>
                      <a:pt x="2" y="0"/>
                    </a:cubicBezTo>
                    <a:lnTo>
                      <a:pt x="21" y="1"/>
                    </a:lnTo>
                    <a:cubicBezTo>
                      <a:pt x="21" y="5"/>
                      <a:pt x="23" y="10"/>
                      <a:pt x="22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7" y="15"/>
                      <a:pt x="1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0" name="Freeform 67"/>
              <p:cNvSpPr>
                <a:spLocks noChangeAspect="1"/>
              </p:cNvSpPr>
              <p:nvPr/>
            </p:nvSpPr>
            <p:spPr bwMode="auto">
              <a:xfrm>
                <a:off x="4713288" y="4533900"/>
                <a:ext cx="198437" cy="327025"/>
              </a:xfrm>
              <a:custGeom>
                <a:avLst/>
                <a:gdLst>
                  <a:gd name="T0" fmla="*/ 2147483646 w 99"/>
                  <a:gd name="T1" fmla="*/ 2147483646 h 162"/>
                  <a:gd name="T2" fmla="*/ 2147483646 w 99"/>
                  <a:gd name="T3" fmla="*/ 2147483646 h 162"/>
                  <a:gd name="T4" fmla="*/ 2147483646 w 99"/>
                  <a:gd name="T5" fmla="*/ 2147483646 h 162"/>
                  <a:gd name="T6" fmla="*/ 2147483646 w 99"/>
                  <a:gd name="T7" fmla="*/ 2147483646 h 162"/>
                  <a:gd name="T8" fmla="*/ 0 w 99"/>
                  <a:gd name="T9" fmla="*/ 2147483646 h 162"/>
                  <a:gd name="T10" fmla="*/ 2147483646 w 99"/>
                  <a:gd name="T11" fmla="*/ 2147483646 h 162"/>
                  <a:gd name="T12" fmla="*/ 2147483646 w 99"/>
                  <a:gd name="T13" fmla="*/ 2147483646 h 162"/>
                  <a:gd name="T14" fmla="*/ 2147483646 w 99"/>
                  <a:gd name="T15" fmla="*/ 2147483646 h 162"/>
                  <a:gd name="T16" fmla="*/ 2147483646 w 99"/>
                  <a:gd name="T17" fmla="*/ 2147483646 h 162"/>
                  <a:gd name="T18" fmla="*/ 2147483646 w 99"/>
                  <a:gd name="T19" fmla="*/ 2147483646 h 162"/>
                  <a:gd name="T20" fmla="*/ 2147483646 w 99"/>
                  <a:gd name="T21" fmla="*/ 2147483646 h 162"/>
                  <a:gd name="T22" fmla="*/ 2147483646 w 99"/>
                  <a:gd name="T23" fmla="*/ 2147483646 h 162"/>
                  <a:gd name="T24" fmla="*/ 2147483646 w 99"/>
                  <a:gd name="T25" fmla="*/ 2147483646 h 162"/>
                  <a:gd name="T26" fmla="*/ 2147483646 w 99"/>
                  <a:gd name="T27" fmla="*/ 2147483646 h 162"/>
                  <a:gd name="T28" fmla="*/ 2147483646 w 99"/>
                  <a:gd name="T29" fmla="*/ 2147483646 h 162"/>
                  <a:gd name="T30" fmla="*/ 2147483646 w 99"/>
                  <a:gd name="T31" fmla="*/ 2147483646 h 162"/>
                  <a:gd name="T32" fmla="*/ 2147483646 w 99"/>
                  <a:gd name="T33" fmla="*/ 0 h 162"/>
                  <a:gd name="T34" fmla="*/ 2147483646 w 99"/>
                  <a:gd name="T35" fmla="*/ 2147483646 h 162"/>
                  <a:gd name="T36" fmla="*/ 2147483646 w 99"/>
                  <a:gd name="T37" fmla="*/ 2147483646 h 162"/>
                  <a:gd name="T38" fmla="*/ 2147483646 w 99"/>
                  <a:gd name="T39" fmla="*/ 2147483646 h 162"/>
                  <a:gd name="T40" fmla="*/ 2147483646 w 99"/>
                  <a:gd name="T41" fmla="*/ 2147483646 h 162"/>
                  <a:gd name="T42" fmla="*/ 2147483646 w 99"/>
                  <a:gd name="T43" fmla="*/ 2147483646 h 162"/>
                  <a:gd name="T44" fmla="*/ 2147483646 w 99"/>
                  <a:gd name="T45" fmla="*/ 2147483646 h 162"/>
                  <a:gd name="T46" fmla="*/ 2147483646 w 99"/>
                  <a:gd name="T47" fmla="*/ 2147483646 h 162"/>
                  <a:gd name="T48" fmla="*/ 2147483646 w 99"/>
                  <a:gd name="T49" fmla="*/ 2147483646 h 162"/>
                  <a:gd name="T50" fmla="*/ 2147483646 w 99"/>
                  <a:gd name="T51" fmla="*/ 2147483646 h 162"/>
                  <a:gd name="T52" fmla="*/ 2147483646 w 99"/>
                  <a:gd name="T53" fmla="*/ 2147483646 h 162"/>
                  <a:gd name="T54" fmla="*/ 2147483646 w 99"/>
                  <a:gd name="T55" fmla="*/ 2147483646 h 162"/>
                  <a:gd name="T56" fmla="*/ 2147483646 w 99"/>
                  <a:gd name="T57" fmla="*/ 2147483646 h 162"/>
                  <a:gd name="T58" fmla="*/ 2147483646 w 99"/>
                  <a:gd name="T59" fmla="*/ 2147483646 h 162"/>
                  <a:gd name="T60" fmla="*/ 2147483646 w 99"/>
                  <a:gd name="T61" fmla="*/ 2147483646 h 162"/>
                  <a:gd name="T62" fmla="*/ 2147483646 w 99"/>
                  <a:gd name="T63" fmla="*/ 2147483646 h 162"/>
                  <a:gd name="T64" fmla="*/ 2147483646 w 99"/>
                  <a:gd name="T65" fmla="*/ 2147483646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" h="162">
                    <a:moveTo>
                      <a:pt x="17" y="155"/>
                    </a:moveTo>
                    <a:cubicBezTo>
                      <a:pt x="18" y="152"/>
                      <a:pt x="18" y="149"/>
                      <a:pt x="19" y="145"/>
                    </a:cubicBezTo>
                    <a:cubicBezTo>
                      <a:pt x="19" y="143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1"/>
                    </a:cubicBezTo>
                    <a:cubicBezTo>
                      <a:pt x="16" y="130"/>
                      <a:pt x="17" y="128"/>
                      <a:pt x="16" y="128"/>
                    </a:cubicBezTo>
                    <a:cubicBezTo>
                      <a:pt x="15" y="127"/>
                      <a:pt x="14" y="130"/>
                      <a:pt x="13" y="130"/>
                    </a:cubicBezTo>
                    <a:cubicBezTo>
                      <a:pt x="11" y="129"/>
                      <a:pt x="8" y="128"/>
                      <a:pt x="7" y="127"/>
                    </a:cubicBezTo>
                    <a:cubicBezTo>
                      <a:pt x="6" y="125"/>
                      <a:pt x="8" y="121"/>
                      <a:pt x="6" y="120"/>
                    </a:cubicBezTo>
                    <a:cubicBezTo>
                      <a:pt x="5" y="119"/>
                      <a:pt x="3" y="123"/>
                      <a:pt x="2" y="122"/>
                    </a:cubicBezTo>
                    <a:cubicBezTo>
                      <a:pt x="0" y="121"/>
                      <a:pt x="1" y="119"/>
                      <a:pt x="0" y="117"/>
                    </a:cubicBezTo>
                    <a:cubicBezTo>
                      <a:pt x="2" y="115"/>
                      <a:pt x="4" y="113"/>
                      <a:pt x="5" y="111"/>
                    </a:cubicBezTo>
                    <a:cubicBezTo>
                      <a:pt x="5" y="108"/>
                      <a:pt x="3" y="104"/>
                      <a:pt x="4" y="101"/>
                    </a:cubicBezTo>
                    <a:cubicBezTo>
                      <a:pt x="5" y="99"/>
                      <a:pt x="7" y="97"/>
                      <a:pt x="8" y="95"/>
                    </a:cubicBezTo>
                    <a:cubicBezTo>
                      <a:pt x="10" y="93"/>
                      <a:pt x="13" y="92"/>
                      <a:pt x="15" y="91"/>
                    </a:cubicBezTo>
                    <a:cubicBezTo>
                      <a:pt x="17" y="89"/>
                      <a:pt x="18" y="85"/>
                      <a:pt x="21" y="84"/>
                    </a:cubicBezTo>
                    <a:cubicBezTo>
                      <a:pt x="22" y="84"/>
                      <a:pt x="23" y="86"/>
                      <a:pt x="25" y="87"/>
                    </a:cubicBezTo>
                    <a:cubicBezTo>
                      <a:pt x="26" y="87"/>
                      <a:pt x="27" y="87"/>
                      <a:pt x="27" y="86"/>
                    </a:cubicBezTo>
                    <a:cubicBezTo>
                      <a:pt x="28" y="86"/>
                      <a:pt x="28" y="83"/>
                      <a:pt x="28" y="84"/>
                    </a:cubicBezTo>
                    <a:cubicBezTo>
                      <a:pt x="31" y="85"/>
                      <a:pt x="32" y="89"/>
                      <a:pt x="34" y="91"/>
                    </a:cubicBezTo>
                    <a:cubicBezTo>
                      <a:pt x="35" y="92"/>
                      <a:pt x="38" y="93"/>
                      <a:pt x="39" y="92"/>
                    </a:cubicBezTo>
                    <a:cubicBezTo>
                      <a:pt x="42" y="90"/>
                      <a:pt x="43" y="85"/>
                      <a:pt x="44" y="82"/>
                    </a:cubicBezTo>
                    <a:cubicBezTo>
                      <a:pt x="46" y="79"/>
                      <a:pt x="47" y="76"/>
                      <a:pt x="48" y="73"/>
                    </a:cubicBezTo>
                    <a:cubicBezTo>
                      <a:pt x="48" y="71"/>
                      <a:pt x="47" y="69"/>
                      <a:pt x="48" y="67"/>
                    </a:cubicBezTo>
                    <a:cubicBezTo>
                      <a:pt x="50" y="64"/>
                      <a:pt x="53" y="63"/>
                      <a:pt x="55" y="60"/>
                    </a:cubicBezTo>
                    <a:cubicBezTo>
                      <a:pt x="56" y="57"/>
                      <a:pt x="55" y="53"/>
                      <a:pt x="57" y="50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4"/>
                      <a:pt x="61" y="42"/>
                      <a:pt x="61" y="41"/>
                    </a:cubicBezTo>
                    <a:cubicBezTo>
                      <a:pt x="61" y="39"/>
                      <a:pt x="63" y="37"/>
                      <a:pt x="64" y="35"/>
                    </a:cubicBezTo>
                    <a:cubicBezTo>
                      <a:pt x="65" y="31"/>
                      <a:pt x="66" y="27"/>
                      <a:pt x="69" y="24"/>
                    </a:cubicBezTo>
                    <a:cubicBezTo>
                      <a:pt x="71" y="22"/>
                      <a:pt x="77" y="23"/>
                      <a:pt x="79" y="20"/>
                    </a:cubicBezTo>
                    <a:cubicBezTo>
                      <a:pt x="80" y="17"/>
                      <a:pt x="78" y="13"/>
                      <a:pt x="77" y="10"/>
                    </a:cubicBezTo>
                    <a:cubicBezTo>
                      <a:pt x="76" y="8"/>
                      <a:pt x="72" y="9"/>
                      <a:pt x="71" y="7"/>
                    </a:cubicBezTo>
                    <a:cubicBezTo>
                      <a:pt x="71" y="5"/>
                      <a:pt x="72" y="2"/>
                      <a:pt x="73" y="1"/>
                    </a:cubicBezTo>
                    <a:cubicBezTo>
                      <a:pt x="74" y="1"/>
                      <a:pt x="76" y="0"/>
                      <a:pt x="77" y="0"/>
                    </a:cubicBezTo>
                    <a:cubicBezTo>
                      <a:pt x="80" y="4"/>
                      <a:pt x="82" y="8"/>
                      <a:pt x="83" y="12"/>
                    </a:cubicBezTo>
                    <a:cubicBezTo>
                      <a:pt x="84" y="16"/>
                      <a:pt x="83" y="21"/>
                      <a:pt x="84" y="25"/>
                    </a:cubicBezTo>
                    <a:cubicBezTo>
                      <a:pt x="84" y="29"/>
                      <a:pt x="84" y="32"/>
                      <a:pt x="86" y="35"/>
                    </a:cubicBezTo>
                    <a:cubicBezTo>
                      <a:pt x="88" y="38"/>
                      <a:pt x="91" y="39"/>
                      <a:pt x="93" y="43"/>
                    </a:cubicBezTo>
                    <a:cubicBezTo>
                      <a:pt x="90" y="43"/>
                      <a:pt x="87" y="42"/>
                      <a:pt x="84" y="42"/>
                    </a:cubicBezTo>
                    <a:cubicBezTo>
                      <a:pt x="83" y="42"/>
                      <a:pt x="82" y="43"/>
                      <a:pt x="81" y="42"/>
                    </a:cubicBezTo>
                    <a:cubicBezTo>
                      <a:pt x="78" y="42"/>
                      <a:pt x="76" y="40"/>
                      <a:pt x="73" y="41"/>
                    </a:cubicBezTo>
                    <a:cubicBezTo>
                      <a:pt x="71" y="42"/>
                      <a:pt x="70" y="45"/>
                      <a:pt x="71" y="47"/>
                    </a:cubicBezTo>
                    <a:cubicBezTo>
                      <a:pt x="71" y="49"/>
                      <a:pt x="75" y="51"/>
                      <a:pt x="76" y="53"/>
                    </a:cubicBezTo>
                    <a:cubicBezTo>
                      <a:pt x="79" y="56"/>
                      <a:pt x="81" y="59"/>
                      <a:pt x="84" y="62"/>
                    </a:cubicBezTo>
                    <a:cubicBezTo>
                      <a:pt x="85" y="64"/>
                      <a:pt x="87" y="66"/>
                      <a:pt x="88" y="69"/>
                    </a:cubicBezTo>
                    <a:cubicBezTo>
                      <a:pt x="89" y="71"/>
                      <a:pt x="90" y="73"/>
                      <a:pt x="91" y="75"/>
                    </a:cubicBezTo>
                    <a:cubicBezTo>
                      <a:pt x="91" y="75"/>
                      <a:pt x="91" y="76"/>
                      <a:pt x="91" y="77"/>
                    </a:cubicBezTo>
                    <a:cubicBezTo>
                      <a:pt x="89" y="79"/>
                      <a:pt x="88" y="82"/>
                      <a:pt x="86" y="85"/>
                    </a:cubicBezTo>
                    <a:cubicBezTo>
                      <a:pt x="85" y="89"/>
                      <a:pt x="85" y="93"/>
                      <a:pt x="82" y="96"/>
                    </a:cubicBezTo>
                    <a:cubicBezTo>
                      <a:pt x="81" y="98"/>
                      <a:pt x="77" y="97"/>
                      <a:pt x="77" y="99"/>
                    </a:cubicBezTo>
                    <a:cubicBezTo>
                      <a:pt x="76" y="102"/>
                      <a:pt x="80" y="103"/>
                      <a:pt x="81" y="105"/>
                    </a:cubicBezTo>
                    <a:cubicBezTo>
                      <a:pt x="81" y="110"/>
                      <a:pt x="79" y="115"/>
                      <a:pt x="80" y="120"/>
                    </a:cubicBezTo>
                    <a:cubicBezTo>
                      <a:pt x="80" y="122"/>
                      <a:pt x="81" y="123"/>
                      <a:pt x="82" y="124"/>
                    </a:cubicBezTo>
                    <a:cubicBezTo>
                      <a:pt x="83" y="125"/>
                      <a:pt x="86" y="125"/>
                      <a:pt x="87" y="127"/>
                    </a:cubicBezTo>
                    <a:cubicBezTo>
                      <a:pt x="88" y="128"/>
                      <a:pt x="87" y="130"/>
                      <a:pt x="87" y="131"/>
                    </a:cubicBezTo>
                    <a:cubicBezTo>
                      <a:pt x="88" y="135"/>
                      <a:pt x="89" y="138"/>
                      <a:pt x="91" y="141"/>
                    </a:cubicBezTo>
                    <a:cubicBezTo>
                      <a:pt x="92" y="142"/>
                      <a:pt x="95" y="142"/>
                      <a:pt x="95" y="143"/>
                    </a:cubicBezTo>
                    <a:cubicBezTo>
                      <a:pt x="97" y="145"/>
                      <a:pt x="98" y="148"/>
                      <a:pt x="99" y="151"/>
                    </a:cubicBezTo>
                    <a:cubicBezTo>
                      <a:pt x="98" y="153"/>
                      <a:pt x="98" y="155"/>
                      <a:pt x="98" y="157"/>
                    </a:cubicBezTo>
                    <a:cubicBezTo>
                      <a:pt x="97" y="159"/>
                      <a:pt x="99" y="162"/>
                      <a:pt x="98" y="162"/>
                    </a:cubicBezTo>
                    <a:cubicBezTo>
                      <a:pt x="91" y="161"/>
                      <a:pt x="85" y="156"/>
                      <a:pt x="78" y="155"/>
                    </a:cubicBezTo>
                    <a:cubicBezTo>
                      <a:pt x="73" y="154"/>
                      <a:pt x="69" y="155"/>
                      <a:pt x="64" y="155"/>
                    </a:cubicBezTo>
                    <a:cubicBezTo>
                      <a:pt x="61" y="154"/>
                      <a:pt x="59" y="154"/>
                      <a:pt x="57" y="153"/>
                    </a:cubicBezTo>
                    <a:cubicBezTo>
                      <a:pt x="50" y="153"/>
                      <a:pt x="43" y="153"/>
                      <a:pt x="37" y="153"/>
                    </a:cubicBezTo>
                    <a:cubicBezTo>
                      <a:pt x="36" y="154"/>
                      <a:pt x="36" y="155"/>
                      <a:pt x="36" y="156"/>
                    </a:cubicBezTo>
                    <a:lnTo>
                      <a:pt x="17" y="15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" name="Freeform 68"/>
              <p:cNvSpPr>
                <a:spLocks noChangeAspect="1"/>
              </p:cNvSpPr>
              <p:nvPr/>
            </p:nvSpPr>
            <p:spPr bwMode="auto">
              <a:xfrm>
                <a:off x="4843463" y="4222750"/>
                <a:ext cx="261937" cy="466725"/>
              </a:xfrm>
              <a:custGeom>
                <a:avLst/>
                <a:gdLst>
                  <a:gd name="T0" fmla="*/ 2147483646 w 130"/>
                  <a:gd name="T1" fmla="*/ 2147483646 h 232"/>
                  <a:gd name="T2" fmla="*/ 2147483646 w 130"/>
                  <a:gd name="T3" fmla="*/ 2147483646 h 232"/>
                  <a:gd name="T4" fmla="*/ 2147483646 w 130"/>
                  <a:gd name="T5" fmla="*/ 2147483646 h 232"/>
                  <a:gd name="T6" fmla="*/ 2147483646 w 130"/>
                  <a:gd name="T7" fmla="*/ 2147483646 h 232"/>
                  <a:gd name="T8" fmla="*/ 2147483646 w 130"/>
                  <a:gd name="T9" fmla="*/ 2147483646 h 232"/>
                  <a:gd name="T10" fmla="*/ 2147483646 w 130"/>
                  <a:gd name="T11" fmla="*/ 2147483646 h 232"/>
                  <a:gd name="T12" fmla="*/ 2147483646 w 130"/>
                  <a:gd name="T13" fmla="*/ 2147483646 h 232"/>
                  <a:gd name="T14" fmla="*/ 2147483646 w 130"/>
                  <a:gd name="T15" fmla="*/ 2147483646 h 232"/>
                  <a:gd name="T16" fmla="*/ 2147483646 w 130"/>
                  <a:gd name="T17" fmla="*/ 2147483646 h 232"/>
                  <a:gd name="T18" fmla="*/ 2147483646 w 130"/>
                  <a:gd name="T19" fmla="*/ 2147483646 h 232"/>
                  <a:gd name="T20" fmla="*/ 2147483646 w 130"/>
                  <a:gd name="T21" fmla="*/ 2147483646 h 232"/>
                  <a:gd name="T22" fmla="*/ 2147483646 w 130"/>
                  <a:gd name="T23" fmla="*/ 2147483646 h 232"/>
                  <a:gd name="T24" fmla="*/ 2147483646 w 130"/>
                  <a:gd name="T25" fmla="*/ 2147483646 h 232"/>
                  <a:gd name="T26" fmla="*/ 2147483646 w 130"/>
                  <a:gd name="T27" fmla="*/ 2147483646 h 232"/>
                  <a:gd name="T28" fmla="*/ 2147483646 w 130"/>
                  <a:gd name="T29" fmla="*/ 2147483646 h 232"/>
                  <a:gd name="T30" fmla="*/ 2147483646 w 130"/>
                  <a:gd name="T31" fmla="*/ 2147483646 h 232"/>
                  <a:gd name="T32" fmla="*/ 2147483646 w 130"/>
                  <a:gd name="T33" fmla="*/ 2147483646 h 232"/>
                  <a:gd name="T34" fmla="*/ 2147483646 w 130"/>
                  <a:gd name="T35" fmla="*/ 2147483646 h 232"/>
                  <a:gd name="T36" fmla="*/ 2147483646 w 130"/>
                  <a:gd name="T37" fmla="*/ 2147483646 h 232"/>
                  <a:gd name="T38" fmla="*/ 2147483646 w 130"/>
                  <a:gd name="T39" fmla="*/ 2147483646 h 232"/>
                  <a:gd name="T40" fmla="*/ 2147483646 w 130"/>
                  <a:gd name="T41" fmla="*/ 2147483646 h 232"/>
                  <a:gd name="T42" fmla="*/ 2147483646 w 130"/>
                  <a:gd name="T43" fmla="*/ 2147483646 h 232"/>
                  <a:gd name="T44" fmla="*/ 2147483646 w 130"/>
                  <a:gd name="T45" fmla="*/ 2147483646 h 232"/>
                  <a:gd name="T46" fmla="*/ 2147483646 w 130"/>
                  <a:gd name="T47" fmla="*/ 2147483646 h 232"/>
                  <a:gd name="T48" fmla="*/ 2147483646 w 130"/>
                  <a:gd name="T49" fmla="*/ 2147483646 h 232"/>
                  <a:gd name="T50" fmla="*/ 2147483646 w 130"/>
                  <a:gd name="T51" fmla="*/ 2147483646 h 232"/>
                  <a:gd name="T52" fmla="*/ 2147483646 w 130"/>
                  <a:gd name="T53" fmla="*/ 2147483646 h 232"/>
                  <a:gd name="T54" fmla="*/ 2147483646 w 130"/>
                  <a:gd name="T55" fmla="*/ 2147483646 h 232"/>
                  <a:gd name="T56" fmla="*/ 2147483646 w 130"/>
                  <a:gd name="T57" fmla="*/ 2147483646 h 232"/>
                  <a:gd name="T58" fmla="*/ 2147483646 w 130"/>
                  <a:gd name="T59" fmla="*/ 2147483646 h 232"/>
                  <a:gd name="T60" fmla="*/ 2147483646 w 130"/>
                  <a:gd name="T61" fmla="*/ 2147483646 h 232"/>
                  <a:gd name="T62" fmla="*/ 2147483646 w 130"/>
                  <a:gd name="T63" fmla="*/ 2147483646 h 232"/>
                  <a:gd name="T64" fmla="*/ 2147483646 w 130"/>
                  <a:gd name="T65" fmla="*/ 2147483646 h 232"/>
                  <a:gd name="T66" fmla="*/ 2147483646 w 130"/>
                  <a:gd name="T67" fmla="*/ 2147483646 h 232"/>
                  <a:gd name="T68" fmla="*/ 2147483646 w 130"/>
                  <a:gd name="T69" fmla="*/ 2147483646 h 232"/>
                  <a:gd name="T70" fmla="*/ 2147483646 w 130"/>
                  <a:gd name="T71" fmla="*/ 0 h 232"/>
                  <a:gd name="T72" fmla="*/ 2147483646 w 130"/>
                  <a:gd name="T73" fmla="*/ 2147483646 h 232"/>
                  <a:gd name="T74" fmla="*/ 2147483646 w 130"/>
                  <a:gd name="T75" fmla="*/ 2147483646 h 232"/>
                  <a:gd name="T76" fmla="*/ 2147483646 w 130"/>
                  <a:gd name="T77" fmla="*/ 2147483646 h 232"/>
                  <a:gd name="T78" fmla="*/ 2147483646 w 130"/>
                  <a:gd name="T79" fmla="*/ 2147483646 h 232"/>
                  <a:gd name="T80" fmla="*/ 2147483646 w 130"/>
                  <a:gd name="T81" fmla="*/ 2147483646 h 232"/>
                  <a:gd name="T82" fmla="*/ 2147483646 w 130"/>
                  <a:gd name="T83" fmla="*/ 2147483646 h 232"/>
                  <a:gd name="T84" fmla="*/ 2147483646 w 130"/>
                  <a:gd name="T85" fmla="*/ 2147483646 h 232"/>
                  <a:gd name="T86" fmla="*/ 2147483646 w 130"/>
                  <a:gd name="T87" fmla="*/ 2147483646 h 232"/>
                  <a:gd name="T88" fmla="*/ 2147483646 w 130"/>
                  <a:gd name="T89" fmla="*/ 2147483646 h 232"/>
                  <a:gd name="T90" fmla="*/ 0 w 130"/>
                  <a:gd name="T91" fmla="*/ 2147483646 h 232"/>
                  <a:gd name="T92" fmla="*/ 0 w 130"/>
                  <a:gd name="T93" fmla="*/ 2147483646 h 232"/>
                  <a:gd name="T94" fmla="*/ 2147483646 w 130"/>
                  <a:gd name="T95" fmla="*/ 2147483646 h 232"/>
                  <a:gd name="T96" fmla="*/ 2147483646 w 130"/>
                  <a:gd name="T97" fmla="*/ 2147483646 h 232"/>
                  <a:gd name="T98" fmla="*/ 2147483646 w 130"/>
                  <a:gd name="T99" fmla="*/ 2147483646 h 232"/>
                  <a:gd name="T100" fmla="*/ 2147483646 w 130"/>
                  <a:gd name="T101" fmla="*/ 2147483646 h 232"/>
                  <a:gd name="T102" fmla="*/ 2147483646 w 130"/>
                  <a:gd name="T103" fmla="*/ 2147483646 h 232"/>
                  <a:gd name="T104" fmla="*/ 2147483646 w 130"/>
                  <a:gd name="T105" fmla="*/ 2147483646 h 232"/>
                  <a:gd name="T106" fmla="*/ 2147483646 w 130"/>
                  <a:gd name="T107" fmla="*/ 2147483646 h 232"/>
                  <a:gd name="T108" fmla="*/ 2147483646 w 130"/>
                  <a:gd name="T109" fmla="*/ 2147483646 h 232"/>
                  <a:gd name="T110" fmla="*/ 2147483646 w 130"/>
                  <a:gd name="T111" fmla="*/ 2147483646 h 232"/>
                  <a:gd name="T112" fmla="*/ 2147483646 w 130"/>
                  <a:gd name="T113" fmla="*/ 2147483646 h 232"/>
                  <a:gd name="T114" fmla="*/ 2147483646 w 130"/>
                  <a:gd name="T115" fmla="*/ 2147483646 h 232"/>
                  <a:gd name="T116" fmla="*/ 2147483646 w 130"/>
                  <a:gd name="T117" fmla="*/ 2147483646 h 232"/>
                  <a:gd name="T118" fmla="*/ 2147483646 w 130"/>
                  <a:gd name="T119" fmla="*/ 2147483646 h 232"/>
                  <a:gd name="T120" fmla="*/ 2147483646 w 130"/>
                  <a:gd name="T121" fmla="*/ 2147483646 h 232"/>
                  <a:gd name="T122" fmla="*/ 2147483646 w 130"/>
                  <a:gd name="T123" fmla="*/ 2147483646 h 232"/>
                  <a:gd name="T124" fmla="*/ 2147483646 w 130"/>
                  <a:gd name="T125" fmla="*/ 2147483646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0" h="232">
                    <a:moveTo>
                      <a:pt x="26" y="232"/>
                    </a:moveTo>
                    <a:cubicBezTo>
                      <a:pt x="28" y="231"/>
                      <a:pt x="31" y="231"/>
                      <a:pt x="33" y="231"/>
                    </a:cubicBezTo>
                    <a:cubicBezTo>
                      <a:pt x="35" y="230"/>
                      <a:pt x="37" y="228"/>
                      <a:pt x="39" y="228"/>
                    </a:cubicBezTo>
                    <a:cubicBezTo>
                      <a:pt x="41" y="228"/>
                      <a:pt x="43" y="231"/>
                      <a:pt x="45" y="231"/>
                    </a:cubicBezTo>
                    <a:cubicBezTo>
                      <a:pt x="47" y="231"/>
                      <a:pt x="47" y="228"/>
                      <a:pt x="48" y="227"/>
                    </a:cubicBezTo>
                    <a:cubicBezTo>
                      <a:pt x="52" y="226"/>
                      <a:pt x="55" y="225"/>
                      <a:pt x="59" y="225"/>
                    </a:cubicBezTo>
                    <a:cubicBezTo>
                      <a:pt x="60" y="225"/>
                      <a:pt x="61" y="225"/>
                      <a:pt x="63" y="225"/>
                    </a:cubicBezTo>
                    <a:cubicBezTo>
                      <a:pt x="64" y="224"/>
                      <a:pt x="65" y="223"/>
                      <a:pt x="67" y="221"/>
                    </a:cubicBezTo>
                    <a:cubicBezTo>
                      <a:pt x="68" y="220"/>
                      <a:pt x="71" y="218"/>
                      <a:pt x="71" y="216"/>
                    </a:cubicBezTo>
                    <a:cubicBezTo>
                      <a:pt x="71" y="214"/>
                      <a:pt x="67" y="215"/>
                      <a:pt x="67" y="214"/>
                    </a:cubicBezTo>
                    <a:cubicBezTo>
                      <a:pt x="67" y="212"/>
                      <a:pt x="70" y="212"/>
                      <a:pt x="71" y="211"/>
                    </a:cubicBezTo>
                    <a:cubicBezTo>
                      <a:pt x="75" y="211"/>
                      <a:pt x="78" y="212"/>
                      <a:pt x="82" y="211"/>
                    </a:cubicBezTo>
                    <a:cubicBezTo>
                      <a:pt x="86" y="210"/>
                      <a:pt x="90" y="209"/>
                      <a:pt x="93" y="206"/>
                    </a:cubicBezTo>
                    <a:cubicBezTo>
                      <a:pt x="95" y="204"/>
                      <a:pt x="93" y="200"/>
                      <a:pt x="95" y="198"/>
                    </a:cubicBezTo>
                    <a:cubicBezTo>
                      <a:pt x="96" y="197"/>
                      <a:pt x="99" y="199"/>
                      <a:pt x="100" y="198"/>
                    </a:cubicBezTo>
                    <a:cubicBezTo>
                      <a:pt x="102" y="197"/>
                      <a:pt x="104" y="195"/>
                      <a:pt x="105" y="192"/>
                    </a:cubicBezTo>
                    <a:cubicBezTo>
                      <a:pt x="106" y="190"/>
                      <a:pt x="103" y="186"/>
                      <a:pt x="105" y="185"/>
                    </a:cubicBezTo>
                    <a:cubicBezTo>
                      <a:pt x="108" y="182"/>
                      <a:pt x="113" y="184"/>
                      <a:pt x="116" y="183"/>
                    </a:cubicBezTo>
                    <a:cubicBezTo>
                      <a:pt x="117" y="182"/>
                      <a:pt x="118" y="180"/>
                      <a:pt x="117" y="179"/>
                    </a:cubicBezTo>
                    <a:cubicBezTo>
                      <a:pt x="116" y="177"/>
                      <a:pt x="113" y="176"/>
                      <a:pt x="112" y="173"/>
                    </a:cubicBezTo>
                    <a:cubicBezTo>
                      <a:pt x="112" y="171"/>
                      <a:pt x="115" y="170"/>
                      <a:pt x="115" y="169"/>
                    </a:cubicBezTo>
                    <a:cubicBezTo>
                      <a:pt x="115" y="168"/>
                      <a:pt x="113" y="169"/>
                      <a:pt x="112" y="168"/>
                    </a:cubicBezTo>
                    <a:cubicBezTo>
                      <a:pt x="111" y="165"/>
                      <a:pt x="113" y="161"/>
                      <a:pt x="111" y="158"/>
                    </a:cubicBezTo>
                    <a:cubicBezTo>
                      <a:pt x="109" y="157"/>
                      <a:pt x="106" y="161"/>
                      <a:pt x="104" y="160"/>
                    </a:cubicBezTo>
                    <a:cubicBezTo>
                      <a:pt x="103" y="159"/>
                      <a:pt x="103" y="156"/>
                      <a:pt x="104" y="155"/>
                    </a:cubicBezTo>
                    <a:cubicBezTo>
                      <a:pt x="105" y="153"/>
                      <a:pt x="109" y="152"/>
                      <a:pt x="109" y="149"/>
                    </a:cubicBezTo>
                    <a:cubicBezTo>
                      <a:pt x="110" y="146"/>
                      <a:pt x="107" y="143"/>
                      <a:pt x="108" y="140"/>
                    </a:cubicBezTo>
                    <a:cubicBezTo>
                      <a:pt x="108" y="138"/>
                      <a:pt x="113" y="139"/>
                      <a:pt x="113" y="137"/>
                    </a:cubicBezTo>
                    <a:cubicBezTo>
                      <a:pt x="114" y="135"/>
                      <a:pt x="110" y="133"/>
                      <a:pt x="110" y="131"/>
                    </a:cubicBezTo>
                    <a:cubicBezTo>
                      <a:pt x="109" y="130"/>
                      <a:pt x="112" y="129"/>
                      <a:pt x="113" y="128"/>
                    </a:cubicBezTo>
                    <a:cubicBezTo>
                      <a:pt x="115" y="126"/>
                      <a:pt x="117" y="124"/>
                      <a:pt x="118" y="121"/>
                    </a:cubicBezTo>
                    <a:cubicBezTo>
                      <a:pt x="119" y="119"/>
                      <a:pt x="116" y="117"/>
                      <a:pt x="117" y="116"/>
                    </a:cubicBezTo>
                    <a:cubicBezTo>
                      <a:pt x="118" y="114"/>
                      <a:pt x="120" y="113"/>
                      <a:pt x="122" y="113"/>
                    </a:cubicBezTo>
                    <a:cubicBezTo>
                      <a:pt x="124" y="112"/>
                      <a:pt x="128" y="115"/>
                      <a:pt x="128" y="113"/>
                    </a:cubicBezTo>
                    <a:cubicBezTo>
                      <a:pt x="130" y="96"/>
                      <a:pt x="128" y="78"/>
                      <a:pt x="128" y="60"/>
                    </a:cubicBezTo>
                    <a:lnTo>
                      <a:pt x="24" y="0"/>
                    </a:lnTo>
                    <a:lnTo>
                      <a:pt x="16" y="7"/>
                    </a:lnTo>
                    <a:lnTo>
                      <a:pt x="20" y="19"/>
                    </a:lnTo>
                    <a:lnTo>
                      <a:pt x="19" y="28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29" y="44"/>
                    </a:lnTo>
                    <a:lnTo>
                      <a:pt x="22" y="58"/>
                    </a:lnTo>
                    <a:lnTo>
                      <a:pt x="22" y="80"/>
                    </a:lnTo>
                    <a:lnTo>
                      <a:pt x="23" y="100"/>
                    </a:lnTo>
                    <a:lnTo>
                      <a:pt x="0" y="129"/>
                    </a:lnTo>
                    <a:lnTo>
                      <a:pt x="0" y="144"/>
                    </a:lnTo>
                    <a:cubicBezTo>
                      <a:pt x="2" y="146"/>
                      <a:pt x="3" y="150"/>
                      <a:pt x="5" y="152"/>
                    </a:cubicBezTo>
                    <a:cubicBezTo>
                      <a:pt x="6" y="153"/>
                      <a:pt x="7" y="155"/>
                      <a:pt x="8" y="156"/>
                    </a:cubicBezTo>
                    <a:cubicBezTo>
                      <a:pt x="9" y="156"/>
                      <a:pt x="11" y="155"/>
                      <a:pt x="12" y="155"/>
                    </a:cubicBezTo>
                    <a:cubicBezTo>
                      <a:pt x="15" y="159"/>
                      <a:pt x="17" y="163"/>
                      <a:pt x="18" y="167"/>
                    </a:cubicBezTo>
                    <a:cubicBezTo>
                      <a:pt x="19" y="171"/>
                      <a:pt x="18" y="176"/>
                      <a:pt x="19" y="180"/>
                    </a:cubicBezTo>
                    <a:cubicBezTo>
                      <a:pt x="19" y="184"/>
                      <a:pt x="19" y="187"/>
                      <a:pt x="21" y="190"/>
                    </a:cubicBezTo>
                    <a:cubicBezTo>
                      <a:pt x="23" y="193"/>
                      <a:pt x="26" y="194"/>
                      <a:pt x="28" y="198"/>
                    </a:cubicBezTo>
                    <a:cubicBezTo>
                      <a:pt x="25" y="198"/>
                      <a:pt x="22" y="197"/>
                      <a:pt x="19" y="197"/>
                    </a:cubicBezTo>
                    <a:cubicBezTo>
                      <a:pt x="18" y="197"/>
                      <a:pt x="17" y="198"/>
                      <a:pt x="16" y="197"/>
                    </a:cubicBezTo>
                    <a:cubicBezTo>
                      <a:pt x="13" y="197"/>
                      <a:pt x="11" y="195"/>
                      <a:pt x="8" y="196"/>
                    </a:cubicBezTo>
                    <a:cubicBezTo>
                      <a:pt x="6" y="197"/>
                      <a:pt x="5" y="200"/>
                      <a:pt x="6" y="202"/>
                    </a:cubicBezTo>
                    <a:cubicBezTo>
                      <a:pt x="6" y="204"/>
                      <a:pt x="10" y="206"/>
                      <a:pt x="11" y="208"/>
                    </a:cubicBezTo>
                    <a:cubicBezTo>
                      <a:pt x="14" y="211"/>
                      <a:pt x="16" y="214"/>
                      <a:pt x="19" y="217"/>
                    </a:cubicBezTo>
                    <a:cubicBezTo>
                      <a:pt x="20" y="219"/>
                      <a:pt x="22" y="221"/>
                      <a:pt x="23" y="224"/>
                    </a:cubicBezTo>
                    <a:cubicBezTo>
                      <a:pt x="24" y="226"/>
                      <a:pt x="25" y="228"/>
                      <a:pt x="26" y="230"/>
                    </a:cubicBezTo>
                    <a:cubicBezTo>
                      <a:pt x="26" y="230"/>
                      <a:pt x="26" y="231"/>
                      <a:pt x="26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" name="Freeform 69"/>
              <p:cNvSpPr>
                <a:spLocks noChangeAspect="1"/>
              </p:cNvSpPr>
              <p:nvPr/>
            </p:nvSpPr>
            <p:spPr bwMode="auto">
              <a:xfrm>
                <a:off x="4865688" y="4589463"/>
                <a:ext cx="331787" cy="249237"/>
              </a:xfrm>
              <a:custGeom>
                <a:avLst/>
                <a:gdLst>
                  <a:gd name="T0" fmla="*/ 2147483646 w 165"/>
                  <a:gd name="T1" fmla="*/ 2147483646 h 124"/>
                  <a:gd name="T2" fmla="*/ 2147483646 w 165"/>
                  <a:gd name="T3" fmla="*/ 2147483646 h 124"/>
                  <a:gd name="T4" fmla="*/ 2147483646 w 165"/>
                  <a:gd name="T5" fmla="*/ 2147483646 h 124"/>
                  <a:gd name="T6" fmla="*/ 2147483646 w 165"/>
                  <a:gd name="T7" fmla="*/ 2147483646 h 124"/>
                  <a:gd name="T8" fmla="*/ 2147483646 w 165"/>
                  <a:gd name="T9" fmla="*/ 2147483646 h 124"/>
                  <a:gd name="T10" fmla="*/ 2147483646 w 165"/>
                  <a:gd name="T11" fmla="*/ 2147483646 h 124"/>
                  <a:gd name="T12" fmla="*/ 2147483646 w 165"/>
                  <a:gd name="T13" fmla="*/ 2147483646 h 124"/>
                  <a:gd name="T14" fmla="*/ 2147483646 w 165"/>
                  <a:gd name="T15" fmla="*/ 2147483646 h 124"/>
                  <a:gd name="T16" fmla="*/ 2147483646 w 165"/>
                  <a:gd name="T17" fmla="*/ 2147483646 h 124"/>
                  <a:gd name="T18" fmla="*/ 2147483646 w 165"/>
                  <a:gd name="T19" fmla="*/ 2147483646 h 124"/>
                  <a:gd name="T20" fmla="*/ 2147483646 w 165"/>
                  <a:gd name="T21" fmla="*/ 2147483646 h 124"/>
                  <a:gd name="T22" fmla="*/ 2147483646 w 165"/>
                  <a:gd name="T23" fmla="*/ 2147483646 h 124"/>
                  <a:gd name="T24" fmla="*/ 2147483646 w 165"/>
                  <a:gd name="T25" fmla="*/ 2147483646 h 124"/>
                  <a:gd name="T26" fmla="*/ 2147483646 w 165"/>
                  <a:gd name="T27" fmla="*/ 2147483646 h 124"/>
                  <a:gd name="T28" fmla="*/ 2147483646 w 165"/>
                  <a:gd name="T29" fmla="*/ 2147483646 h 124"/>
                  <a:gd name="T30" fmla="*/ 2147483646 w 165"/>
                  <a:gd name="T31" fmla="*/ 2147483646 h 124"/>
                  <a:gd name="T32" fmla="*/ 2147483646 w 165"/>
                  <a:gd name="T33" fmla="*/ 2147483646 h 124"/>
                  <a:gd name="T34" fmla="*/ 2147483646 w 165"/>
                  <a:gd name="T35" fmla="*/ 2147483646 h 124"/>
                  <a:gd name="T36" fmla="*/ 2147483646 w 165"/>
                  <a:gd name="T37" fmla="*/ 2147483646 h 124"/>
                  <a:gd name="T38" fmla="*/ 2147483646 w 165"/>
                  <a:gd name="T39" fmla="*/ 2147483646 h 124"/>
                  <a:gd name="T40" fmla="*/ 2147483646 w 165"/>
                  <a:gd name="T41" fmla="*/ 2147483646 h 124"/>
                  <a:gd name="T42" fmla="*/ 2147483646 w 165"/>
                  <a:gd name="T43" fmla="*/ 2147483646 h 124"/>
                  <a:gd name="T44" fmla="*/ 2147483646 w 165"/>
                  <a:gd name="T45" fmla="*/ 2147483646 h 124"/>
                  <a:gd name="T46" fmla="*/ 2147483646 w 165"/>
                  <a:gd name="T47" fmla="*/ 2147483646 h 124"/>
                  <a:gd name="T48" fmla="*/ 2147483646 w 165"/>
                  <a:gd name="T49" fmla="*/ 2147483646 h 124"/>
                  <a:gd name="T50" fmla="*/ 2147483646 w 165"/>
                  <a:gd name="T51" fmla="*/ 2147483646 h 124"/>
                  <a:gd name="T52" fmla="*/ 2147483646 w 165"/>
                  <a:gd name="T53" fmla="*/ 2147483646 h 124"/>
                  <a:gd name="T54" fmla="*/ 2147483646 w 165"/>
                  <a:gd name="T55" fmla="*/ 2147483646 h 124"/>
                  <a:gd name="T56" fmla="*/ 2147483646 w 165"/>
                  <a:gd name="T57" fmla="*/ 2147483646 h 124"/>
                  <a:gd name="T58" fmla="*/ 2147483646 w 165"/>
                  <a:gd name="T59" fmla="*/ 2147483646 h 124"/>
                  <a:gd name="T60" fmla="*/ 2147483646 w 165"/>
                  <a:gd name="T61" fmla="*/ 2147483646 h 124"/>
                  <a:gd name="T62" fmla="*/ 2147483646 w 165"/>
                  <a:gd name="T63" fmla="*/ 2147483646 h 124"/>
                  <a:gd name="T64" fmla="*/ 2147483646 w 165"/>
                  <a:gd name="T65" fmla="*/ 2147483646 h 124"/>
                  <a:gd name="T66" fmla="*/ 2147483646 w 165"/>
                  <a:gd name="T67" fmla="*/ 2147483646 h 124"/>
                  <a:gd name="T68" fmla="*/ 2147483646 w 165"/>
                  <a:gd name="T69" fmla="*/ 2147483646 h 124"/>
                  <a:gd name="T70" fmla="*/ 2147483646 w 165"/>
                  <a:gd name="T71" fmla="*/ 2147483646 h 124"/>
                  <a:gd name="T72" fmla="*/ 2147483646 w 165"/>
                  <a:gd name="T73" fmla="*/ 2147483646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5" h="124">
                    <a:moveTo>
                      <a:pt x="164" y="88"/>
                    </a:moveTo>
                    <a:cubicBezTo>
                      <a:pt x="164" y="85"/>
                      <a:pt x="165" y="83"/>
                      <a:pt x="165" y="81"/>
                    </a:cubicBezTo>
                    <a:cubicBezTo>
                      <a:pt x="165" y="78"/>
                      <a:pt x="163" y="76"/>
                      <a:pt x="162" y="74"/>
                    </a:cubicBezTo>
                    <a:cubicBezTo>
                      <a:pt x="161" y="73"/>
                      <a:pt x="159" y="72"/>
                      <a:pt x="158" y="72"/>
                    </a:cubicBezTo>
                    <a:cubicBezTo>
                      <a:pt x="156" y="70"/>
                      <a:pt x="153" y="70"/>
                      <a:pt x="151" y="67"/>
                    </a:cubicBezTo>
                    <a:cubicBezTo>
                      <a:pt x="151" y="66"/>
                      <a:pt x="155" y="66"/>
                      <a:pt x="154" y="65"/>
                    </a:cubicBezTo>
                    <a:cubicBezTo>
                      <a:pt x="153" y="63"/>
                      <a:pt x="149" y="61"/>
                      <a:pt x="147" y="57"/>
                    </a:cubicBezTo>
                    <a:cubicBezTo>
                      <a:pt x="146" y="56"/>
                      <a:pt x="144" y="58"/>
                      <a:pt x="142" y="57"/>
                    </a:cubicBezTo>
                    <a:cubicBezTo>
                      <a:pt x="140" y="55"/>
                      <a:pt x="138" y="53"/>
                      <a:pt x="137" y="51"/>
                    </a:cubicBezTo>
                    <a:cubicBezTo>
                      <a:pt x="137" y="50"/>
                      <a:pt x="139" y="47"/>
                      <a:pt x="138" y="46"/>
                    </a:cubicBezTo>
                    <a:cubicBezTo>
                      <a:pt x="137" y="45"/>
                      <a:pt x="135" y="47"/>
                      <a:pt x="134" y="46"/>
                    </a:cubicBezTo>
                    <a:cubicBezTo>
                      <a:pt x="133" y="45"/>
                      <a:pt x="134" y="42"/>
                      <a:pt x="133" y="41"/>
                    </a:cubicBezTo>
                    <a:cubicBezTo>
                      <a:pt x="130" y="39"/>
                      <a:pt x="126" y="41"/>
                      <a:pt x="123" y="39"/>
                    </a:cubicBezTo>
                    <a:cubicBezTo>
                      <a:pt x="122" y="37"/>
                      <a:pt x="126" y="35"/>
                      <a:pt x="124" y="34"/>
                    </a:cubicBezTo>
                    <a:cubicBezTo>
                      <a:pt x="122" y="32"/>
                      <a:pt x="119" y="35"/>
                      <a:pt x="117" y="34"/>
                    </a:cubicBezTo>
                    <a:cubicBezTo>
                      <a:pt x="115" y="33"/>
                      <a:pt x="113" y="31"/>
                      <a:pt x="113" y="29"/>
                    </a:cubicBezTo>
                    <a:cubicBezTo>
                      <a:pt x="113" y="28"/>
                      <a:pt x="116" y="27"/>
                      <a:pt x="117" y="25"/>
                    </a:cubicBezTo>
                    <a:cubicBezTo>
                      <a:pt x="117" y="23"/>
                      <a:pt x="118" y="20"/>
                      <a:pt x="117" y="18"/>
                    </a:cubicBezTo>
                    <a:cubicBezTo>
                      <a:pt x="116" y="14"/>
                      <a:pt x="114" y="10"/>
                      <a:pt x="111" y="7"/>
                    </a:cubicBezTo>
                    <a:cubicBezTo>
                      <a:pt x="110" y="5"/>
                      <a:pt x="107" y="3"/>
                      <a:pt x="105" y="1"/>
                    </a:cubicBezTo>
                    <a:cubicBezTo>
                      <a:pt x="102" y="2"/>
                      <a:pt x="97" y="0"/>
                      <a:pt x="94" y="3"/>
                    </a:cubicBezTo>
                    <a:cubicBezTo>
                      <a:pt x="92" y="4"/>
                      <a:pt x="95" y="8"/>
                      <a:pt x="94" y="10"/>
                    </a:cubicBezTo>
                    <a:cubicBezTo>
                      <a:pt x="93" y="13"/>
                      <a:pt x="91" y="15"/>
                      <a:pt x="89" y="16"/>
                    </a:cubicBezTo>
                    <a:cubicBezTo>
                      <a:pt x="88" y="17"/>
                      <a:pt x="85" y="15"/>
                      <a:pt x="84" y="16"/>
                    </a:cubicBezTo>
                    <a:cubicBezTo>
                      <a:pt x="82" y="18"/>
                      <a:pt x="84" y="22"/>
                      <a:pt x="82" y="24"/>
                    </a:cubicBezTo>
                    <a:cubicBezTo>
                      <a:pt x="79" y="27"/>
                      <a:pt x="75" y="28"/>
                      <a:pt x="71" y="29"/>
                    </a:cubicBezTo>
                    <a:cubicBezTo>
                      <a:pt x="67" y="30"/>
                      <a:pt x="64" y="29"/>
                      <a:pt x="60" y="29"/>
                    </a:cubicBezTo>
                    <a:cubicBezTo>
                      <a:pt x="59" y="30"/>
                      <a:pt x="56" y="30"/>
                      <a:pt x="56" y="32"/>
                    </a:cubicBezTo>
                    <a:cubicBezTo>
                      <a:pt x="56" y="33"/>
                      <a:pt x="60" y="32"/>
                      <a:pt x="60" y="34"/>
                    </a:cubicBezTo>
                    <a:cubicBezTo>
                      <a:pt x="60" y="36"/>
                      <a:pt x="57" y="38"/>
                      <a:pt x="56" y="39"/>
                    </a:cubicBezTo>
                    <a:cubicBezTo>
                      <a:pt x="54" y="41"/>
                      <a:pt x="53" y="42"/>
                      <a:pt x="52" y="43"/>
                    </a:cubicBezTo>
                    <a:cubicBezTo>
                      <a:pt x="50" y="43"/>
                      <a:pt x="49" y="43"/>
                      <a:pt x="48" y="43"/>
                    </a:cubicBezTo>
                    <a:cubicBezTo>
                      <a:pt x="44" y="43"/>
                      <a:pt x="41" y="44"/>
                      <a:pt x="37" y="45"/>
                    </a:cubicBezTo>
                    <a:cubicBezTo>
                      <a:pt x="36" y="46"/>
                      <a:pt x="36" y="49"/>
                      <a:pt x="34" y="49"/>
                    </a:cubicBezTo>
                    <a:cubicBezTo>
                      <a:pt x="32" y="49"/>
                      <a:pt x="30" y="46"/>
                      <a:pt x="28" y="46"/>
                    </a:cubicBezTo>
                    <a:cubicBezTo>
                      <a:pt x="26" y="46"/>
                      <a:pt x="24" y="48"/>
                      <a:pt x="22" y="49"/>
                    </a:cubicBezTo>
                    <a:cubicBezTo>
                      <a:pt x="20" y="49"/>
                      <a:pt x="17" y="49"/>
                      <a:pt x="15" y="50"/>
                    </a:cubicBezTo>
                    <a:cubicBezTo>
                      <a:pt x="13" y="52"/>
                      <a:pt x="12" y="55"/>
                      <a:pt x="10" y="58"/>
                    </a:cubicBezTo>
                    <a:cubicBezTo>
                      <a:pt x="9" y="62"/>
                      <a:pt x="9" y="66"/>
                      <a:pt x="6" y="69"/>
                    </a:cubicBezTo>
                    <a:cubicBezTo>
                      <a:pt x="5" y="71"/>
                      <a:pt x="1" y="70"/>
                      <a:pt x="1" y="72"/>
                    </a:cubicBezTo>
                    <a:cubicBezTo>
                      <a:pt x="0" y="75"/>
                      <a:pt x="4" y="76"/>
                      <a:pt x="5" y="78"/>
                    </a:cubicBezTo>
                    <a:cubicBezTo>
                      <a:pt x="5" y="83"/>
                      <a:pt x="3" y="88"/>
                      <a:pt x="4" y="93"/>
                    </a:cubicBezTo>
                    <a:cubicBezTo>
                      <a:pt x="4" y="95"/>
                      <a:pt x="5" y="96"/>
                      <a:pt x="6" y="97"/>
                    </a:cubicBezTo>
                    <a:cubicBezTo>
                      <a:pt x="7" y="98"/>
                      <a:pt x="10" y="98"/>
                      <a:pt x="11" y="100"/>
                    </a:cubicBezTo>
                    <a:cubicBezTo>
                      <a:pt x="12" y="101"/>
                      <a:pt x="11" y="103"/>
                      <a:pt x="11" y="104"/>
                    </a:cubicBezTo>
                    <a:cubicBezTo>
                      <a:pt x="12" y="108"/>
                      <a:pt x="13" y="111"/>
                      <a:pt x="15" y="114"/>
                    </a:cubicBezTo>
                    <a:cubicBezTo>
                      <a:pt x="16" y="115"/>
                      <a:pt x="19" y="115"/>
                      <a:pt x="19" y="116"/>
                    </a:cubicBezTo>
                    <a:cubicBezTo>
                      <a:pt x="21" y="118"/>
                      <a:pt x="22" y="121"/>
                      <a:pt x="23" y="124"/>
                    </a:cubicBezTo>
                    <a:cubicBezTo>
                      <a:pt x="24" y="123"/>
                      <a:pt x="26" y="123"/>
                      <a:pt x="26" y="121"/>
                    </a:cubicBezTo>
                    <a:cubicBezTo>
                      <a:pt x="27" y="119"/>
                      <a:pt x="27" y="116"/>
                      <a:pt x="27" y="113"/>
                    </a:cubicBezTo>
                    <a:cubicBezTo>
                      <a:pt x="27" y="112"/>
                      <a:pt x="27" y="109"/>
                      <a:pt x="28" y="108"/>
                    </a:cubicBezTo>
                    <a:cubicBezTo>
                      <a:pt x="31" y="107"/>
                      <a:pt x="34" y="108"/>
                      <a:pt x="37" y="108"/>
                    </a:cubicBezTo>
                    <a:cubicBezTo>
                      <a:pt x="38" y="108"/>
                      <a:pt x="39" y="106"/>
                      <a:pt x="41" y="106"/>
                    </a:cubicBezTo>
                    <a:cubicBezTo>
                      <a:pt x="43" y="107"/>
                      <a:pt x="45" y="108"/>
                      <a:pt x="47" y="108"/>
                    </a:cubicBezTo>
                    <a:cubicBezTo>
                      <a:pt x="49" y="109"/>
                      <a:pt x="51" y="108"/>
                      <a:pt x="54" y="107"/>
                    </a:cubicBezTo>
                    <a:cubicBezTo>
                      <a:pt x="54" y="104"/>
                      <a:pt x="53" y="101"/>
                      <a:pt x="54" y="97"/>
                    </a:cubicBezTo>
                    <a:cubicBezTo>
                      <a:pt x="54" y="95"/>
                      <a:pt x="56" y="92"/>
                      <a:pt x="57" y="90"/>
                    </a:cubicBezTo>
                    <a:cubicBezTo>
                      <a:pt x="58" y="88"/>
                      <a:pt x="60" y="87"/>
                      <a:pt x="62" y="86"/>
                    </a:cubicBezTo>
                    <a:cubicBezTo>
                      <a:pt x="63" y="86"/>
                      <a:pt x="66" y="85"/>
                      <a:pt x="67" y="86"/>
                    </a:cubicBezTo>
                    <a:cubicBezTo>
                      <a:pt x="71" y="88"/>
                      <a:pt x="74" y="92"/>
                      <a:pt x="78" y="94"/>
                    </a:cubicBezTo>
                    <a:cubicBezTo>
                      <a:pt x="81" y="96"/>
                      <a:pt x="84" y="95"/>
                      <a:pt x="87" y="96"/>
                    </a:cubicBezTo>
                    <a:cubicBezTo>
                      <a:pt x="92" y="97"/>
                      <a:pt x="96" y="100"/>
                      <a:pt x="100" y="99"/>
                    </a:cubicBezTo>
                    <a:cubicBezTo>
                      <a:pt x="103" y="99"/>
                      <a:pt x="103" y="94"/>
                      <a:pt x="104" y="92"/>
                    </a:cubicBezTo>
                    <a:cubicBezTo>
                      <a:pt x="105" y="91"/>
                      <a:pt x="107" y="89"/>
                      <a:pt x="108" y="89"/>
                    </a:cubicBezTo>
                    <a:cubicBezTo>
                      <a:pt x="111" y="89"/>
                      <a:pt x="113" y="92"/>
                      <a:pt x="115" y="92"/>
                    </a:cubicBezTo>
                    <a:cubicBezTo>
                      <a:pt x="118" y="92"/>
                      <a:pt x="122" y="90"/>
                      <a:pt x="125" y="89"/>
                    </a:cubicBezTo>
                    <a:cubicBezTo>
                      <a:pt x="126" y="88"/>
                      <a:pt x="127" y="85"/>
                      <a:pt x="128" y="85"/>
                    </a:cubicBezTo>
                    <a:cubicBezTo>
                      <a:pt x="130" y="85"/>
                      <a:pt x="130" y="88"/>
                      <a:pt x="131" y="88"/>
                    </a:cubicBezTo>
                    <a:cubicBezTo>
                      <a:pt x="133" y="89"/>
                      <a:pt x="135" y="89"/>
                      <a:pt x="137" y="88"/>
                    </a:cubicBezTo>
                    <a:cubicBezTo>
                      <a:pt x="139" y="87"/>
                      <a:pt x="138" y="83"/>
                      <a:pt x="140" y="83"/>
                    </a:cubicBezTo>
                    <a:cubicBezTo>
                      <a:pt x="143" y="83"/>
                      <a:pt x="144" y="87"/>
                      <a:pt x="146" y="87"/>
                    </a:cubicBezTo>
                    <a:cubicBezTo>
                      <a:pt x="148" y="87"/>
                      <a:pt x="149" y="85"/>
                      <a:pt x="150" y="85"/>
                    </a:cubicBezTo>
                    <a:cubicBezTo>
                      <a:pt x="152" y="85"/>
                      <a:pt x="151" y="89"/>
                      <a:pt x="153" y="89"/>
                    </a:cubicBezTo>
                    <a:cubicBezTo>
                      <a:pt x="156" y="88"/>
                      <a:pt x="157" y="85"/>
                      <a:pt x="160" y="85"/>
                    </a:cubicBezTo>
                    <a:cubicBezTo>
                      <a:pt x="161" y="85"/>
                      <a:pt x="163" y="87"/>
                      <a:pt x="1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" name="Freeform 70"/>
              <p:cNvSpPr>
                <a:spLocks noChangeAspect="1"/>
              </p:cNvSpPr>
              <p:nvPr/>
            </p:nvSpPr>
            <p:spPr bwMode="auto">
              <a:xfrm>
                <a:off x="5354638" y="4751388"/>
                <a:ext cx="203200" cy="295275"/>
              </a:xfrm>
              <a:custGeom>
                <a:avLst/>
                <a:gdLst>
                  <a:gd name="T0" fmla="*/ 2147483646 w 101"/>
                  <a:gd name="T1" fmla="*/ 2147483646 h 147"/>
                  <a:gd name="T2" fmla="*/ 2147483646 w 101"/>
                  <a:gd name="T3" fmla="*/ 2147483646 h 147"/>
                  <a:gd name="T4" fmla="*/ 2147483646 w 101"/>
                  <a:gd name="T5" fmla="*/ 2147483646 h 147"/>
                  <a:gd name="T6" fmla="*/ 2147483646 w 101"/>
                  <a:gd name="T7" fmla="*/ 2147483646 h 147"/>
                  <a:gd name="T8" fmla="*/ 2147483646 w 101"/>
                  <a:gd name="T9" fmla="*/ 2147483646 h 147"/>
                  <a:gd name="T10" fmla="*/ 2147483646 w 101"/>
                  <a:gd name="T11" fmla="*/ 2147483646 h 147"/>
                  <a:gd name="T12" fmla="*/ 2147483646 w 101"/>
                  <a:gd name="T13" fmla="*/ 2147483646 h 147"/>
                  <a:gd name="T14" fmla="*/ 2147483646 w 101"/>
                  <a:gd name="T15" fmla="*/ 2147483646 h 147"/>
                  <a:gd name="T16" fmla="*/ 2147483646 w 101"/>
                  <a:gd name="T17" fmla="*/ 2147483646 h 147"/>
                  <a:gd name="T18" fmla="*/ 2147483646 w 101"/>
                  <a:gd name="T19" fmla="*/ 2147483646 h 147"/>
                  <a:gd name="T20" fmla="*/ 2147483646 w 101"/>
                  <a:gd name="T21" fmla="*/ 0 h 147"/>
                  <a:gd name="T22" fmla="*/ 2147483646 w 101"/>
                  <a:gd name="T23" fmla="*/ 2147483646 h 147"/>
                  <a:gd name="T24" fmla="*/ 2147483646 w 101"/>
                  <a:gd name="T25" fmla="*/ 2147483646 h 147"/>
                  <a:gd name="T26" fmla="*/ 2147483646 w 101"/>
                  <a:gd name="T27" fmla="*/ 2147483646 h 147"/>
                  <a:gd name="T28" fmla="*/ 2147483646 w 101"/>
                  <a:gd name="T29" fmla="*/ 2147483646 h 147"/>
                  <a:gd name="T30" fmla="*/ 2147483646 w 101"/>
                  <a:gd name="T31" fmla="*/ 2147483646 h 147"/>
                  <a:gd name="T32" fmla="*/ 2147483646 w 101"/>
                  <a:gd name="T33" fmla="*/ 2147483646 h 147"/>
                  <a:gd name="T34" fmla="*/ 2147483646 w 101"/>
                  <a:gd name="T35" fmla="*/ 2147483646 h 147"/>
                  <a:gd name="T36" fmla="*/ 2147483646 w 101"/>
                  <a:gd name="T37" fmla="*/ 2147483646 h 147"/>
                  <a:gd name="T38" fmla="*/ 0 w 101"/>
                  <a:gd name="T39" fmla="*/ 2147483646 h 147"/>
                  <a:gd name="T40" fmla="*/ 2147483646 w 101"/>
                  <a:gd name="T41" fmla="*/ 2147483646 h 147"/>
                  <a:gd name="T42" fmla="*/ 2147483646 w 101"/>
                  <a:gd name="T43" fmla="*/ 2147483646 h 147"/>
                  <a:gd name="T44" fmla="*/ 2147483646 w 101"/>
                  <a:gd name="T45" fmla="*/ 2147483646 h 147"/>
                  <a:gd name="T46" fmla="*/ 2147483646 w 101"/>
                  <a:gd name="T47" fmla="*/ 2147483646 h 147"/>
                  <a:gd name="T48" fmla="*/ 2147483646 w 101"/>
                  <a:gd name="T49" fmla="*/ 2147483646 h 147"/>
                  <a:gd name="T50" fmla="*/ 2147483646 w 101"/>
                  <a:gd name="T51" fmla="*/ 2147483646 h 147"/>
                  <a:gd name="T52" fmla="*/ 2147483646 w 101"/>
                  <a:gd name="T53" fmla="*/ 2147483646 h 147"/>
                  <a:gd name="T54" fmla="*/ 2147483646 w 101"/>
                  <a:gd name="T55" fmla="*/ 2147483646 h 147"/>
                  <a:gd name="T56" fmla="*/ 2147483646 w 101"/>
                  <a:gd name="T57" fmla="*/ 2147483646 h 147"/>
                  <a:gd name="T58" fmla="*/ 2147483646 w 101"/>
                  <a:gd name="T59" fmla="*/ 2147483646 h 147"/>
                  <a:gd name="T60" fmla="*/ 2147483646 w 101"/>
                  <a:gd name="T61" fmla="*/ 2147483646 h 147"/>
                  <a:gd name="T62" fmla="*/ 2147483646 w 101"/>
                  <a:gd name="T63" fmla="*/ 2147483646 h 147"/>
                  <a:gd name="T64" fmla="*/ 2147483646 w 101"/>
                  <a:gd name="T65" fmla="*/ 2147483646 h 147"/>
                  <a:gd name="T66" fmla="*/ 2147483646 w 101"/>
                  <a:gd name="T67" fmla="*/ 2147483646 h 147"/>
                  <a:gd name="T68" fmla="*/ 2147483646 w 101"/>
                  <a:gd name="T69" fmla="*/ 2147483646 h 147"/>
                  <a:gd name="T70" fmla="*/ 2147483646 w 101"/>
                  <a:gd name="T71" fmla="*/ 2147483646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147">
                    <a:moveTo>
                      <a:pt x="101" y="22"/>
                    </a:moveTo>
                    <a:cubicBezTo>
                      <a:pt x="100" y="22"/>
                      <a:pt x="97" y="23"/>
                      <a:pt x="96" y="22"/>
                    </a:cubicBezTo>
                    <a:cubicBezTo>
                      <a:pt x="93" y="21"/>
                      <a:pt x="93" y="16"/>
                      <a:pt x="90" y="16"/>
                    </a:cubicBezTo>
                    <a:cubicBezTo>
                      <a:pt x="85" y="16"/>
                      <a:pt x="82" y="19"/>
                      <a:pt x="78" y="22"/>
                    </a:cubicBezTo>
                    <a:cubicBezTo>
                      <a:pt x="77" y="23"/>
                      <a:pt x="78" y="28"/>
                      <a:pt x="76" y="28"/>
                    </a:cubicBezTo>
                    <a:lnTo>
                      <a:pt x="58" y="27"/>
                    </a:lnTo>
                    <a:cubicBezTo>
                      <a:pt x="52" y="26"/>
                      <a:pt x="49" y="18"/>
                      <a:pt x="44" y="15"/>
                    </a:cubicBezTo>
                    <a:cubicBezTo>
                      <a:pt x="41" y="14"/>
                      <a:pt x="38" y="15"/>
                      <a:pt x="36" y="14"/>
                    </a:cubicBezTo>
                    <a:cubicBezTo>
                      <a:pt x="33" y="14"/>
                      <a:pt x="30" y="14"/>
                      <a:pt x="29" y="12"/>
                    </a:cubicBezTo>
                    <a:cubicBezTo>
                      <a:pt x="27" y="9"/>
                      <a:pt x="30" y="5"/>
                      <a:pt x="28" y="2"/>
                    </a:cubicBezTo>
                    <a:cubicBezTo>
                      <a:pt x="27" y="0"/>
                      <a:pt x="23" y="1"/>
                      <a:pt x="21" y="0"/>
                    </a:cubicBezTo>
                    <a:lnTo>
                      <a:pt x="5" y="17"/>
                    </a:lnTo>
                    <a:cubicBezTo>
                      <a:pt x="6" y="19"/>
                      <a:pt x="6" y="20"/>
                      <a:pt x="7" y="22"/>
                    </a:cubicBezTo>
                    <a:cubicBezTo>
                      <a:pt x="8" y="23"/>
                      <a:pt x="10" y="23"/>
                      <a:pt x="11" y="24"/>
                    </a:cubicBezTo>
                    <a:cubicBezTo>
                      <a:pt x="12" y="27"/>
                      <a:pt x="11" y="30"/>
                      <a:pt x="12" y="33"/>
                    </a:cubicBezTo>
                    <a:cubicBezTo>
                      <a:pt x="13" y="36"/>
                      <a:pt x="17" y="39"/>
                      <a:pt x="18" y="42"/>
                    </a:cubicBezTo>
                    <a:cubicBezTo>
                      <a:pt x="19" y="46"/>
                      <a:pt x="20" y="50"/>
                      <a:pt x="19" y="53"/>
                    </a:cubicBezTo>
                    <a:cubicBezTo>
                      <a:pt x="18" y="57"/>
                      <a:pt x="15" y="59"/>
                      <a:pt x="13" y="62"/>
                    </a:cubicBezTo>
                    <a:cubicBezTo>
                      <a:pt x="11" y="65"/>
                      <a:pt x="7" y="69"/>
                      <a:pt x="5" y="72"/>
                    </a:cubicBezTo>
                    <a:cubicBezTo>
                      <a:pt x="3" y="77"/>
                      <a:pt x="2" y="83"/>
                      <a:pt x="0" y="89"/>
                    </a:cubicBezTo>
                    <a:lnTo>
                      <a:pt x="50" y="122"/>
                    </a:lnTo>
                    <a:lnTo>
                      <a:pt x="51" y="128"/>
                    </a:lnTo>
                    <a:lnTo>
                      <a:pt x="72" y="147"/>
                    </a:lnTo>
                    <a:cubicBezTo>
                      <a:pt x="72" y="145"/>
                      <a:pt x="72" y="144"/>
                      <a:pt x="73" y="142"/>
                    </a:cubicBezTo>
                    <a:cubicBezTo>
                      <a:pt x="73" y="140"/>
                      <a:pt x="74" y="138"/>
                      <a:pt x="75" y="136"/>
                    </a:cubicBezTo>
                    <a:cubicBezTo>
                      <a:pt x="77" y="133"/>
                      <a:pt x="78" y="130"/>
                      <a:pt x="80" y="127"/>
                    </a:cubicBezTo>
                    <a:cubicBezTo>
                      <a:pt x="81" y="124"/>
                      <a:pt x="82" y="122"/>
                      <a:pt x="83" y="120"/>
                    </a:cubicBezTo>
                    <a:cubicBezTo>
                      <a:pt x="83" y="118"/>
                      <a:pt x="81" y="116"/>
                      <a:pt x="83" y="115"/>
                    </a:cubicBezTo>
                    <a:cubicBezTo>
                      <a:pt x="84" y="113"/>
                      <a:pt x="86" y="115"/>
                      <a:pt x="88" y="114"/>
                    </a:cubicBezTo>
                    <a:cubicBezTo>
                      <a:pt x="89" y="113"/>
                      <a:pt x="89" y="110"/>
                      <a:pt x="91" y="109"/>
                    </a:cubicBezTo>
                    <a:cubicBezTo>
                      <a:pt x="92" y="107"/>
                      <a:pt x="94" y="106"/>
                      <a:pt x="95" y="105"/>
                    </a:cubicBezTo>
                    <a:cubicBezTo>
                      <a:pt x="96" y="104"/>
                      <a:pt x="98" y="103"/>
                      <a:pt x="100" y="102"/>
                    </a:cubicBezTo>
                    <a:lnTo>
                      <a:pt x="92" y="92"/>
                    </a:lnTo>
                    <a:lnTo>
                      <a:pt x="92" y="38"/>
                    </a:lnTo>
                    <a:lnTo>
                      <a:pt x="98" y="31"/>
                    </a:lnTo>
                    <a:cubicBezTo>
                      <a:pt x="101" y="29"/>
                      <a:pt x="100" y="25"/>
                      <a:pt x="101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" name="Freeform 71"/>
              <p:cNvSpPr>
                <a:spLocks noChangeAspect="1"/>
              </p:cNvSpPr>
              <p:nvPr/>
            </p:nvSpPr>
            <p:spPr bwMode="auto">
              <a:xfrm>
                <a:off x="5251450" y="4784725"/>
                <a:ext cx="142875" cy="165100"/>
              </a:xfrm>
              <a:custGeom>
                <a:avLst/>
                <a:gdLst>
                  <a:gd name="T0" fmla="*/ 2147483646 w 71"/>
                  <a:gd name="T1" fmla="*/ 2147483646 h 81"/>
                  <a:gd name="T2" fmla="*/ 2147483646 w 71"/>
                  <a:gd name="T3" fmla="*/ 2147483646 h 81"/>
                  <a:gd name="T4" fmla="*/ 2147483646 w 71"/>
                  <a:gd name="T5" fmla="*/ 2147483646 h 81"/>
                  <a:gd name="T6" fmla="*/ 2147483646 w 71"/>
                  <a:gd name="T7" fmla="*/ 2147483646 h 81"/>
                  <a:gd name="T8" fmla="*/ 2147483646 w 71"/>
                  <a:gd name="T9" fmla="*/ 2147483646 h 81"/>
                  <a:gd name="T10" fmla="*/ 2147483646 w 71"/>
                  <a:gd name="T11" fmla="*/ 2147483646 h 81"/>
                  <a:gd name="T12" fmla="*/ 0 w 71"/>
                  <a:gd name="T13" fmla="*/ 2147483646 h 81"/>
                  <a:gd name="T14" fmla="*/ 2147483646 w 71"/>
                  <a:gd name="T15" fmla="*/ 2147483646 h 81"/>
                  <a:gd name="T16" fmla="*/ 2147483646 w 71"/>
                  <a:gd name="T17" fmla="*/ 2147483646 h 81"/>
                  <a:gd name="T18" fmla="*/ 2147483646 w 71"/>
                  <a:gd name="T19" fmla="*/ 2147483646 h 81"/>
                  <a:gd name="T20" fmla="*/ 2147483646 w 71"/>
                  <a:gd name="T21" fmla="*/ 2147483646 h 81"/>
                  <a:gd name="T22" fmla="*/ 2147483646 w 71"/>
                  <a:gd name="T23" fmla="*/ 2147483646 h 81"/>
                  <a:gd name="T24" fmla="*/ 2147483646 w 71"/>
                  <a:gd name="T25" fmla="*/ 2147483646 h 81"/>
                  <a:gd name="T26" fmla="*/ 2147483646 w 71"/>
                  <a:gd name="T27" fmla="*/ 2147483646 h 81"/>
                  <a:gd name="T28" fmla="*/ 2147483646 w 71"/>
                  <a:gd name="T29" fmla="*/ 2147483646 h 81"/>
                  <a:gd name="T30" fmla="*/ 2147483646 w 71"/>
                  <a:gd name="T31" fmla="*/ 2147483646 h 81"/>
                  <a:gd name="T32" fmla="*/ 2147483646 w 71"/>
                  <a:gd name="T33" fmla="*/ 2147483646 h 81"/>
                  <a:gd name="T34" fmla="*/ 2147483646 w 71"/>
                  <a:gd name="T35" fmla="*/ 2147483646 h 81"/>
                  <a:gd name="T36" fmla="*/ 2147483646 w 71"/>
                  <a:gd name="T37" fmla="*/ 2147483646 h 81"/>
                  <a:gd name="T38" fmla="*/ 2147483646 w 71"/>
                  <a:gd name="T39" fmla="*/ 2147483646 h 81"/>
                  <a:gd name="T40" fmla="*/ 2147483646 w 71"/>
                  <a:gd name="T41" fmla="*/ 2147483646 h 81"/>
                  <a:gd name="T42" fmla="*/ 2147483646 w 71"/>
                  <a:gd name="T43" fmla="*/ 2147483646 h 81"/>
                  <a:gd name="T44" fmla="*/ 2147483646 w 71"/>
                  <a:gd name="T45" fmla="*/ 2147483646 h 81"/>
                  <a:gd name="T46" fmla="*/ 2147483646 w 71"/>
                  <a:gd name="T47" fmla="*/ 2147483646 h 81"/>
                  <a:gd name="T48" fmla="*/ 2147483646 w 71"/>
                  <a:gd name="T49" fmla="*/ 2147483646 h 81"/>
                  <a:gd name="T50" fmla="*/ 2147483646 w 71"/>
                  <a:gd name="T51" fmla="*/ 2147483646 h 81"/>
                  <a:gd name="T52" fmla="*/ 2147483646 w 71"/>
                  <a:gd name="T53" fmla="*/ 2147483646 h 81"/>
                  <a:gd name="T54" fmla="*/ 2147483646 w 71"/>
                  <a:gd name="T55" fmla="*/ 2147483646 h 81"/>
                  <a:gd name="T56" fmla="*/ 2147483646 w 71"/>
                  <a:gd name="T57" fmla="*/ 0 h 81"/>
                  <a:gd name="T58" fmla="*/ 2147483646 w 71"/>
                  <a:gd name="T59" fmla="*/ 2147483646 h 81"/>
                  <a:gd name="T60" fmla="*/ 2147483646 w 71"/>
                  <a:gd name="T61" fmla="*/ 2147483646 h 81"/>
                  <a:gd name="T62" fmla="*/ 2147483646 w 71"/>
                  <a:gd name="T63" fmla="*/ 2147483646 h 81"/>
                  <a:gd name="T64" fmla="*/ 2147483646 w 71"/>
                  <a:gd name="T65" fmla="*/ 2147483646 h 81"/>
                  <a:gd name="T66" fmla="*/ 2147483646 w 71"/>
                  <a:gd name="T67" fmla="*/ 2147483646 h 81"/>
                  <a:gd name="T68" fmla="*/ 2147483646 w 71"/>
                  <a:gd name="T69" fmla="*/ 2147483646 h 81"/>
                  <a:gd name="T70" fmla="*/ 2147483646 w 71"/>
                  <a:gd name="T71" fmla="*/ 2147483646 h 81"/>
                  <a:gd name="T72" fmla="*/ 2147483646 w 71"/>
                  <a:gd name="T73" fmla="*/ 2147483646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1" h="81">
                    <a:moveTo>
                      <a:pt x="51" y="72"/>
                    </a:moveTo>
                    <a:cubicBezTo>
                      <a:pt x="49" y="73"/>
                      <a:pt x="48" y="74"/>
                      <a:pt x="46" y="75"/>
                    </a:cubicBezTo>
                    <a:cubicBezTo>
                      <a:pt x="42" y="76"/>
                      <a:pt x="38" y="76"/>
                      <a:pt x="34" y="75"/>
                    </a:cubicBezTo>
                    <a:cubicBezTo>
                      <a:pt x="29" y="75"/>
                      <a:pt x="24" y="74"/>
                      <a:pt x="19" y="74"/>
                    </a:cubicBezTo>
                    <a:cubicBezTo>
                      <a:pt x="16" y="74"/>
                      <a:pt x="14" y="76"/>
                      <a:pt x="11" y="76"/>
                    </a:cubicBezTo>
                    <a:cubicBezTo>
                      <a:pt x="10" y="77"/>
                      <a:pt x="9" y="80"/>
                      <a:pt x="6" y="80"/>
                    </a:cubicBezTo>
                    <a:cubicBezTo>
                      <a:pt x="4" y="81"/>
                      <a:pt x="2" y="80"/>
                      <a:pt x="0" y="79"/>
                    </a:cubicBezTo>
                    <a:cubicBezTo>
                      <a:pt x="0" y="75"/>
                      <a:pt x="1" y="72"/>
                      <a:pt x="1" y="68"/>
                    </a:cubicBezTo>
                    <a:cubicBezTo>
                      <a:pt x="1" y="66"/>
                      <a:pt x="1" y="64"/>
                      <a:pt x="2" y="62"/>
                    </a:cubicBezTo>
                    <a:cubicBezTo>
                      <a:pt x="3" y="59"/>
                      <a:pt x="4" y="56"/>
                      <a:pt x="5" y="53"/>
                    </a:cubicBezTo>
                    <a:cubicBezTo>
                      <a:pt x="6" y="50"/>
                      <a:pt x="6" y="48"/>
                      <a:pt x="8" y="46"/>
                    </a:cubicBezTo>
                    <a:cubicBezTo>
                      <a:pt x="8" y="44"/>
                      <a:pt x="10" y="44"/>
                      <a:pt x="11" y="43"/>
                    </a:cubicBezTo>
                    <a:cubicBezTo>
                      <a:pt x="12" y="41"/>
                      <a:pt x="11" y="39"/>
                      <a:pt x="12" y="38"/>
                    </a:cubicBezTo>
                    <a:cubicBezTo>
                      <a:pt x="13" y="36"/>
                      <a:pt x="15" y="35"/>
                      <a:pt x="17" y="34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1" y="28"/>
                      <a:pt x="17" y="29"/>
                      <a:pt x="16" y="28"/>
                    </a:cubicBezTo>
                    <a:cubicBezTo>
                      <a:pt x="15" y="26"/>
                      <a:pt x="18" y="24"/>
                      <a:pt x="18" y="21"/>
                    </a:cubicBezTo>
                    <a:cubicBezTo>
                      <a:pt x="17" y="20"/>
                      <a:pt x="14" y="20"/>
                      <a:pt x="14" y="18"/>
                    </a:cubicBezTo>
                    <a:cubicBezTo>
                      <a:pt x="14" y="17"/>
                      <a:pt x="16" y="16"/>
                      <a:pt x="16" y="15"/>
                    </a:cubicBezTo>
                    <a:cubicBezTo>
                      <a:pt x="17" y="14"/>
                      <a:pt x="15" y="12"/>
                      <a:pt x="14" y="11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9" y="7"/>
                      <a:pt x="22" y="8"/>
                      <a:pt x="24" y="8"/>
                    </a:cubicBezTo>
                    <a:cubicBezTo>
                      <a:pt x="26" y="7"/>
                      <a:pt x="27" y="4"/>
                      <a:pt x="29" y="5"/>
                    </a:cubicBezTo>
                    <a:cubicBezTo>
                      <a:pt x="31" y="5"/>
                      <a:pt x="30" y="9"/>
                      <a:pt x="32" y="9"/>
                    </a:cubicBezTo>
                    <a:cubicBezTo>
                      <a:pt x="33" y="10"/>
                      <a:pt x="34" y="7"/>
                      <a:pt x="36" y="7"/>
                    </a:cubicBezTo>
                    <a:cubicBezTo>
                      <a:pt x="38" y="5"/>
                      <a:pt x="40" y="4"/>
                      <a:pt x="43" y="4"/>
                    </a:cubicBezTo>
                    <a:cubicBezTo>
                      <a:pt x="44" y="4"/>
                      <a:pt x="45" y="6"/>
                      <a:pt x="46" y="6"/>
                    </a:cubicBezTo>
                    <a:cubicBezTo>
                      <a:pt x="48" y="6"/>
                      <a:pt x="50" y="7"/>
                      <a:pt x="51" y="6"/>
                    </a:cubicBezTo>
                    <a:cubicBezTo>
                      <a:pt x="54" y="5"/>
                      <a:pt x="55" y="2"/>
                      <a:pt x="56" y="0"/>
                    </a:cubicBezTo>
                    <a:cubicBezTo>
                      <a:pt x="57" y="2"/>
                      <a:pt x="57" y="3"/>
                      <a:pt x="58" y="5"/>
                    </a:cubicBezTo>
                    <a:cubicBezTo>
                      <a:pt x="59" y="6"/>
                      <a:pt x="61" y="6"/>
                      <a:pt x="62" y="7"/>
                    </a:cubicBezTo>
                    <a:cubicBezTo>
                      <a:pt x="63" y="10"/>
                      <a:pt x="62" y="13"/>
                      <a:pt x="63" y="16"/>
                    </a:cubicBezTo>
                    <a:cubicBezTo>
                      <a:pt x="64" y="19"/>
                      <a:pt x="68" y="22"/>
                      <a:pt x="69" y="25"/>
                    </a:cubicBezTo>
                    <a:cubicBezTo>
                      <a:pt x="70" y="29"/>
                      <a:pt x="71" y="33"/>
                      <a:pt x="70" y="36"/>
                    </a:cubicBezTo>
                    <a:cubicBezTo>
                      <a:pt x="69" y="40"/>
                      <a:pt x="66" y="42"/>
                      <a:pt x="64" y="45"/>
                    </a:cubicBezTo>
                    <a:cubicBezTo>
                      <a:pt x="62" y="48"/>
                      <a:pt x="58" y="52"/>
                      <a:pt x="56" y="55"/>
                    </a:cubicBezTo>
                    <a:cubicBezTo>
                      <a:pt x="54" y="60"/>
                      <a:pt x="53" y="66"/>
                      <a:pt x="51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" name="Freeform 72"/>
              <p:cNvSpPr>
                <a:spLocks noChangeAspect="1"/>
              </p:cNvSpPr>
              <p:nvPr/>
            </p:nvSpPr>
            <p:spPr bwMode="auto">
              <a:xfrm>
                <a:off x="5330825" y="4470400"/>
                <a:ext cx="388938" cy="338138"/>
              </a:xfrm>
              <a:custGeom>
                <a:avLst/>
                <a:gdLst>
                  <a:gd name="T0" fmla="*/ 2147483646 w 193"/>
                  <a:gd name="T1" fmla="*/ 2147483646 h 168"/>
                  <a:gd name="T2" fmla="*/ 2147483646 w 193"/>
                  <a:gd name="T3" fmla="*/ 2147483646 h 168"/>
                  <a:gd name="T4" fmla="*/ 2147483646 w 193"/>
                  <a:gd name="T5" fmla="*/ 2147483646 h 168"/>
                  <a:gd name="T6" fmla="*/ 2147483646 w 193"/>
                  <a:gd name="T7" fmla="*/ 2147483646 h 168"/>
                  <a:gd name="T8" fmla="*/ 2147483646 w 193"/>
                  <a:gd name="T9" fmla="*/ 2147483646 h 168"/>
                  <a:gd name="T10" fmla="*/ 2147483646 w 193"/>
                  <a:gd name="T11" fmla="*/ 2147483646 h 168"/>
                  <a:gd name="T12" fmla="*/ 2147483646 w 193"/>
                  <a:gd name="T13" fmla="*/ 2147483646 h 168"/>
                  <a:gd name="T14" fmla="*/ 2147483646 w 193"/>
                  <a:gd name="T15" fmla="*/ 2147483646 h 168"/>
                  <a:gd name="T16" fmla="*/ 2147483646 w 193"/>
                  <a:gd name="T17" fmla="*/ 2147483646 h 168"/>
                  <a:gd name="T18" fmla="*/ 2147483646 w 193"/>
                  <a:gd name="T19" fmla="*/ 2147483646 h 168"/>
                  <a:gd name="T20" fmla="*/ 2147483646 w 193"/>
                  <a:gd name="T21" fmla="*/ 2147483646 h 168"/>
                  <a:gd name="T22" fmla="*/ 2147483646 w 193"/>
                  <a:gd name="T23" fmla="*/ 2147483646 h 168"/>
                  <a:gd name="T24" fmla="*/ 2147483646 w 193"/>
                  <a:gd name="T25" fmla="*/ 2147483646 h 168"/>
                  <a:gd name="T26" fmla="*/ 2147483646 w 193"/>
                  <a:gd name="T27" fmla="*/ 2147483646 h 168"/>
                  <a:gd name="T28" fmla="*/ 2147483646 w 193"/>
                  <a:gd name="T29" fmla="*/ 2147483646 h 168"/>
                  <a:gd name="T30" fmla="*/ 2147483646 w 193"/>
                  <a:gd name="T31" fmla="*/ 2147483646 h 168"/>
                  <a:gd name="T32" fmla="*/ 2147483646 w 193"/>
                  <a:gd name="T33" fmla="*/ 2147483646 h 168"/>
                  <a:gd name="T34" fmla="*/ 2147483646 w 193"/>
                  <a:gd name="T35" fmla="*/ 2147483646 h 168"/>
                  <a:gd name="T36" fmla="*/ 2147483646 w 193"/>
                  <a:gd name="T37" fmla="*/ 2147483646 h 168"/>
                  <a:gd name="T38" fmla="*/ 2147483646 w 193"/>
                  <a:gd name="T39" fmla="*/ 2147483646 h 168"/>
                  <a:gd name="T40" fmla="*/ 2147483646 w 193"/>
                  <a:gd name="T41" fmla="*/ 2147483646 h 168"/>
                  <a:gd name="T42" fmla="*/ 2147483646 w 193"/>
                  <a:gd name="T43" fmla="*/ 2147483646 h 168"/>
                  <a:gd name="T44" fmla="*/ 2147483646 w 193"/>
                  <a:gd name="T45" fmla="*/ 2147483646 h 168"/>
                  <a:gd name="T46" fmla="*/ 2147483646 w 193"/>
                  <a:gd name="T47" fmla="*/ 2147483646 h 168"/>
                  <a:gd name="T48" fmla="*/ 2147483646 w 193"/>
                  <a:gd name="T49" fmla="*/ 2147483646 h 168"/>
                  <a:gd name="T50" fmla="*/ 2147483646 w 193"/>
                  <a:gd name="T51" fmla="*/ 2147483646 h 168"/>
                  <a:gd name="T52" fmla="*/ 2147483646 w 193"/>
                  <a:gd name="T53" fmla="*/ 2147483646 h 168"/>
                  <a:gd name="T54" fmla="*/ 2147483646 w 193"/>
                  <a:gd name="T55" fmla="*/ 2147483646 h 168"/>
                  <a:gd name="T56" fmla="*/ 2147483646 w 193"/>
                  <a:gd name="T57" fmla="*/ 2147483646 h 168"/>
                  <a:gd name="T58" fmla="*/ 2147483646 w 193"/>
                  <a:gd name="T59" fmla="*/ 2147483646 h 168"/>
                  <a:gd name="T60" fmla="*/ 2147483646 w 193"/>
                  <a:gd name="T61" fmla="*/ 2147483646 h 168"/>
                  <a:gd name="T62" fmla="*/ 2147483646 w 193"/>
                  <a:gd name="T63" fmla="*/ 2147483646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3" h="168">
                    <a:moveTo>
                      <a:pt x="119" y="39"/>
                    </a:moveTo>
                    <a:cubicBezTo>
                      <a:pt x="118" y="41"/>
                      <a:pt x="117" y="44"/>
                      <a:pt x="116" y="46"/>
                    </a:cubicBezTo>
                    <a:cubicBezTo>
                      <a:pt x="115" y="48"/>
                      <a:pt x="113" y="50"/>
                      <a:pt x="112" y="52"/>
                    </a:cubicBezTo>
                    <a:cubicBezTo>
                      <a:pt x="112" y="55"/>
                      <a:pt x="112" y="57"/>
                      <a:pt x="112" y="60"/>
                    </a:cubicBezTo>
                    <a:cubicBezTo>
                      <a:pt x="113" y="61"/>
                      <a:pt x="114" y="62"/>
                      <a:pt x="115" y="62"/>
                    </a:cubicBezTo>
                    <a:cubicBezTo>
                      <a:pt x="117" y="62"/>
                      <a:pt x="118" y="60"/>
                      <a:pt x="120" y="60"/>
                    </a:cubicBezTo>
                    <a:cubicBezTo>
                      <a:pt x="122" y="60"/>
                      <a:pt x="124" y="60"/>
                      <a:pt x="126" y="60"/>
                    </a:cubicBezTo>
                    <a:cubicBezTo>
                      <a:pt x="124" y="63"/>
                      <a:pt x="120" y="66"/>
                      <a:pt x="121" y="69"/>
                    </a:cubicBezTo>
                    <a:cubicBezTo>
                      <a:pt x="122" y="73"/>
                      <a:pt x="127" y="74"/>
                      <a:pt x="129" y="77"/>
                    </a:cubicBezTo>
                    <a:cubicBezTo>
                      <a:pt x="130" y="78"/>
                      <a:pt x="130" y="80"/>
                      <a:pt x="131" y="82"/>
                    </a:cubicBezTo>
                    <a:cubicBezTo>
                      <a:pt x="133" y="84"/>
                      <a:pt x="134" y="87"/>
                      <a:pt x="137" y="88"/>
                    </a:cubicBezTo>
                    <a:lnTo>
                      <a:pt x="178" y="104"/>
                    </a:lnTo>
                    <a:cubicBezTo>
                      <a:pt x="182" y="105"/>
                      <a:pt x="193" y="99"/>
                      <a:pt x="190" y="102"/>
                    </a:cubicBezTo>
                    <a:lnTo>
                      <a:pt x="153" y="147"/>
                    </a:lnTo>
                    <a:cubicBezTo>
                      <a:pt x="150" y="151"/>
                      <a:pt x="143" y="147"/>
                      <a:pt x="139" y="148"/>
                    </a:cubicBezTo>
                    <a:cubicBezTo>
                      <a:pt x="134" y="149"/>
                      <a:pt x="130" y="152"/>
                      <a:pt x="125" y="154"/>
                    </a:cubicBezTo>
                    <a:cubicBezTo>
                      <a:pt x="121" y="156"/>
                      <a:pt x="116" y="160"/>
                      <a:pt x="112" y="162"/>
                    </a:cubicBezTo>
                    <a:cubicBezTo>
                      <a:pt x="111" y="162"/>
                      <a:pt x="108" y="163"/>
                      <a:pt x="107" y="162"/>
                    </a:cubicBezTo>
                    <a:cubicBezTo>
                      <a:pt x="104" y="161"/>
                      <a:pt x="104" y="156"/>
                      <a:pt x="101" y="156"/>
                    </a:cubicBezTo>
                    <a:cubicBezTo>
                      <a:pt x="96" y="156"/>
                      <a:pt x="93" y="159"/>
                      <a:pt x="89" y="162"/>
                    </a:cubicBezTo>
                    <a:cubicBezTo>
                      <a:pt x="88" y="163"/>
                      <a:pt x="89" y="168"/>
                      <a:pt x="87" y="168"/>
                    </a:cubicBezTo>
                    <a:lnTo>
                      <a:pt x="69" y="167"/>
                    </a:lnTo>
                    <a:cubicBezTo>
                      <a:pt x="63" y="166"/>
                      <a:pt x="60" y="158"/>
                      <a:pt x="55" y="155"/>
                    </a:cubicBezTo>
                    <a:cubicBezTo>
                      <a:pt x="52" y="154"/>
                      <a:pt x="49" y="155"/>
                      <a:pt x="47" y="154"/>
                    </a:cubicBezTo>
                    <a:cubicBezTo>
                      <a:pt x="44" y="154"/>
                      <a:pt x="41" y="154"/>
                      <a:pt x="40" y="152"/>
                    </a:cubicBezTo>
                    <a:cubicBezTo>
                      <a:pt x="38" y="149"/>
                      <a:pt x="41" y="145"/>
                      <a:pt x="39" y="142"/>
                    </a:cubicBezTo>
                    <a:cubicBezTo>
                      <a:pt x="38" y="140"/>
                      <a:pt x="34" y="141"/>
                      <a:pt x="32" y="140"/>
                    </a:cubicBezTo>
                    <a:cubicBezTo>
                      <a:pt x="31" y="138"/>
                      <a:pt x="29" y="137"/>
                      <a:pt x="29" y="135"/>
                    </a:cubicBezTo>
                    <a:cubicBezTo>
                      <a:pt x="27" y="132"/>
                      <a:pt x="28" y="128"/>
                      <a:pt x="26" y="125"/>
                    </a:cubicBezTo>
                    <a:cubicBezTo>
                      <a:pt x="25" y="122"/>
                      <a:pt x="22" y="120"/>
                      <a:pt x="20" y="117"/>
                    </a:cubicBezTo>
                    <a:cubicBezTo>
                      <a:pt x="17" y="114"/>
                      <a:pt x="16" y="109"/>
                      <a:pt x="12" y="107"/>
                    </a:cubicBezTo>
                    <a:cubicBezTo>
                      <a:pt x="9" y="105"/>
                      <a:pt x="5" y="108"/>
                      <a:pt x="2" y="106"/>
                    </a:cubicBezTo>
                    <a:cubicBezTo>
                      <a:pt x="0" y="104"/>
                      <a:pt x="1" y="100"/>
                      <a:pt x="3" y="98"/>
                    </a:cubicBezTo>
                    <a:cubicBezTo>
                      <a:pt x="5" y="96"/>
                      <a:pt x="9" y="98"/>
                      <a:pt x="11" y="97"/>
                    </a:cubicBezTo>
                    <a:cubicBezTo>
                      <a:pt x="13" y="97"/>
                      <a:pt x="16" y="97"/>
                      <a:pt x="16" y="96"/>
                    </a:cubicBezTo>
                    <a:cubicBezTo>
                      <a:pt x="18" y="92"/>
                      <a:pt x="15" y="87"/>
                      <a:pt x="16" y="83"/>
                    </a:cubicBezTo>
                    <a:cubicBezTo>
                      <a:pt x="16" y="79"/>
                      <a:pt x="18" y="75"/>
                      <a:pt x="18" y="71"/>
                    </a:cubicBezTo>
                    <a:cubicBezTo>
                      <a:pt x="18" y="70"/>
                      <a:pt x="16" y="69"/>
                      <a:pt x="16" y="67"/>
                    </a:cubicBezTo>
                    <a:cubicBezTo>
                      <a:pt x="16" y="65"/>
                      <a:pt x="17" y="64"/>
                      <a:pt x="19" y="63"/>
                    </a:cubicBezTo>
                    <a:cubicBezTo>
                      <a:pt x="20" y="63"/>
                      <a:pt x="21" y="64"/>
                      <a:pt x="23" y="64"/>
                    </a:cubicBezTo>
                    <a:cubicBezTo>
                      <a:pt x="24" y="64"/>
                      <a:pt x="26" y="65"/>
                      <a:pt x="26" y="64"/>
                    </a:cubicBezTo>
                    <a:cubicBezTo>
                      <a:pt x="27" y="58"/>
                      <a:pt x="25" y="52"/>
                      <a:pt x="27" y="46"/>
                    </a:cubicBezTo>
                    <a:cubicBezTo>
                      <a:pt x="27" y="44"/>
                      <a:pt x="30" y="44"/>
                      <a:pt x="31" y="43"/>
                    </a:cubicBezTo>
                    <a:cubicBezTo>
                      <a:pt x="32" y="40"/>
                      <a:pt x="32" y="36"/>
                      <a:pt x="34" y="34"/>
                    </a:cubicBezTo>
                    <a:cubicBezTo>
                      <a:pt x="36" y="32"/>
                      <a:pt x="39" y="33"/>
                      <a:pt x="41" y="32"/>
                    </a:cubicBezTo>
                    <a:cubicBezTo>
                      <a:pt x="42" y="31"/>
                      <a:pt x="40" y="30"/>
                      <a:pt x="41" y="29"/>
                    </a:cubicBezTo>
                    <a:cubicBezTo>
                      <a:pt x="42" y="26"/>
                      <a:pt x="44" y="24"/>
                      <a:pt x="44" y="22"/>
                    </a:cubicBezTo>
                    <a:cubicBezTo>
                      <a:pt x="45" y="20"/>
                      <a:pt x="43" y="18"/>
                      <a:pt x="44" y="16"/>
                    </a:cubicBezTo>
                    <a:cubicBezTo>
                      <a:pt x="44" y="14"/>
                      <a:pt x="46" y="13"/>
                      <a:pt x="47" y="12"/>
                    </a:cubicBezTo>
                    <a:cubicBezTo>
                      <a:pt x="48" y="12"/>
                      <a:pt x="50" y="12"/>
                      <a:pt x="52" y="12"/>
                    </a:cubicBezTo>
                    <a:cubicBezTo>
                      <a:pt x="53" y="12"/>
                      <a:pt x="54" y="9"/>
                      <a:pt x="55" y="9"/>
                    </a:cubicBezTo>
                    <a:cubicBezTo>
                      <a:pt x="57" y="9"/>
                      <a:pt x="58" y="15"/>
                      <a:pt x="59" y="13"/>
                    </a:cubicBezTo>
                    <a:cubicBezTo>
                      <a:pt x="62" y="11"/>
                      <a:pt x="60" y="5"/>
                      <a:pt x="62" y="2"/>
                    </a:cubicBezTo>
                    <a:cubicBezTo>
                      <a:pt x="63" y="0"/>
                      <a:pt x="64" y="5"/>
                      <a:pt x="66" y="6"/>
                    </a:cubicBezTo>
                    <a:cubicBezTo>
                      <a:pt x="67" y="7"/>
                      <a:pt x="68" y="8"/>
                      <a:pt x="69" y="9"/>
                    </a:cubicBezTo>
                    <a:cubicBezTo>
                      <a:pt x="71" y="9"/>
                      <a:pt x="73" y="8"/>
                      <a:pt x="75" y="8"/>
                    </a:cubicBezTo>
                    <a:cubicBezTo>
                      <a:pt x="76" y="8"/>
                      <a:pt x="77" y="6"/>
                      <a:pt x="78" y="6"/>
                    </a:cubicBezTo>
                    <a:cubicBezTo>
                      <a:pt x="79" y="6"/>
                      <a:pt x="80" y="8"/>
                      <a:pt x="82" y="9"/>
                    </a:cubicBezTo>
                    <a:cubicBezTo>
                      <a:pt x="86" y="10"/>
                      <a:pt x="89" y="9"/>
                      <a:pt x="93" y="10"/>
                    </a:cubicBezTo>
                    <a:cubicBezTo>
                      <a:pt x="95" y="11"/>
                      <a:pt x="98" y="13"/>
                      <a:pt x="100" y="15"/>
                    </a:cubicBezTo>
                    <a:cubicBezTo>
                      <a:pt x="102" y="17"/>
                      <a:pt x="102" y="20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4" y="31"/>
                      <a:pt x="114" y="33"/>
                      <a:pt x="115" y="35"/>
                    </a:cubicBezTo>
                    <a:cubicBezTo>
                      <a:pt x="116" y="36"/>
                      <a:pt x="118" y="38"/>
                      <a:pt x="119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" name="Freeform 73"/>
              <p:cNvSpPr>
                <a:spLocks noChangeAspect="1"/>
              </p:cNvSpPr>
              <p:nvPr/>
            </p:nvSpPr>
            <p:spPr bwMode="auto">
              <a:xfrm>
                <a:off x="5557838" y="4541838"/>
                <a:ext cx="42862" cy="52387"/>
              </a:xfrm>
              <a:custGeom>
                <a:avLst/>
                <a:gdLst>
                  <a:gd name="T0" fmla="*/ 2147483646 w 22"/>
                  <a:gd name="T1" fmla="*/ 2147483646 h 26"/>
                  <a:gd name="T2" fmla="*/ 2147483646 w 22"/>
                  <a:gd name="T3" fmla="*/ 2147483646 h 26"/>
                  <a:gd name="T4" fmla="*/ 2147483646 w 22"/>
                  <a:gd name="T5" fmla="*/ 2147483646 h 26"/>
                  <a:gd name="T6" fmla="*/ 0 w 22"/>
                  <a:gd name="T7" fmla="*/ 2147483646 h 26"/>
                  <a:gd name="T8" fmla="*/ 0 w 22"/>
                  <a:gd name="T9" fmla="*/ 2147483646 h 26"/>
                  <a:gd name="T10" fmla="*/ 2147483646 w 22"/>
                  <a:gd name="T11" fmla="*/ 2147483646 h 26"/>
                  <a:gd name="T12" fmla="*/ 2147483646 w 22"/>
                  <a:gd name="T13" fmla="*/ 2147483646 h 26"/>
                  <a:gd name="T14" fmla="*/ 2147483646 w 22"/>
                  <a:gd name="T15" fmla="*/ 2147483646 h 26"/>
                  <a:gd name="T16" fmla="*/ 2147483646 w 22"/>
                  <a:gd name="T17" fmla="*/ 2147483646 h 26"/>
                  <a:gd name="T18" fmla="*/ 2147483646 w 22"/>
                  <a:gd name="T19" fmla="*/ 2147483646 h 26"/>
                  <a:gd name="T20" fmla="*/ 2147483646 w 22"/>
                  <a:gd name="T21" fmla="*/ 2147483646 h 26"/>
                  <a:gd name="T22" fmla="*/ 2147483646 w 22"/>
                  <a:gd name="T23" fmla="*/ 2147483646 h 26"/>
                  <a:gd name="T24" fmla="*/ 2147483646 w 22"/>
                  <a:gd name="T25" fmla="*/ 2147483646 h 26"/>
                  <a:gd name="T26" fmla="*/ 2147483646 w 22"/>
                  <a:gd name="T27" fmla="*/ 2147483646 h 26"/>
                  <a:gd name="T28" fmla="*/ 2147483646 w 22"/>
                  <a:gd name="T29" fmla="*/ 2147483646 h 26"/>
                  <a:gd name="T30" fmla="*/ 2147483646 w 22"/>
                  <a:gd name="T31" fmla="*/ 2147483646 h 26"/>
                  <a:gd name="T32" fmla="*/ 2147483646 w 22"/>
                  <a:gd name="T33" fmla="*/ 2147483646 h 26"/>
                  <a:gd name="T34" fmla="*/ 2147483646 w 22"/>
                  <a:gd name="T35" fmla="*/ 214748364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12" y="24"/>
                      <a:pt x="10" y="24"/>
                      <a:pt x="8" y="24"/>
                    </a:cubicBezTo>
                    <a:cubicBezTo>
                      <a:pt x="6" y="24"/>
                      <a:pt x="5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1" y="14"/>
                      <a:pt x="3" y="12"/>
                      <a:pt x="4" y="10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9" y="3"/>
                      <a:pt x="10" y="5"/>
                      <a:pt x="12" y="4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0"/>
                      <a:pt x="16" y="1"/>
                      <a:pt x="17" y="1"/>
                    </a:cubicBezTo>
                    <a:cubicBezTo>
                      <a:pt x="18" y="2"/>
                      <a:pt x="18" y="4"/>
                      <a:pt x="19" y="5"/>
                    </a:cubicBezTo>
                    <a:cubicBezTo>
                      <a:pt x="20" y="6"/>
                      <a:pt x="22" y="8"/>
                      <a:pt x="21" y="10"/>
                    </a:cubicBezTo>
                    <a:cubicBezTo>
                      <a:pt x="20" y="12"/>
                      <a:pt x="17" y="12"/>
                      <a:pt x="15" y="13"/>
                    </a:cubicBezTo>
                    <a:cubicBezTo>
                      <a:pt x="12" y="15"/>
                      <a:pt x="8" y="16"/>
                      <a:pt x="8" y="19"/>
                    </a:cubicBezTo>
                    <a:cubicBezTo>
                      <a:pt x="8" y="21"/>
                      <a:pt x="12" y="18"/>
                      <a:pt x="15" y="18"/>
                    </a:cubicBezTo>
                    <a:cubicBezTo>
                      <a:pt x="16" y="19"/>
                      <a:pt x="18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" name="Freeform 74"/>
              <p:cNvSpPr>
                <a:spLocks noChangeAspect="1"/>
              </p:cNvSpPr>
              <p:nvPr/>
            </p:nvSpPr>
            <p:spPr bwMode="auto">
              <a:xfrm>
                <a:off x="5418138" y="4387850"/>
                <a:ext cx="173037" cy="165100"/>
              </a:xfrm>
              <a:custGeom>
                <a:avLst/>
                <a:gdLst>
                  <a:gd name="T0" fmla="*/ 2147483646 w 86"/>
                  <a:gd name="T1" fmla="*/ 2147483646 h 82"/>
                  <a:gd name="T2" fmla="*/ 2147483646 w 86"/>
                  <a:gd name="T3" fmla="*/ 2147483646 h 82"/>
                  <a:gd name="T4" fmla="*/ 2147483646 w 86"/>
                  <a:gd name="T5" fmla="*/ 2147483646 h 82"/>
                  <a:gd name="T6" fmla="*/ 2147483646 w 86"/>
                  <a:gd name="T7" fmla="*/ 2147483646 h 82"/>
                  <a:gd name="T8" fmla="*/ 2147483646 w 86"/>
                  <a:gd name="T9" fmla="*/ 2147483646 h 82"/>
                  <a:gd name="T10" fmla="*/ 2147483646 w 86"/>
                  <a:gd name="T11" fmla="*/ 2147483646 h 82"/>
                  <a:gd name="T12" fmla="*/ 2147483646 w 86"/>
                  <a:gd name="T13" fmla="*/ 2147483646 h 82"/>
                  <a:gd name="T14" fmla="*/ 2147483646 w 86"/>
                  <a:gd name="T15" fmla="*/ 2147483646 h 82"/>
                  <a:gd name="T16" fmla="*/ 2147483646 w 86"/>
                  <a:gd name="T17" fmla="*/ 2147483646 h 82"/>
                  <a:gd name="T18" fmla="*/ 2147483646 w 86"/>
                  <a:gd name="T19" fmla="*/ 2147483646 h 82"/>
                  <a:gd name="T20" fmla="*/ 2147483646 w 86"/>
                  <a:gd name="T21" fmla="*/ 2147483646 h 82"/>
                  <a:gd name="T22" fmla="*/ 2147483646 w 86"/>
                  <a:gd name="T23" fmla="*/ 2147483646 h 82"/>
                  <a:gd name="T24" fmla="*/ 2147483646 w 86"/>
                  <a:gd name="T25" fmla="*/ 2147483646 h 82"/>
                  <a:gd name="T26" fmla="*/ 2147483646 w 86"/>
                  <a:gd name="T27" fmla="*/ 2147483646 h 82"/>
                  <a:gd name="T28" fmla="*/ 2147483646 w 86"/>
                  <a:gd name="T29" fmla="*/ 2147483646 h 82"/>
                  <a:gd name="T30" fmla="*/ 2147483646 w 86"/>
                  <a:gd name="T31" fmla="*/ 0 h 82"/>
                  <a:gd name="T32" fmla="*/ 2147483646 w 86"/>
                  <a:gd name="T33" fmla="*/ 2147483646 h 82"/>
                  <a:gd name="T34" fmla="*/ 2147483646 w 86"/>
                  <a:gd name="T35" fmla="*/ 2147483646 h 82"/>
                  <a:gd name="T36" fmla="*/ 2147483646 w 86"/>
                  <a:gd name="T37" fmla="*/ 2147483646 h 82"/>
                  <a:gd name="T38" fmla="*/ 2147483646 w 86"/>
                  <a:gd name="T39" fmla="*/ 2147483646 h 82"/>
                  <a:gd name="T40" fmla="*/ 2147483646 w 86"/>
                  <a:gd name="T41" fmla="*/ 2147483646 h 82"/>
                  <a:gd name="T42" fmla="*/ 2147483646 w 86"/>
                  <a:gd name="T43" fmla="*/ 2147483646 h 82"/>
                  <a:gd name="T44" fmla="*/ 2147483646 w 86"/>
                  <a:gd name="T45" fmla="*/ 2147483646 h 82"/>
                  <a:gd name="T46" fmla="*/ 2147483646 w 86"/>
                  <a:gd name="T47" fmla="*/ 2147483646 h 82"/>
                  <a:gd name="T48" fmla="*/ 2147483646 w 86"/>
                  <a:gd name="T49" fmla="*/ 2147483646 h 82"/>
                  <a:gd name="T50" fmla="*/ 2147483646 w 86"/>
                  <a:gd name="T51" fmla="*/ 2147483646 h 82"/>
                  <a:gd name="T52" fmla="*/ 2147483646 w 86"/>
                  <a:gd name="T53" fmla="*/ 2147483646 h 82"/>
                  <a:gd name="T54" fmla="*/ 2147483646 w 86"/>
                  <a:gd name="T55" fmla="*/ 2147483646 h 82"/>
                  <a:gd name="T56" fmla="*/ 2147483646 w 86"/>
                  <a:gd name="T57" fmla="*/ 2147483646 h 82"/>
                  <a:gd name="T58" fmla="*/ 2147483646 w 86"/>
                  <a:gd name="T59" fmla="*/ 2147483646 h 82"/>
                  <a:gd name="T60" fmla="*/ 2147483646 w 86"/>
                  <a:gd name="T61" fmla="*/ 2147483646 h 82"/>
                  <a:gd name="T62" fmla="*/ 2147483646 w 86"/>
                  <a:gd name="T63" fmla="*/ 2147483646 h 82"/>
                  <a:gd name="T64" fmla="*/ 2147483646 w 86"/>
                  <a:gd name="T65" fmla="*/ 2147483646 h 82"/>
                  <a:gd name="T66" fmla="*/ 2147483646 w 86"/>
                  <a:gd name="T67" fmla="*/ 2147483646 h 82"/>
                  <a:gd name="T68" fmla="*/ 2147483646 w 86"/>
                  <a:gd name="T69" fmla="*/ 2147483646 h 82"/>
                  <a:gd name="T70" fmla="*/ 2147483646 w 86"/>
                  <a:gd name="T71" fmla="*/ 2147483646 h 82"/>
                  <a:gd name="T72" fmla="*/ 2147483646 w 86"/>
                  <a:gd name="T73" fmla="*/ 2147483646 h 82"/>
                  <a:gd name="T74" fmla="*/ 2147483646 w 86"/>
                  <a:gd name="T75" fmla="*/ 2147483646 h 82"/>
                  <a:gd name="T76" fmla="*/ 2147483646 w 86"/>
                  <a:gd name="T77" fmla="*/ 2147483646 h 82"/>
                  <a:gd name="T78" fmla="*/ 2147483646 w 86"/>
                  <a:gd name="T79" fmla="*/ 2147483646 h 82"/>
                  <a:gd name="T80" fmla="*/ 2147483646 w 86"/>
                  <a:gd name="T81" fmla="*/ 2147483646 h 82"/>
                  <a:gd name="T82" fmla="*/ 2147483646 w 86"/>
                  <a:gd name="T83" fmla="*/ 2147483646 h 82"/>
                  <a:gd name="T84" fmla="*/ 2147483646 w 86"/>
                  <a:gd name="T85" fmla="*/ 2147483646 h 82"/>
                  <a:gd name="T86" fmla="*/ 2147483646 w 86"/>
                  <a:gd name="T87" fmla="*/ 2147483646 h 82"/>
                  <a:gd name="T88" fmla="*/ 2147483646 w 86"/>
                  <a:gd name="T89" fmla="*/ 2147483646 h 82"/>
                  <a:gd name="T90" fmla="*/ 2147483646 w 86"/>
                  <a:gd name="T91" fmla="*/ 2147483646 h 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" h="82">
                    <a:moveTo>
                      <a:pt x="86" y="78"/>
                    </a:moveTo>
                    <a:cubicBezTo>
                      <a:pt x="85" y="77"/>
                      <a:pt x="83" y="76"/>
                      <a:pt x="82" y="74"/>
                    </a:cubicBezTo>
                    <a:cubicBezTo>
                      <a:pt x="80" y="72"/>
                      <a:pt x="79" y="70"/>
                      <a:pt x="77" y="68"/>
                    </a:cubicBezTo>
                    <a:cubicBezTo>
                      <a:pt x="77" y="67"/>
                      <a:pt x="76" y="66"/>
                      <a:pt x="75" y="65"/>
                    </a:cubicBezTo>
                    <a:cubicBezTo>
                      <a:pt x="73" y="62"/>
                      <a:pt x="69" y="61"/>
                      <a:pt x="67" y="58"/>
                    </a:cubicBezTo>
                    <a:cubicBezTo>
                      <a:pt x="65" y="56"/>
                      <a:pt x="64" y="53"/>
                      <a:pt x="61" y="50"/>
                    </a:cubicBezTo>
                    <a:cubicBezTo>
                      <a:pt x="60" y="49"/>
                      <a:pt x="58" y="49"/>
                      <a:pt x="56" y="47"/>
                    </a:cubicBezTo>
                    <a:cubicBezTo>
                      <a:pt x="55" y="46"/>
                      <a:pt x="55" y="45"/>
                      <a:pt x="54" y="44"/>
                    </a:cubicBezTo>
                    <a:cubicBezTo>
                      <a:pt x="53" y="43"/>
                      <a:pt x="51" y="45"/>
                      <a:pt x="50" y="44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5" y="41"/>
                      <a:pt x="45" y="38"/>
                      <a:pt x="43" y="37"/>
                    </a:cubicBezTo>
                    <a:cubicBezTo>
                      <a:pt x="42" y="37"/>
                      <a:pt x="41" y="41"/>
                      <a:pt x="40" y="40"/>
                    </a:cubicBezTo>
                    <a:cubicBezTo>
                      <a:pt x="38" y="39"/>
                      <a:pt x="38" y="36"/>
                      <a:pt x="37" y="33"/>
                    </a:cubicBezTo>
                    <a:cubicBezTo>
                      <a:pt x="37" y="31"/>
                      <a:pt x="36" y="28"/>
                      <a:pt x="35" y="25"/>
                    </a:cubicBezTo>
                    <a:cubicBezTo>
                      <a:pt x="34" y="21"/>
                      <a:pt x="33" y="17"/>
                      <a:pt x="32" y="14"/>
                    </a:cubicBezTo>
                    <a:cubicBezTo>
                      <a:pt x="31" y="9"/>
                      <a:pt x="29" y="4"/>
                      <a:pt x="28" y="0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3"/>
                      <a:pt x="19" y="5"/>
                      <a:pt x="18" y="6"/>
                    </a:cubicBezTo>
                    <a:cubicBezTo>
                      <a:pt x="16" y="6"/>
                      <a:pt x="15" y="3"/>
                      <a:pt x="14" y="4"/>
                    </a:cubicBezTo>
                    <a:cubicBezTo>
                      <a:pt x="13" y="5"/>
                      <a:pt x="14" y="9"/>
                      <a:pt x="12" y="10"/>
                    </a:cubicBezTo>
                    <a:cubicBezTo>
                      <a:pt x="10" y="11"/>
                      <a:pt x="8" y="9"/>
                      <a:pt x="7" y="10"/>
                    </a:cubicBezTo>
                    <a:cubicBezTo>
                      <a:pt x="6" y="11"/>
                      <a:pt x="7" y="13"/>
                      <a:pt x="6" y="15"/>
                    </a:cubicBezTo>
                    <a:cubicBezTo>
                      <a:pt x="6" y="16"/>
                      <a:pt x="4" y="18"/>
                      <a:pt x="4" y="19"/>
                    </a:cubicBezTo>
                    <a:cubicBezTo>
                      <a:pt x="4" y="21"/>
                      <a:pt x="6" y="22"/>
                      <a:pt x="7" y="23"/>
                    </a:cubicBezTo>
                    <a:cubicBezTo>
                      <a:pt x="7" y="26"/>
                      <a:pt x="6" y="29"/>
                      <a:pt x="4" y="32"/>
                    </a:cubicBezTo>
                    <a:cubicBezTo>
                      <a:pt x="4" y="35"/>
                      <a:pt x="1" y="36"/>
                      <a:pt x="1" y="38"/>
                    </a:cubicBezTo>
                    <a:cubicBezTo>
                      <a:pt x="0" y="41"/>
                      <a:pt x="1" y="45"/>
                      <a:pt x="2" y="48"/>
                    </a:cubicBezTo>
                    <a:cubicBezTo>
                      <a:pt x="2" y="50"/>
                      <a:pt x="3" y="51"/>
                      <a:pt x="4" y="53"/>
                    </a:cubicBezTo>
                    <a:cubicBezTo>
                      <a:pt x="5" y="53"/>
                      <a:pt x="7" y="53"/>
                      <a:pt x="9" y="53"/>
                    </a:cubicBezTo>
                    <a:cubicBezTo>
                      <a:pt x="10" y="53"/>
                      <a:pt x="11" y="50"/>
                      <a:pt x="12" y="50"/>
                    </a:cubicBezTo>
                    <a:cubicBezTo>
                      <a:pt x="14" y="50"/>
                      <a:pt x="15" y="56"/>
                      <a:pt x="16" y="54"/>
                    </a:cubicBezTo>
                    <a:cubicBezTo>
                      <a:pt x="19" y="52"/>
                      <a:pt x="17" y="46"/>
                      <a:pt x="19" y="43"/>
                    </a:cubicBezTo>
                    <a:cubicBezTo>
                      <a:pt x="20" y="41"/>
                      <a:pt x="21" y="46"/>
                      <a:pt x="23" y="47"/>
                    </a:cubicBezTo>
                    <a:cubicBezTo>
                      <a:pt x="24" y="48"/>
                      <a:pt x="25" y="49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33" y="49"/>
                      <a:pt x="34" y="47"/>
                      <a:pt x="35" y="47"/>
                    </a:cubicBezTo>
                    <a:cubicBezTo>
                      <a:pt x="36" y="47"/>
                      <a:pt x="37" y="49"/>
                      <a:pt x="39" y="50"/>
                    </a:cubicBezTo>
                    <a:cubicBezTo>
                      <a:pt x="43" y="51"/>
                      <a:pt x="46" y="50"/>
                      <a:pt x="50" y="51"/>
                    </a:cubicBezTo>
                    <a:cubicBezTo>
                      <a:pt x="52" y="52"/>
                      <a:pt x="55" y="54"/>
                      <a:pt x="57" y="56"/>
                    </a:cubicBezTo>
                    <a:cubicBezTo>
                      <a:pt x="59" y="58"/>
                      <a:pt x="59" y="61"/>
                      <a:pt x="61" y="63"/>
                    </a:cubicBezTo>
                    <a:cubicBezTo>
                      <a:pt x="64" y="66"/>
                      <a:pt x="67" y="68"/>
                      <a:pt x="70" y="71"/>
                    </a:cubicBezTo>
                    <a:cubicBezTo>
                      <a:pt x="71" y="72"/>
                      <a:pt x="71" y="74"/>
                      <a:pt x="72" y="76"/>
                    </a:cubicBezTo>
                    <a:cubicBezTo>
                      <a:pt x="73" y="77"/>
                      <a:pt x="75" y="79"/>
                      <a:pt x="76" y="80"/>
                    </a:cubicBezTo>
                    <a:cubicBezTo>
                      <a:pt x="78" y="80"/>
                      <a:pt x="79" y="82"/>
                      <a:pt x="81" y="81"/>
                    </a:cubicBezTo>
                    <a:cubicBezTo>
                      <a:pt x="82" y="81"/>
                      <a:pt x="82" y="79"/>
                      <a:pt x="83" y="78"/>
                    </a:cubicBezTo>
                    <a:cubicBezTo>
                      <a:pt x="83" y="77"/>
                      <a:pt x="85" y="78"/>
                      <a:pt x="86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" name="Freeform 75"/>
              <p:cNvSpPr>
                <a:spLocks noChangeAspect="1"/>
              </p:cNvSpPr>
              <p:nvPr/>
            </p:nvSpPr>
            <p:spPr bwMode="auto">
              <a:xfrm>
                <a:off x="5049838" y="4232275"/>
                <a:ext cx="425450" cy="576263"/>
              </a:xfrm>
              <a:custGeom>
                <a:avLst/>
                <a:gdLst>
                  <a:gd name="T0" fmla="*/ 2147483646 w 211"/>
                  <a:gd name="T1" fmla="*/ 2147483646 h 286"/>
                  <a:gd name="T2" fmla="*/ 2147483646 w 211"/>
                  <a:gd name="T3" fmla="*/ 2147483646 h 286"/>
                  <a:gd name="T4" fmla="*/ 2147483646 w 211"/>
                  <a:gd name="T5" fmla="*/ 2147483646 h 286"/>
                  <a:gd name="T6" fmla="*/ 2147483646 w 211"/>
                  <a:gd name="T7" fmla="*/ 2147483646 h 286"/>
                  <a:gd name="T8" fmla="*/ 2147483646 w 211"/>
                  <a:gd name="T9" fmla="*/ 2147483646 h 286"/>
                  <a:gd name="T10" fmla="*/ 2147483646 w 211"/>
                  <a:gd name="T11" fmla="*/ 2147483646 h 286"/>
                  <a:gd name="T12" fmla="*/ 2147483646 w 211"/>
                  <a:gd name="T13" fmla="*/ 2147483646 h 286"/>
                  <a:gd name="T14" fmla="*/ 2147483646 w 211"/>
                  <a:gd name="T15" fmla="*/ 2147483646 h 286"/>
                  <a:gd name="T16" fmla="*/ 2147483646 w 211"/>
                  <a:gd name="T17" fmla="*/ 2147483646 h 286"/>
                  <a:gd name="T18" fmla="*/ 2147483646 w 211"/>
                  <a:gd name="T19" fmla="*/ 2147483646 h 286"/>
                  <a:gd name="T20" fmla="*/ 2147483646 w 211"/>
                  <a:gd name="T21" fmla="*/ 2147483646 h 286"/>
                  <a:gd name="T22" fmla="*/ 2147483646 w 211"/>
                  <a:gd name="T23" fmla="*/ 0 h 286"/>
                  <a:gd name="T24" fmla="*/ 2147483646 w 211"/>
                  <a:gd name="T25" fmla="*/ 2147483646 h 286"/>
                  <a:gd name="T26" fmla="*/ 2147483646 w 211"/>
                  <a:gd name="T27" fmla="*/ 2147483646 h 286"/>
                  <a:gd name="T28" fmla="*/ 2147483646 w 211"/>
                  <a:gd name="T29" fmla="*/ 2147483646 h 286"/>
                  <a:gd name="T30" fmla="*/ 2147483646 w 211"/>
                  <a:gd name="T31" fmla="*/ 2147483646 h 286"/>
                  <a:gd name="T32" fmla="*/ 2147483646 w 211"/>
                  <a:gd name="T33" fmla="*/ 2147483646 h 286"/>
                  <a:gd name="T34" fmla="*/ 2147483646 w 211"/>
                  <a:gd name="T35" fmla="*/ 2147483646 h 286"/>
                  <a:gd name="T36" fmla="*/ 2147483646 w 211"/>
                  <a:gd name="T37" fmla="*/ 2147483646 h 286"/>
                  <a:gd name="T38" fmla="*/ 2147483646 w 211"/>
                  <a:gd name="T39" fmla="*/ 2147483646 h 286"/>
                  <a:gd name="T40" fmla="*/ 2147483646 w 211"/>
                  <a:gd name="T41" fmla="*/ 2147483646 h 286"/>
                  <a:gd name="T42" fmla="*/ 2147483646 w 211"/>
                  <a:gd name="T43" fmla="*/ 2147483646 h 286"/>
                  <a:gd name="T44" fmla="*/ 2147483646 w 211"/>
                  <a:gd name="T45" fmla="*/ 2147483646 h 286"/>
                  <a:gd name="T46" fmla="*/ 2147483646 w 211"/>
                  <a:gd name="T47" fmla="*/ 2147483646 h 286"/>
                  <a:gd name="T48" fmla="*/ 2147483646 w 211"/>
                  <a:gd name="T49" fmla="*/ 2147483646 h 286"/>
                  <a:gd name="T50" fmla="*/ 2147483646 w 211"/>
                  <a:gd name="T51" fmla="*/ 2147483646 h 286"/>
                  <a:gd name="T52" fmla="*/ 2147483646 w 211"/>
                  <a:gd name="T53" fmla="*/ 2147483646 h 286"/>
                  <a:gd name="T54" fmla="*/ 2147483646 w 211"/>
                  <a:gd name="T55" fmla="*/ 2147483646 h 286"/>
                  <a:gd name="T56" fmla="*/ 2147483646 w 211"/>
                  <a:gd name="T57" fmla="*/ 2147483646 h 286"/>
                  <a:gd name="T58" fmla="*/ 2147483646 w 211"/>
                  <a:gd name="T59" fmla="*/ 2147483646 h 286"/>
                  <a:gd name="T60" fmla="*/ 2147483646 w 211"/>
                  <a:gd name="T61" fmla="*/ 2147483646 h 286"/>
                  <a:gd name="T62" fmla="*/ 2147483646 w 211"/>
                  <a:gd name="T63" fmla="*/ 2147483646 h 286"/>
                  <a:gd name="T64" fmla="*/ 2147483646 w 211"/>
                  <a:gd name="T65" fmla="*/ 2147483646 h 286"/>
                  <a:gd name="T66" fmla="*/ 2147483646 w 211"/>
                  <a:gd name="T67" fmla="*/ 2147483646 h 286"/>
                  <a:gd name="T68" fmla="*/ 2147483646 w 211"/>
                  <a:gd name="T69" fmla="*/ 2147483646 h 286"/>
                  <a:gd name="T70" fmla="*/ 2147483646 w 211"/>
                  <a:gd name="T71" fmla="*/ 2147483646 h 286"/>
                  <a:gd name="T72" fmla="*/ 2147483646 w 211"/>
                  <a:gd name="T73" fmla="*/ 2147483646 h 286"/>
                  <a:gd name="T74" fmla="*/ 2147483646 w 211"/>
                  <a:gd name="T75" fmla="*/ 2147483646 h 286"/>
                  <a:gd name="T76" fmla="*/ 2147483646 w 211"/>
                  <a:gd name="T77" fmla="*/ 2147483646 h 286"/>
                  <a:gd name="T78" fmla="*/ 2147483646 w 211"/>
                  <a:gd name="T79" fmla="*/ 2147483646 h 286"/>
                  <a:gd name="T80" fmla="*/ 2147483646 w 211"/>
                  <a:gd name="T81" fmla="*/ 2147483646 h 286"/>
                  <a:gd name="T82" fmla="*/ 2147483646 w 211"/>
                  <a:gd name="T83" fmla="*/ 2147483646 h 286"/>
                  <a:gd name="T84" fmla="*/ 2147483646 w 211"/>
                  <a:gd name="T85" fmla="*/ 2147483646 h 286"/>
                  <a:gd name="T86" fmla="*/ 2147483646 w 211"/>
                  <a:gd name="T87" fmla="*/ 2147483646 h 286"/>
                  <a:gd name="T88" fmla="*/ 2147483646 w 211"/>
                  <a:gd name="T89" fmla="*/ 2147483646 h 286"/>
                  <a:gd name="T90" fmla="*/ 2147483646 w 211"/>
                  <a:gd name="T91" fmla="*/ 2147483646 h 286"/>
                  <a:gd name="T92" fmla="*/ 2147483646 w 211"/>
                  <a:gd name="T93" fmla="*/ 2147483646 h 286"/>
                  <a:gd name="T94" fmla="*/ 2147483646 w 211"/>
                  <a:gd name="T95" fmla="*/ 2147483646 h 286"/>
                  <a:gd name="T96" fmla="*/ 2147483646 w 211"/>
                  <a:gd name="T97" fmla="*/ 2147483646 h 286"/>
                  <a:gd name="T98" fmla="*/ 2147483646 w 211"/>
                  <a:gd name="T99" fmla="*/ 2147483646 h 286"/>
                  <a:gd name="T100" fmla="*/ 2147483646 w 211"/>
                  <a:gd name="T101" fmla="*/ 2147483646 h 286"/>
                  <a:gd name="T102" fmla="*/ 2147483646 w 211"/>
                  <a:gd name="T103" fmla="*/ 2147483646 h 286"/>
                  <a:gd name="T104" fmla="*/ 2147483646 w 211"/>
                  <a:gd name="T105" fmla="*/ 2147483646 h 286"/>
                  <a:gd name="T106" fmla="*/ 2147483646 w 211"/>
                  <a:gd name="T107" fmla="*/ 2147483646 h 286"/>
                  <a:gd name="T108" fmla="*/ 2147483646 w 211"/>
                  <a:gd name="T109" fmla="*/ 2147483646 h 2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1" h="286">
                    <a:moveTo>
                      <a:pt x="187" y="130"/>
                    </a:moveTo>
                    <a:cubicBezTo>
                      <a:pt x="186" y="128"/>
                      <a:pt x="185" y="127"/>
                      <a:pt x="185" y="125"/>
                    </a:cubicBezTo>
                    <a:cubicBezTo>
                      <a:pt x="184" y="122"/>
                      <a:pt x="183" y="118"/>
                      <a:pt x="184" y="115"/>
                    </a:cubicBezTo>
                    <a:cubicBezTo>
                      <a:pt x="184" y="113"/>
                      <a:pt x="187" y="112"/>
                      <a:pt x="187" y="109"/>
                    </a:cubicBezTo>
                    <a:cubicBezTo>
                      <a:pt x="189" y="106"/>
                      <a:pt x="190" y="103"/>
                      <a:pt x="190" y="100"/>
                    </a:cubicBezTo>
                    <a:cubicBezTo>
                      <a:pt x="189" y="99"/>
                      <a:pt x="187" y="98"/>
                      <a:pt x="187" y="96"/>
                    </a:cubicBezTo>
                    <a:cubicBezTo>
                      <a:pt x="187" y="95"/>
                      <a:pt x="189" y="93"/>
                      <a:pt x="189" y="92"/>
                    </a:cubicBezTo>
                    <a:cubicBezTo>
                      <a:pt x="190" y="90"/>
                      <a:pt x="189" y="88"/>
                      <a:pt x="190" y="87"/>
                    </a:cubicBezTo>
                    <a:cubicBezTo>
                      <a:pt x="191" y="86"/>
                      <a:pt x="193" y="88"/>
                      <a:pt x="195" y="87"/>
                    </a:cubicBezTo>
                    <a:cubicBezTo>
                      <a:pt x="197" y="86"/>
                      <a:pt x="196" y="82"/>
                      <a:pt x="197" y="81"/>
                    </a:cubicBezTo>
                    <a:cubicBezTo>
                      <a:pt x="198" y="80"/>
                      <a:pt x="199" y="83"/>
                      <a:pt x="201" y="83"/>
                    </a:cubicBezTo>
                    <a:cubicBezTo>
                      <a:pt x="202" y="82"/>
                      <a:pt x="203" y="80"/>
                      <a:pt x="205" y="80"/>
                    </a:cubicBezTo>
                    <a:cubicBezTo>
                      <a:pt x="207" y="79"/>
                      <a:pt x="209" y="78"/>
                      <a:pt x="211" y="77"/>
                    </a:cubicBezTo>
                    <a:cubicBezTo>
                      <a:pt x="208" y="75"/>
                      <a:pt x="205" y="74"/>
                      <a:pt x="203" y="72"/>
                    </a:cubicBezTo>
                    <a:cubicBezTo>
                      <a:pt x="203" y="71"/>
                      <a:pt x="204" y="69"/>
                      <a:pt x="203" y="69"/>
                    </a:cubicBezTo>
                    <a:cubicBezTo>
                      <a:pt x="202" y="67"/>
                      <a:pt x="198" y="66"/>
                      <a:pt x="197" y="64"/>
                    </a:cubicBezTo>
                    <a:cubicBezTo>
                      <a:pt x="195" y="62"/>
                      <a:pt x="193" y="60"/>
                      <a:pt x="192" y="57"/>
                    </a:cubicBezTo>
                    <a:cubicBezTo>
                      <a:pt x="191" y="52"/>
                      <a:pt x="191" y="47"/>
                      <a:pt x="191" y="43"/>
                    </a:cubicBezTo>
                    <a:cubicBezTo>
                      <a:pt x="191" y="38"/>
                      <a:pt x="192" y="34"/>
                      <a:pt x="191" y="30"/>
                    </a:cubicBezTo>
                    <a:cubicBezTo>
                      <a:pt x="191" y="27"/>
                      <a:pt x="187" y="25"/>
                      <a:pt x="187" y="22"/>
                    </a:cubicBezTo>
                    <a:cubicBezTo>
                      <a:pt x="186" y="19"/>
                      <a:pt x="189" y="17"/>
                      <a:pt x="188" y="15"/>
                    </a:cubicBezTo>
                    <a:cubicBezTo>
                      <a:pt x="186" y="11"/>
                      <a:pt x="183" y="8"/>
                      <a:pt x="179" y="5"/>
                    </a:cubicBezTo>
                    <a:cubicBezTo>
                      <a:pt x="178" y="5"/>
                      <a:pt x="176" y="6"/>
                      <a:pt x="175" y="5"/>
                    </a:cubicBezTo>
                    <a:cubicBezTo>
                      <a:pt x="174" y="4"/>
                      <a:pt x="173" y="2"/>
                      <a:pt x="171" y="0"/>
                    </a:cubicBezTo>
                    <a:cubicBezTo>
                      <a:pt x="170" y="2"/>
                      <a:pt x="168" y="4"/>
                      <a:pt x="166" y="6"/>
                    </a:cubicBezTo>
                    <a:cubicBezTo>
                      <a:pt x="164" y="7"/>
                      <a:pt x="162" y="5"/>
                      <a:pt x="160" y="6"/>
                    </a:cubicBezTo>
                    <a:cubicBezTo>
                      <a:pt x="159" y="7"/>
                      <a:pt x="159" y="9"/>
                      <a:pt x="158" y="11"/>
                    </a:cubicBezTo>
                    <a:cubicBezTo>
                      <a:pt x="156" y="12"/>
                      <a:pt x="154" y="11"/>
                      <a:pt x="153" y="13"/>
                    </a:cubicBezTo>
                    <a:cubicBezTo>
                      <a:pt x="152" y="15"/>
                      <a:pt x="153" y="17"/>
                      <a:pt x="152" y="19"/>
                    </a:cubicBezTo>
                    <a:cubicBezTo>
                      <a:pt x="151" y="21"/>
                      <a:pt x="148" y="23"/>
                      <a:pt x="146" y="22"/>
                    </a:cubicBezTo>
                    <a:cubicBezTo>
                      <a:pt x="144" y="21"/>
                      <a:pt x="145" y="16"/>
                      <a:pt x="142" y="16"/>
                    </a:cubicBezTo>
                    <a:cubicBezTo>
                      <a:pt x="107" y="14"/>
                      <a:pt x="73" y="16"/>
                      <a:pt x="38" y="16"/>
                    </a:cubicBezTo>
                    <a:lnTo>
                      <a:pt x="37" y="48"/>
                    </a:lnTo>
                    <a:lnTo>
                      <a:pt x="26" y="48"/>
                    </a:lnTo>
                    <a:lnTo>
                      <a:pt x="25" y="55"/>
                    </a:lnTo>
                    <a:cubicBezTo>
                      <a:pt x="25" y="73"/>
                      <a:pt x="27" y="91"/>
                      <a:pt x="25" y="108"/>
                    </a:cubicBezTo>
                    <a:cubicBezTo>
                      <a:pt x="25" y="110"/>
                      <a:pt x="21" y="107"/>
                      <a:pt x="19" y="108"/>
                    </a:cubicBezTo>
                    <a:cubicBezTo>
                      <a:pt x="17" y="108"/>
                      <a:pt x="15" y="109"/>
                      <a:pt x="14" y="111"/>
                    </a:cubicBezTo>
                    <a:cubicBezTo>
                      <a:pt x="13" y="112"/>
                      <a:pt x="16" y="114"/>
                      <a:pt x="15" y="116"/>
                    </a:cubicBezTo>
                    <a:cubicBezTo>
                      <a:pt x="14" y="119"/>
                      <a:pt x="12" y="121"/>
                      <a:pt x="10" y="123"/>
                    </a:cubicBezTo>
                    <a:cubicBezTo>
                      <a:pt x="9" y="124"/>
                      <a:pt x="6" y="125"/>
                      <a:pt x="7" y="126"/>
                    </a:cubicBezTo>
                    <a:cubicBezTo>
                      <a:pt x="7" y="128"/>
                      <a:pt x="11" y="130"/>
                      <a:pt x="10" y="132"/>
                    </a:cubicBezTo>
                    <a:cubicBezTo>
                      <a:pt x="10" y="134"/>
                      <a:pt x="5" y="133"/>
                      <a:pt x="5" y="135"/>
                    </a:cubicBezTo>
                    <a:cubicBezTo>
                      <a:pt x="4" y="138"/>
                      <a:pt x="7" y="141"/>
                      <a:pt x="6" y="144"/>
                    </a:cubicBezTo>
                    <a:cubicBezTo>
                      <a:pt x="6" y="147"/>
                      <a:pt x="2" y="148"/>
                      <a:pt x="1" y="150"/>
                    </a:cubicBezTo>
                    <a:cubicBezTo>
                      <a:pt x="0" y="151"/>
                      <a:pt x="0" y="154"/>
                      <a:pt x="1" y="155"/>
                    </a:cubicBezTo>
                    <a:cubicBezTo>
                      <a:pt x="3" y="156"/>
                      <a:pt x="6" y="152"/>
                      <a:pt x="8" y="153"/>
                    </a:cubicBezTo>
                    <a:cubicBezTo>
                      <a:pt x="10" y="156"/>
                      <a:pt x="8" y="160"/>
                      <a:pt x="9" y="163"/>
                    </a:cubicBezTo>
                    <a:cubicBezTo>
                      <a:pt x="10" y="164"/>
                      <a:pt x="12" y="163"/>
                      <a:pt x="12" y="164"/>
                    </a:cubicBezTo>
                    <a:cubicBezTo>
                      <a:pt x="12" y="165"/>
                      <a:pt x="9" y="166"/>
                      <a:pt x="9" y="168"/>
                    </a:cubicBezTo>
                    <a:cubicBezTo>
                      <a:pt x="10" y="171"/>
                      <a:pt x="13" y="172"/>
                      <a:pt x="14" y="174"/>
                    </a:cubicBezTo>
                    <a:cubicBezTo>
                      <a:pt x="15" y="175"/>
                      <a:pt x="14" y="177"/>
                      <a:pt x="13" y="178"/>
                    </a:cubicBezTo>
                    <a:cubicBezTo>
                      <a:pt x="15" y="180"/>
                      <a:pt x="18" y="182"/>
                      <a:pt x="19" y="184"/>
                    </a:cubicBezTo>
                    <a:cubicBezTo>
                      <a:pt x="22" y="187"/>
                      <a:pt x="24" y="191"/>
                      <a:pt x="25" y="195"/>
                    </a:cubicBezTo>
                    <a:cubicBezTo>
                      <a:pt x="26" y="197"/>
                      <a:pt x="25" y="200"/>
                      <a:pt x="25" y="202"/>
                    </a:cubicBezTo>
                    <a:cubicBezTo>
                      <a:pt x="24" y="204"/>
                      <a:pt x="21" y="205"/>
                      <a:pt x="21" y="206"/>
                    </a:cubicBezTo>
                    <a:cubicBezTo>
                      <a:pt x="21" y="208"/>
                      <a:pt x="23" y="210"/>
                      <a:pt x="25" y="211"/>
                    </a:cubicBezTo>
                    <a:cubicBezTo>
                      <a:pt x="27" y="212"/>
                      <a:pt x="30" y="209"/>
                      <a:pt x="32" y="211"/>
                    </a:cubicBezTo>
                    <a:cubicBezTo>
                      <a:pt x="34" y="212"/>
                      <a:pt x="30" y="214"/>
                      <a:pt x="31" y="216"/>
                    </a:cubicBezTo>
                    <a:cubicBezTo>
                      <a:pt x="34" y="218"/>
                      <a:pt x="38" y="216"/>
                      <a:pt x="41" y="218"/>
                    </a:cubicBezTo>
                    <a:cubicBezTo>
                      <a:pt x="42" y="219"/>
                      <a:pt x="41" y="222"/>
                      <a:pt x="42" y="223"/>
                    </a:cubicBezTo>
                    <a:cubicBezTo>
                      <a:pt x="43" y="224"/>
                      <a:pt x="45" y="222"/>
                      <a:pt x="46" y="223"/>
                    </a:cubicBezTo>
                    <a:cubicBezTo>
                      <a:pt x="47" y="224"/>
                      <a:pt x="45" y="227"/>
                      <a:pt x="45" y="228"/>
                    </a:cubicBezTo>
                    <a:cubicBezTo>
                      <a:pt x="46" y="230"/>
                      <a:pt x="48" y="232"/>
                      <a:pt x="50" y="234"/>
                    </a:cubicBezTo>
                    <a:cubicBezTo>
                      <a:pt x="52" y="235"/>
                      <a:pt x="54" y="233"/>
                      <a:pt x="55" y="234"/>
                    </a:cubicBezTo>
                    <a:cubicBezTo>
                      <a:pt x="57" y="238"/>
                      <a:pt x="61" y="240"/>
                      <a:pt x="62" y="242"/>
                    </a:cubicBezTo>
                    <a:cubicBezTo>
                      <a:pt x="63" y="243"/>
                      <a:pt x="59" y="243"/>
                      <a:pt x="59" y="244"/>
                    </a:cubicBezTo>
                    <a:cubicBezTo>
                      <a:pt x="61" y="247"/>
                      <a:pt x="64" y="247"/>
                      <a:pt x="66" y="249"/>
                    </a:cubicBezTo>
                    <a:cubicBezTo>
                      <a:pt x="67" y="249"/>
                      <a:pt x="69" y="250"/>
                      <a:pt x="70" y="251"/>
                    </a:cubicBezTo>
                    <a:cubicBezTo>
                      <a:pt x="71" y="253"/>
                      <a:pt x="73" y="255"/>
                      <a:pt x="73" y="258"/>
                    </a:cubicBezTo>
                    <a:cubicBezTo>
                      <a:pt x="73" y="260"/>
                      <a:pt x="72" y="262"/>
                      <a:pt x="72" y="265"/>
                    </a:cubicBezTo>
                    <a:cubicBezTo>
                      <a:pt x="74" y="266"/>
                      <a:pt x="76" y="268"/>
                      <a:pt x="78" y="269"/>
                    </a:cubicBezTo>
                    <a:cubicBezTo>
                      <a:pt x="80" y="270"/>
                      <a:pt x="83" y="272"/>
                      <a:pt x="85" y="272"/>
                    </a:cubicBezTo>
                    <a:cubicBezTo>
                      <a:pt x="87" y="272"/>
                      <a:pt x="88" y="270"/>
                      <a:pt x="89" y="270"/>
                    </a:cubicBezTo>
                    <a:cubicBezTo>
                      <a:pt x="91" y="269"/>
                      <a:pt x="93" y="270"/>
                      <a:pt x="95" y="270"/>
                    </a:cubicBezTo>
                    <a:cubicBezTo>
                      <a:pt x="97" y="269"/>
                      <a:pt x="97" y="267"/>
                      <a:pt x="99" y="267"/>
                    </a:cubicBezTo>
                    <a:cubicBezTo>
                      <a:pt x="102" y="269"/>
                      <a:pt x="105" y="273"/>
                      <a:pt x="107" y="277"/>
                    </a:cubicBezTo>
                    <a:cubicBezTo>
                      <a:pt x="109" y="278"/>
                      <a:pt x="109" y="281"/>
                      <a:pt x="111" y="283"/>
                    </a:cubicBezTo>
                    <a:cubicBezTo>
                      <a:pt x="112" y="284"/>
                      <a:pt x="113" y="285"/>
                      <a:pt x="114" y="286"/>
                    </a:cubicBezTo>
                    <a:cubicBezTo>
                      <a:pt x="115" y="285"/>
                      <a:pt x="115" y="283"/>
                      <a:pt x="117" y="283"/>
                    </a:cubicBezTo>
                    <a:cubicBezTo>
                      <a:pt x="119" y="282"/>
                      <a:pt x="122" y="283"/>
                      <a:pt x="124" y="283"/>
                    </a:cubicBezTo>
                    <a:cubicBezTo>
                      <a:pt x="126" y="282"/>
                      <a:pt x="127" y="279"/>
                      <a:pt x="129" y="280"/>
                    </a:cubicBezTo>
                    <a:cubicBezTo>
                      <a:pt x="131" y="280"/>
                      <a:pt x="130" y="284"/>
                      <a:pt x="132" y="284"/>
                    </a:cubicBezTo>
                    <a:cubicBezTo>
                      <a:pt x="133" y="285"/>
                      <a:pt x="134" y="282"/>
                      <a:pt x="136" y="282"/>
                    </a:cubicBezTo>
                    <a:cubicBezTo>
                      <a:pt x="138" y="280"/>
                      <a:pt x="140" y="279"/>
                      <a:pt x="143" y="279"/>
                    </a:cubicBezTo>
                    <a:cubicBezTo>
                      <a:pt x="144" y="279"/>
                      <a:pt x="145" y="281"/>
                      <a:pt x="146" y="281"/>
                    </a:cubicBezTo>
                    <a:cubicBezTo>
                      <a:pt x="148" y="281"/>
                      <a:pt x="150" y="282"/>
                      <a:pt x="151" y="281"/>
                    </a:cubicBezTo>
                    <a:cubicBezTo>
                      <a:pt x="154" y="280"/>
                      <a:pt x="155" y="277"/>
                      <a:pt x="156" y="275"/>
                    </a:cubicBezTo>
                    <a:lnTo>
                      <a:pt x="172" y="258"/>
                    </a:lnTo>
                    <a:cubicBezTo>
                      <a:pt x="171" y="256"/>
                      <a:pt x="169" y="255"/>
                      <a:pt x="169" y="253"/>
                    </a:cubicBezTo>
                    <a:cubicBezTo>
                      <a:pt x="167" y="250"/>
                      <a:pt x="168" y="246"/>
                      <a:pt x="166" y="243"/>
                    </a:cubicBezTo>
                    <a:cubicBezTo>
                      <a:pt x="165" y="240"/>
                      <a:pt x="162" y="238"/>
                      <a:pt x="160" y="235"/>
                    </a:cubicBezTo>
                    <a:cubicBezTo>
                      <a:pt x="157" y="232"/>
                      <a:pt x="156" y="227"/>
                      <a:pt x="152" y="225"/>
                    </a:cubicBezTo>
                    <a:cubicBezTo>
                      <a:pt x="149" y="223"/>
                      <a:pt x="145" y="226"/>
                      <a:pt x="142" y="224"/>
                    </a:cubicBezTo>
                    <a:cubicBezTo>
                      <a:pt x="140" y="222"/>
                      <a:pt x="141" y="218"/>
                      <a:pt x="143" y="216"/>
                    </a:cubicBezTo>
                    <a:cubicBezTo>
                      <a:pt x="145" y="214"/>
                      <a:pt x="149" y="216"/>
                      <a:pt x="151" y="215"/>
                    </a:cubicBezTo>
                    <a:cubicBezTo>
                      <a:pt x="153" y="215"/>
                      <a:pt x="156" y="215"/>
                      <a:pt x="156" y="214"/>
                    </a:cubicBezTo>
                    <a:cubicBezTo>
                      <a:pt x="158" y="210"/>
                      <a:pt x="155" y="205"/>
                      <a:pt x="156" y="201"/>
                    </a:cubicBezTo>
                    <a:cubicBezTo>
                      <a:pt x="156" y="197"/>
                      <a:pt x="158" y="193"/>
                      <a:pt x="158" y="189"/>
                    </a:cubicBezTo>
                    <a:cubicBezTo>
                      <a:pt x="158" y="188"/>
                      <a:pt x="156" y="187"/>
                      <a:pt x="156" y="185"/>
                    </a:cubicBezTo>
                    <a:cubicBezTo>
                      <a:pt x="156" y="183"/>
                      <a:pt x="157" y="182"/>
                      <a:pt x="159" y="181"/>
                    </a:cubicBezTo>
                    <a:cubicBezTo>
                      <a:pt x="160" y="181"/>
                      <a:pt x="161" y="182"/>
                      <a:pt x="163" y="182"/>
                    </a:cubicBezTo>
                    <a:cubicBezTo>
                      <a:pt x="164" y="182"/>
                      <a:pt x="166" y="183"/>
                      <a:pt x="166" y="182"/>
                    </a:cubicBezTo>
                    <a:cubicBezTo>
                      <a:pt x="167" y="176"/>
                      <a:pt x="165" y="170"/>
                      <a:pt x="167" y="164"/>
                    </a:cubicBezTo>
                    <a:cubicBezTo>
                      <a:pt x="167" y="162"/>
                      <a:pt x="170" y="162"/>
                      <a:pt x="171" y="161"/>
                    </a:cubicBezTo>
                    <a:cubicBezTo>
                      <a:pt x="172" y="158"/>
                      <a:pt x="172" y="154"/>
                      <a:pt x="174" y="152"/>
                    </a:cubicBezTo>
                    <a:cubicBezTo>
                      <a:pt x="176" y="150"/>
                      <a:pt x="179" y="151"/>
                      <a:pt x="181" y="150"/>
                    </a:cubicBezTo>
                    <a:cubicBezTo>
                      <a:pt x="182" y="149"/>
                      <a:pt x="180" y="148"/>
                      <a:pt x="181" y="147"/>
                    </a:cubicBezTo>
                    <a:cubicBezTo>
                      <a:pt x="182" y="144"/>
                      <a:pt x="184" y="142"/>
                      <a:pt x="184" y="140"/>
                    </a:cubicBezTo>
                    <a:cubicBezTo>
                      <a:pt x="185" y="138"/>
                      <a:pt x="183" y="136"/>
                      <a:pt x="184" y="134"/>
                    </a:cubicBezTo>
                    <a:cubicBezTo>
                      <a:pt x="184" y="132"/>
                      <a:pt x="186" y="131"/>
                      <a:pt x="187" y="1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" name="Freeform 76"/>
              <p:cNvSpPr>
                <a:spLocks noChangeAspect="1"/>
              </p:cNvSpPr>
              <p:nvPr/>
            </p:nvSpPr>
            <p:spPr bwMode="auto">
              <a:xfrm>
                <a:off x="4725988" y="3919538"/>
                <a:ext cx="400050" cy="423862"/>
              </a:xfrm>
              <a:custGeom>
                <a:avLst/>
                <a:gdLst>
                  <a:gd name="T0" fmla="*/ 2147483646 w 199"/>
                  <a:gd name="T1" fmla="*/ 2147483646 h 211"/>
                  <a:gd name="T2" fmla="*/ 2147483646 w 199"/>
                  <a:gd name="T3" fmla="*/ 2147483646 h 211"/>
                  <a:gd name="T4" fmla="*/ 2147483646 w 199"/>
                  <a:gd name="T5" fmla="*/ 2147483646 h 211"/>
                  <a:gd name="T6" fmla="*/ 2147483646 w 199"/>
                  <a:gd name="T7" fmla="*/ 2147483646 h 211"/>
                  <a:gd name="T8" fmla="*/ 2147483646 w 199"/>
                  <a:gd name="T9" fmla="*/ 2147483646 h 211"/>
                  <a:gd name="T10" fmla="*/ 2147483646 w 199"/>
                  <a:gd name="T11" fmla="*/ 2147483646 h 211"/>
                  <a:gd name="T12" fmla="*/ 2147483646 w 199"/>
                  <a:gd name="T13" fmla="*/ 2147483646 h 211"/>
                  <a:gd name="T14" fmla="*/ 2147483646 w 199"/>
                  <a:gd name="T15" fmla="*/ 2147483646 h 211"/>
                  <a:gd name="T16" fmla="*/ 2147483646 w 199"/>
                  <a:gd name="T17" fmla="*/ 2147483646 h 211"/>
                  <a:gd name="T18" fmla="*/ 2147483646 w 199"/>
                  <a:gd name="T19" fmla="*/ 2147483646 h 211"/>
                  <a:gd name="T20" fmla="*/ 2147483646 w 199"/>
                  <a:gd name="T21" fmla="*/ 2147483646 h 211"/>
                  <a:gd name="T22" fmla="*/ 2147483646 w 199"/>
                  <a:gd name="T23" fmla="*/ 2147483646 h 211"/>
                  <a:gd name="T24" fmla="*/ 2147483646 w 199"/>
                  <a:gd name="T25" fmla="*/ 2147483646 h 211"/>
                  <a:gd name="T26" fmla="*/ 2147483646 w 199"/>
                  <a:gd name="T27" fmla="*/ 2147483646 h 211"/>
                  <a:gd name="T28" fmla="*/ 2147483646 w 199"/>
                  <a:gd name="T29" fmla="*/ 2147483646 h 211"/>
                  <a:gd name="T30" fmla="*/ 2147483646 w 199"/>
                  <a:gd name="T31" fmla="*/ 2147483646 h 211"/>
                  <a:gd name="T32" fmla="*/ 2147483646 w 199"/>
                  <a:gd name="T33" fmla="*/ 2147483646 h 211"/>
                  <a:gd name="T34" fmla="*/ 2147483646 w 199"/>
                  <a:gd name="T35" fmla="*/ 2147483646 h 211"/>
                  <a:gd name="T36" fmla="*/ 2147483646 w 199"/>
                  <a:gd name="T37" fmla="*/ 2147483646 h 211"/>
                  <a:gd name="T38" fmla="*/ 0 w 199"/>
                  <a:gd name="T39" fmla="*/ 2147483646 h 211"/>
                  <a:gd name="T40" fmla="*/ 2147483646 w 199"/>
                  <a:gd name="T41" fmla="*/ 2147483646 h 211"/>
                  <a:gd name="T42" fmla="*/ 2147483646 w 199"/>
                  <a:gd name="T43" fmla="*/ 2147483646 h 211"/>
                  <a:gd name="T44" fmla="*/ 2147483646 w 199"/>
                  <a:gd name="T45" fmla="*/ 2147483646 h 211"/>
                  <a:gd name="T46" fmla="*/ 2147483646 w 199"/>
                  <a:gd name="T47" fmla="*/ 2147483646 h 211"/>
                  <a:gd name="T48" fmla="*/ 2147483646 w 199"/>
                  <a:gd name="T49" fmla="*/ 2147483646 h 211"/>
                  <a:gd name="T50" fmla="*/ 2147483646 w 199"/>
                  <a:gd name="T51" fmla="*/ 2147483646 h 211"/>
                  <a:gd name="T52" fmla="*/ 2147483646 w 199"/>
                  <a:gd name="T53" fmla="*/ 2147483646 h 211"/>
                  <a:gd name="T54" fmla="*/ 2147483646 w 199"/>
                  <a:gd name="T55" fmla="*/ 2147483646 h 211"/>
                  <a:gd name="T56" fmla="*/ 2147483646 w 199"/>
                  <a:gd name="T57" fmla="*/ 0 h 211"/>
                  <a:gd name="T58" fmla="*/ 2147483646 w 199"/>
                  <a:gd name="T59" fmla="*/ 2147483646 h 211"/>
                  <a:gd name="T60" fmla="*/ 2147483646 w 199"/>
                  <a:gd name="T61" fmla="*/ 2147483646 h 211"/>
                  <a:gd name="T62" fmla="*/ 2147483646 w 199"/>
                  <a:gd name="T63" fmla="*/ 2147483646 h 211"/>
                  <a:gd name="T64" fmla="*/ 2147483646 w 199"/>
                  <a:gd name="T65" fmla="*/ 2147483646 h 211"/>
                  <a:gd name="T66" fmla="*/ 2147483646 w 199"/>
                  <a:gd name="T67" fmla="*/ 2147483646 h 211"/>
                  <a:gd name="T68" fmla="*/ 2147483646 w 199"/>
                  <a:gd name="T69" fmla="*/ 2147483646 h 211"/>
                  <a:gd name="T70" fmla="*/ 2147483646 w 199"/>
                  <a:gd name="T71" fmla="*/ 2147483646 h 211"/>
                  <a:gd name="T72" fmla="*/ 2147483646 w 199"/>
                  <a:gd name="T73" fmla="*/ 2147483646 h 211"/>
                  <a:gd name="T74" fmla="*/ 2147483646 w 199"/>
                  <a:gd name="T75" fmla="*/ 2147483646 h 211"/>
                  <a:gd name="T76" fmla="*/ 2147483646 w 199"/>
                  <a:gd name="T77" fmla="*/ 2147483646 h 211"/>
                  <a:gd name="T78" fmla="*/ 2147483646 w 199"/>
                  <a:gd name="T79" fmla="*/ 2147483646 h 211"/>
                  <a:gd name="T80" fmla="*/ 2147483646 w 199"/>
                  <a:gd name="T81" fmla="*/ 2147483646 h 211"/>
                  <a:gd name="T82" fmla="*/ 2147483646 w 199"/>
                  <a:gd name="T83" fmla="*/ 2147483646 h 211"/>
                  <a:gd name="T84" fmla="*/ 2147483646 w 199"/>
                  <a:gd name="T85" fmla="*/ 2147483646 h 211"/>
                  <a:gd name="T86" fmla="*/ 2147483646 w 199"/>
                  <a:gd name="T87" fmla="*/ 2147483646 h 211"/>
                  <a:gd name="T88" fmla="*/ 2147483646 w 199"/>
                  <a:gd name="T89" fmla="*/ 2147483646 h 211"/>
                  <a:gd name="T90" fmla="*/ 2147483646 w 199"/>
                  <a:gd name="T91" fmla="*/ 2147483646 h 211"/>
                  <a:gd name="T92" fmla="*/ 2147483646 w 199"/>
                  <a:gd name="T93" fmla="*/ 2147483646 h 211"/>
                  <a:gd name="T94" fmla="*/ 2147483646 w 199"/>
                  <a:gd name="T95" fmla="*/ 2147483646 h 211"/>
                  <a:gd name="T96" fmla="*/ 2147483646 w 199"/>
                  <a:gd name="T97" fmla="*/ 2147483646 h 211"/>
                  <a:gd name="T98" fmla="*/ 2147483646 w 199"/>
                  <a:gd name="T99" fmla="*/ 2147483646 h 211"/>
                  <a:gd name="T100" fmla="*/ 2147483646 w 199"/>
                  <a:gd name="T101" fmla="*/ 2147483646 h 211"/>
                  <a:gd name="T102" fmla="*/ 2147483646 w 199"/>
                  <a:gd name="T103" fmla="*/ 2147483646 h 211"/>
                  <a:gd name="T104" fmla="*/ 2147483646 w 199"/>
                  <a:gd name="T105" fmla="*/ 2147483646 h 211"/>
                  <a:gd name="T106" fmla="*/ 2147483646 w 199"/>
                  <a:gd name="T107" fmla="*/ 2147483646 h 211"/>
                  <a:gd name="T108" fmla="*/ 2147483646 w 199"/>
                  <a:gd name="T109" fmla="*/ 2147483646 h 211"/>
                  <a:gd name="T110" fmla="*/ 2147483646 w 199"/>
                  <a:gd name="T111" fmla="*/ 2147483646 h 211"/>
                  <a:gd name="T112" fmla="*/ 2147483646 w 199"/>
                  <a:gd name="T113" fmla="*/ 2147483646 h 211"/>
                  <a:gd name="T114" fmla="*/ 2147483646 w 199"/>
                  <a:gd name="T115" fmla="*/ 2147483646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9" h="211">
                    <a:moveTo>
                      <a:pt x="199" y="172"/>
                    </a:moveTo>
                    <a:lnTo>
                      <a:pt x="198" y="204"/>
                    </a:lnTo>
                    <a:lnTo>
                      <a:pt x="187" y="204"/>
                    </a:lnTo>
                    <a:lnTo>
                      <a:pt x="186" y="211"/>
                    </a:lnTo>
                    <a:lnTo>
                      <a:pt x="82" y="151"/>
                    </a:lnTo>
                    <a:lnTo>
                      <a:pt x="74" y="158"/>
                    </a:lnTo>
                    <a:cubicBezTo>
                      <a:pt x="69" y="160"/>
                      <a:pt x="65" y="163"/>
                      <a:pt x="60" y="164"/>
                    </a:cubicBezTo>
                    <a:cubicBezTo>
                      <a:pt x="59" y="162"/>
                      <a:pt x="58" y="157"/>
                      <a:pt x="54" y="155"/>
                    </a:cubicBezTo>
                    <a:cubicBezTo>
                      <a:pt x="51" y="153"/>
                      <a:pt x="46" y="156"/>
                      <a:pt x="42" y="154"/>
                    </a:cubicBezTo>
                    <a:cubicBezTo>
                      <a:pt x="39" y="154"/>
                      <a:pt x="37" y="151"/>
                      <a:pt x="35" y="149"/>
                    </a:cubicBezTo>
                    <a:cubicBezTo>
                      <a:pt x="33" y="148"/>
                      <a:pt x="29" y="147"/>
                      <a:pt x="28" y="144"/>
                    </a:cubicBezTo>
                    <a:cubicBezTo>
                      <a:pt x="28" y="143"/>
                      <a:pt x="32" y="142"/>
                      <a:pt x="31" y="141"/>
                    </a:cubicBezTo>
                    <a:cubicBezTo>
                      <a:pt x="29" y="138"/>
                      <a:pt x="25" y="137"/>
                      <a:pt x="21" y="136"/>
                    </a:cubicBezTo>
                    <a:cubicBezTo>
                      <a:pt x="19" y="136"/>
                      <a:pt x="15" y="139"/>
                      <a:pt x="13" y="137"/>
                    </a:cubicBezTo>
                    <a:cubicBezTo>
                      <a:pt x="11" y="134"/>
                      <a:pt x="13" y="129"/>
                      <a:pt x="12" y="126"/>
                    </a:cubicBezTo>
                    <a:cubicBezTo>
                      <a:pt x="10" y="120"/>
                      <a:pt x="3" y="115"/>
                      <a:pt x="3" y="108"/>
                    </a:cubicBezTo>
                    <a:cubicBezTo>
                      <a:pt x="2" y="105"/>
                      <a:pt x="9" y="106"/>
                      <a:pt x="10" y="103"/>
                    </a:cubicBezTo>
                    <a:cubicBezTo>
                      <a:pt x="11" y="98"/>
                      <a:pt x="7" y="93"/>
                      <a:pt x="7" y="88"/>
                    </a:cubicBezTo>
                    <a:cubicBezTo>
                      <a:pt x="6" y="82"/>
                      <a:pt x="9" y="75"/>
                      <a:pt x="8" y="69"/>
                    </a:cubicBezTo>
                    <a:cubicBezTo>
                      <a:pt x="7" y="62"/>
                      <a:pt x="2" y="55"/>
                      <a:pt x="0" y="48"/>
                    </a:cubicBezTo>
                    <a:cubicBezTo>
                      <a:pt x="0" y="46"/>
                      <a:pt x="2" y="46"/>
                      <a:pt x="3" y="46"/>
                    </a:cubicBezTo>
                    <a:cubicBezTo>
                      <a:pt x="5" y="45"/>
                      <a:pt x="8" y="44"/>
                      <a:pt x="10" y="42"/>
                    </a:cubicBezTo>
                    <a:cubicBezTo>
                      <a:pt x="11" y="40"/>
                      <a:pt x="12" y="38"/>
                      <a:pt x="12" y="36"/>
                    </a:cubicBezTo>
                    <a:cubicBezTo>
                      <a:pt x="12" y="32"/>
                      <a:pt x="10" y="29"/>
                      <a:pt x="10" y="25"/>
                    </a:cubicBezTo>
                    <a:cubicBezTo>
                      <a:pt x="11" y="23"/>
                      <a:pt x="14" y="24"/>
                      <a:pt x="15" y="22"/>
                    </a:cubicBezTo>
                    <a:cubicBezTo>
                      <a:pt x="17" y="21"/>
                      <a:pt x="19" y="18"/>
                      <a:pt x="21" y="16"/>
                    </a:cubicBezTo>
                    <a:cubicBezTo>
                      <a:pt x="23" y="14"/>
                      <a:pt x="27" y="13"/>
                      <a:pt x="29" y="11"/>
                    </a:cubicBezTo>
                    <a:cubicBezTo>
                      <a:pt x="30" y="10"/>
                      <a:pt x="27" y="9"/>
                      <a:pt x="27" y="8"/>
                    </a:cubicBezTo>
                    <a:cubicBezTo>
                      <a:pt x="26" y="5"/>
                      <a:pt x="27" y="2"/>
                      <a:pt x="28" y="0"/>
                    </a:cubicBezTo>
                    <a:cubicBezTo>
                      <a:pt x="30" y="1"/>
                      <a:pt x="32" y="3"/>
                      <a:pt x="34" y="3"/>
                    </a:cubicBezTo>
                    <a:cubicBezTo>
                      <a:pt x="39" y="4"/>
                      <a:pt x="44" y="4"/>
                      <a:pt x="48" y="5"/>
                    </a:cubicBezTo>
                    <a:cubicBezTo>
                      <a:pt x="53" y="5"/>
                      <a:pt x="57" y="6"/>
                      <a:pt x="61" y="8"/>
                    </a:cubicBezTo>
                    <a:cubicBezTo>
                      <a:pt x="65" y="9"/>
                      <a:pt x="69" y="10"/>
                      <a:pt x="72" y="12"/>
                    </a:cubicBezTo>
                    <a:cubicBezTo>
                      <a:pt x="75" y="15"/>
                      <a:pt x="75" y="20"/>
                      <a:pt x="77" y="23"/>
                    </a:cubicBezTo>
                    <a:cubicBezTo>
                      <a:pt x="79" y="26"/>
                      <a:pt x="81" y="29"/>
                      <a:pt x="84" y="30"/>
                    </a:cubicBezTo>
                    <a:cubicBezTo>
                      <a:pt x="87" y="32"/>
                      <a:pt x="91" y="31"/>
                      <a:pt x="94" y="32"/>
                    </a:cubicBezTo>
                    <a:cubicBezTo>
                      <a:pt x="99" y="33"/>
                      <a:pt x="104" y="34"/>
                      <a:pt x="109" y="36"/>
                    </a:cubicBezTo>
                    <a:cubicBezTo>
                      <a:pt x="112" y="38"/>
                      <a:pt x="114" y="43"/>
                      <a:pt x="118" y="44"/>
                    </a:cubicBezTo>
                    <a:cubicBezTo>
                      <a:pt x="121" y="46"/>
                      <a:pt x="124" y="46"/>
                      <a:pt x="127" y="45"/>
                    </a:cubicBezTo>
                    <a:cubicBezTo>
                      <a:pt x="129" y="44"/>
                      <a:pt x="131" y="41"/>
                      <a:pt x="132" y="39"/>
                    </a:cubicBezTo>
                    <a:cubicBezTo>
                      <a:pt x="134" y="37"/>
                      <a:pt x="135" y="35"/>
                      <a:pt x="135" y="32"/>
                    </a:cubicBezTo>
                    <a:cubicBezTo>
                      <a:pt x="135" y="30"/>
                      <a:pt x="133" y="28"/>
                      <a:pt x="133" y="26"/>
                    </a:cubicBezTo>
                    <a:cubicBezTo>
                      <a:pt x="132" y="23"/>
                      <a:pt x="132" y="20"/>
                      <a:pt x="133" y="17"/>
                    </a:cubicBezTo>
                    <a:cubicBezTo>
                      <a:pt x="133" y="14"/>
                      <a:pt x="136" y="12"/>
                      <a:pt x="138" y="10"/>
                    </a:cubicBezTo>
                    <a:cubicBezTo>
                      <a:pt x="141" y="8"/>
                      <a:pt x="145" y="7"/>
                      <a:pt x="149" y="6"/>
                    </a:cubicBezTo>
                    <a:cubicBezTo>
                      <a:pt x="152" y="5"/>
                      <a:pt x="154" y="4"/>
                      <a:pt x="157" y="4"/>
                    </a:cubicBezTo>
                    <a:cubicBezTo>
                      <a:pt x="160" y="4"/>
                      <a:pt x="162" y="6"/>
                      <a:pt x="165" y="7"/>
                    </a:cubicBezTo>
                    <a:cubicBezTo>
                      <a:pt x="166" y="8"/>
                      <a:pt x="169" y="7"/>
                      <a:pt x="170" y="9"/>
                    </a:cubicBezTo>
                    <a:cubicBezTo>
                      <a:pt x="172" y="10"/>
                      <a:pt x="172" y="13"/>
                      <a:pt x="174" y="15"/>
                    </a:cubicBezTo>
                    <a:cubicBezTo>
                      <a:pt x="177" y="17"/>
                      <a:pt x="181" y="18"/>
                      <a:pt x="185" y="19"/>
                    </a:cubicBezTo>
                    <a:cubicBezTo>
                      <a:pt x="187" y="19"/>
                      <a:pt x="190" y="19"/>
                      <a:pt x="192" y="19"/>
                    </a:cubicBezTo>
                    <a:cubicBezTo>
                      <a:pt x="193" y="19"/>
                      <a:pt x="195" y="18"/>
                      <a:pt x="196" y="19"/>
                    </a:cubicBezTo>
                    <a:cubicBezTo>
                      <a:pt x="197" y="20"/>
                      <a:pt x="197" y="21"/>
                      <a:pt x="198" y="22"/>
                    </a:cubicBezTo>
                    <a:cubicBezTo>
                      <a:pt x="197" y="23"/>
                      <a:pt x="195" y="25"/>
                      <a:pt x="195" y="27"/>
                    </a:cubicBezTo>
                    <a:cubicBezTo>
                      <a:pt x="194" y="31"/>
                      <a:pt x="196" y="35"/>
                      <a:pt x="195" y="38"/>
                    </a:cubicBezTo>
                    <a:cubicBezTo>
                      <a:pt x="195" y="41"/>
                      <a:pt x="192" y="43"/>
                      <a:pt x="192" y="46"/>
                    </a:cubicBezTo>
                    <a:cubicBezTo>
                      <a:pt x="192" y="51"/>
                      <a:pt x="195" y="56"/>
                      <a:pt x="196" y="62"/>
                    </a:cubicBezTo>
                    <a:cubicBezTo>
                      <a:pt x="198" y="99"/>
                      <a:pt x="198" y="136"/>
                      <a:pt x="199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" name="Freeform 77"/>
              <p:cNvSpPr>
                <a:spLocks noChangeAspect="1"/>
              </p:cNvSpPr>
              <p:nvPr/>
            </p:nvSpPr>
            <p:spPr bwMode="auto">
              <a:xfrm>
                <a:off x="4264025" y="3625850"/>
                <a:ext cx="79375" cy="171450"/>
              </a:xfrm>
              <a:custGeom>
                <a:avLst/>
                <a:gdLst>
                  <a:gd name="T0" fmla="*/ 47625 w 40"/>
                  <a:gd name="T1" fmla="*/ 154005 h 86"/>
                  <a:gd name="T2" fmla="*/ 36195 w 40"/>
                  <a:gd name="T3" fmla="*/ 161611 h 86"/>
                  <a:gd name="T4" fmla="*/ 32385 w 40"/>
                  <a:gd name="T5" fmla="*/ 157808 h 86"/>
                  <a:gd name="T6" fmla="*/ 19050 w 40"/>
                  <a:gd name="T7" fmla="*/ 157808 h 86"/>
                  <a:gd name="T8" fmla="*/ 11430 w 40"/>
                  <a:gd name="T9" fmla="*/ 161611 h 86"/>
                  <a:gd name="T10" fmla="*/ 15240 w 40"/>
                  <a:gd name="T11" fmla="*/ 148302 h 86"/>
                  <a:gd name="T12" fmla="*/ 13335 w 40"/>
                  <a:gd name="T13" fmla="*/ 133091 h 86"/>
                  <a:gd name="T14" fmla="*/ 19050 w 40"/>
                  <a:gd name="T15" fmla="*/ 114078 h 86"/>
                  <a:gd name="T16" fmla="*/ 13335 w 40"/>
                  <a:gd name="T17" fmla="*/ 114078 h 86"/>
                  <a:gd name="T18" fmla="*/ 5715 w 40"/>
                  <a:gd name="T19" fmla="*/ 115979 h 86"/>
                  <a:gd name="T20" fmla="*/ 11430 w 40"/>
                  <a:gd name="T21" fmla="*/ 106473 h 86"/>
                  <a:gd name="T22" fmla="*/ 11430 w 40"/>
                  <a:gd name="T23" fmla="*/ 100769 h 86"/>
                  <a:gd name="T24" fmla="*/ 5715 w 40"/>
                  <a:gd name="T25" fmla="*/ 106473 h 86"/>
                  <a:gd name="T26" fmla="*/ 0 w 40"/>
                  <a:gd name="T27" fmla="*/ 104572 h 86"/>
                  <a:gd name="T28" fmla="*/ 3810 w 40"/>
                  <a:gd name="T29" fmla="*/ 93164 h 86"/>
                  <a:gd name="T30" fmla="*/ 9525 w 40"/>
                  <a:gd name="T31" fmla="*/ 79855 h 86"/>
                  <a:gd name="T32" fmla="*/ 13335 w 40"/>
                  <a:gd name="T33" fmla="*/ 64644 h 86"/>
                  <a:gd name="T34" fmla="*/ 15240 w 40"/>
                  <a:gd name="T35" fmla="*/ 55138 h 86"/>
                  <a:gd name="T36" fmla="*/ 19050 w 40"/>
                  <a:gd name="T37" fmla="*/ 45631 h 86"/>
                  <a:gd name="T38" fmla="*/ 19050 w 40"/>
                  <a:gd name="T39" fmla="*/ 30421 h 86"/>
                  <a:gd name="T40" fmla="*/ 15240 w 40"/>
                  <a:gd name="T41" fmla="*/ 19013 h 86"/>
                  <a:gd name="T42" fmla="*/ 13335 w 40"/>
                  <a:gd name="T43" fmla="*/ 7605 h 86"/>
                  <a:gd name="T44" fmla="*/ 28575 w 40"/>
                  <a:gd name="T45" fmla="*/ 0 h 86"/>
                  <a:gd name="T46" fmla="*/ 34290 w 40"/>
                  <a:gd name="T47" fmla="*/ 3803 h 86"/>
                  <a:gd name="T48" fmla="*/ 30480 w 40"/>
                  <a:gd name="T49" fmla="*/ 11408 h 86"/>
                  <a:gd name="T50" fmla="*/ 41910 w 40"/>
                  <a:gd name="T51" fmla="*/ 9507 h 86"/>
                  <a:gd name="T52" fmla="*/ 49530 w 40"/>
                  <a:gd name="T53" fmla="*/ 11408 h 86"/>
                  <a:gd name="T54" fmla="*/ 55245 w 40"/>
                  <a:gd name="T55" fmla="*/ 5704 h 86"/>
                  <a:gd name="T56" fmla="*/ 68580 w 40"/>
                  <a:gd name="T57" fmla="*/ 5704 h 86"/>
                  <a:gd name="T58" fmla="*/ 66675 w 40"/>
                  <a:gd name="T59" fmla="*/ 15210 h 86"/>
                  <a:gd name="T60" fmla="*/ 76200 w 40"/>
                  <a:gd name="T61" fmla="*/ 17112 h 86"/>
                  <a:gd name="T62" fmla="*/ 68580 w 40"/>
                  <a:gd name="T63" fmla="*/ 28520 h 86"/>
                  <a:gd name="T64" fmla="*/ 59055 w 40"/>
                  <a:gd name="T65" fmla="*/ 36125 h 86"/>
                  <a:gd name="T66" fmla="*/ 60960 w 40"/>
                  <a:gd name="T67" fmla="*/ 57039 h 86"/>
                  <a:gd name="T68" fmla="*/ 57150 w 40"/>
                  <a:gd name="T69" fmla="*/ 62743 h 86"/>
                  <a:gd name="T70" fmla="*/ 59055 w 40"/>
                  <a:gd name="T71" fmla="*/ 68447 h 86"/>
                  <a:gd name="T72" fmla="*/ 57150 w 40"/>
                  <a:gd name="T73" fmla="*/ 77953 h 86"/>
                  <a:gd name="T74" fmla="*/ 47625 w 40"/>
                  <a:gd name="T75" fmla="*/ 81756 h 86"/>
                  <a:gd name="T76" fmla="*/ 51435 w 40"/>
                  <a:gd name="T77" fmla="*/ 93164 h 86"/>
                  <a:gd name="T78" fmla="*/ 57150 w 40"/>
                  <a:gd name="T79" fmla="*/ 96966 h 86"/>
                  <a:gd name="T80" fmla="*/ 57150 w 40"/>
                  <a:gd name="T81" fmla="*/ 102670 h 86"/>
                  <a:gd name="T82" fmla="*/ 49530 w 40"/>
                  <a:gd name="T83" fmla="*/ 110276 h 86"/>
                  <a:gd name="T84" fmla="*/ 49530 w 40"/>
                  <a:gd name="T85" fmla="*/ 117881 h 86"/>
                  <a:gd name="T86" fmla="*/ 57150 w 40"/>
                  <a:gd name="T87" fmla="*/ 127387 h 86"/>
                  <a:gd name="T88" fmla="*/ 49530 w 40"/>
                  <a:gd name="T89" fmla="*/ 134992 h 86"/>
                  <a:gd name="T90" fmla="*/ 43815 w 40"/>
                  <a:gd name="T91" fmla="*/ 142598 h 86"/>
                  <a:gd name="T92" fmla="*/ 47625 w 40"/>
                  <a:gd name="T93" fmla="*/ 154005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2" name="Freeform 78"/>
              <p:cNvSpPr>
                <a:spLocks noChangeAspect="1"/>
              </p:cNvSpPr>
              <p:nvPr/>
            </p:nvSpPr>
            <p:spPr bwMode="auto">
              <a:xfrm>
                <a:off x="4376738" y="3313112"/>
                <a:ext cx="315912" cy="301625"/>
              </a:xfrm>
              <a:custGeom>
                <a:avLst/>
                <a:gdLst>
                  <a:gd name="T0" fmla="*/ 286971 w 156"/>
                  <a:gd name="T1" fmla="*/ 238125 h 150"/>
                  <a:gd name="T2" fmla="*/ 271666 w 156"/>
                  <a:gd name="T3" fmla="*/ 224790 h 150"/>
                  <a:gd name="T4" fmla="*/ 265927 w 156"/>
                  <a:gd name="T5" fmla="*/ 203835 h 150"/>
                  <a:gd name="T6" fmla="*/ 273579 w 156"/>
                  <a:gd name="T7" fmla="*/ 186690 h 150"/>
                  <a:gd name="T8" fmla="*/ 273579 w 156"/>
                  <a:gd name="T9" fmla="*/ 173355 h 150"/>
                  <a:gd name="T10" fmla="*/ 264013 w 156"/>
                  <a:gd name="T11" fmla="*/ 158115 h 150"/>
                  <a:gd name="T12" fmla="*/ 252535 w 156"/>
                  <a:gd name="T13" fmla="*/ 156210 h 150"/>
                  <a:gd name="T14" fmla="*/ 264013 w 156"/>
                  <a:gd name="T15" fmla="*/ 135255 h 150"/>
                  <a:gd name="T16" fmla="*/ 271666 w 156"/>
                  <a:gd name="T17" fmla="*/ 121920 h 150"/>
                  <a:gd name="T18" fmla="*/ 285058 w 156"/>
                  <a:gd name="T19" fmla="*/ 108585 h 150"/>
                  <a:gd name="T20" fmla="*/ 292711 w 156"/>
                  <a:gd name="T21" fmla="*/ 76200 h 150"/>
                  <a:gd name="T22" fmla="*/ 279319 w 156"/>
                  <a:gd name="T23" fmla="*/ 62865 h 150"/>
                  <a:gd name="T24" fmla="*/ 260187 w 156"/>
                  <a:gd name="T25" fmla="*/ 55245 h 150"/>
                  <a:gd name="T26" fmla="*/ 244882 w 156"/>
                  <a:gd name="T27" fmla="*/ 51435 h 150"/>
                  <a:gd name="T28" fmla="*/ 223838 w 156"/>
                  <a:gd name="T29" fmla="*/ 41910 h 150"/>
                  <a:gd name="T30" fmla="*/ 208532 w 156"/>
                  <a:gd name="T31" fmla="*/ 36195 h 150"/>
                  <a:gd name="T32" fmla="*/ 195140 w 156"/>
                  <a:gd name="T33" fmla="*/ 24765 h 150"/>
                  <a:gd name="T34" fmla="*/ 181748 w 156"/>
                  <a:gd name="T35" fmla="*/ 13335 h 150"/>
                  <a:gd name="T36" fmla="*/ 168356 w 156"/>
                  <a:gd name="T37" fmla="*/ 1905 h 150"/>
                  <a:gd name="T38" fmla="*/ 149225 w 156"/>
                  <a:gd name="T39" fmla="*/ 34290 h 150"/>
                  <a:gd name="T40" fmla="*/ 112875 w 156"/>
                  <a:gd name="T41" fmla="*/ 47625 h 150"/>
                  <a:gd name="T42" fmla="*/ 112875 w 156"/>
                  <a:gd name="T43" fmla="*/ 59055 h 150"/>
                  <a:gd name="T44" fmla="*/ 84178 w 156"/>
                  <a:gd name="T45" fmla="*/ 59055 h 150"/>
                  <a:gd name="T46" fmla="*/ 74613 w 156"/>
                  <a:gd name="T47" fmla="*/ 47625 h 150"/>
                  <a:gd name="T48" fmla="*/ 72699 w 156"/>
                  <a:gd name="T49" fmla="*/ 66675 h 150"/>
                  <a:gd name="T50" fmla="*/ 68873 w 156"/>
                  <a:gd name="T51" fmla="*/ 83820 h 150"/>
                  <a:gd name="T52" fmla="*/ 44002 w 156"/>
                  <a:gd name="T53" fmla="*/ 80010 h 150"/>
                  <a:gd name="T54" fmla="*/ 26784 w 156"/>
                  <a:gd name="T55" fmla="*/ 81915 h 150"/>
                  <a:gd name="T56" fmla="*/ 3826 w 156"/>
                  <a:gd name="T57" fmla="*/ 85725 h 150"/>
                  <a:gd name="T58" fmla="*/ 13392 w 156"/>
                  <a:gd name="T59" fmla="*/ 100965 h 150"/>
                  <a:gd name="T60" fmla="*/ 11479 w 156"/>
                  <a:gd name="T61" fmla="*/ 112395 h 150"/>
                  <a:gd name="T62" fmla="*/ 40176 w 156"/>
                  <a:gd name="T63" fmla="*/ 120015 h 150"/>
                  <a:gd name="T64" fmla="*/ 53568 w 156"/>
                  <a:gd name="T65" fmla="*/ 121920 h 150"/>
                  <a:gd name="T66" fmla="*/ 65047 w 156"/>
                  <a:gd name="T67" fmla="*/ 127635 h 150"/>
                  <a:gd name="T68" fmla="*/ 61221 w 156"/>
                  <a:gd name="T69" fmla="*/ 142875 h 150"/>
                  <a:gd name="T70" fmla="*/ 78439 w 156"/>
                  <a:gd name="T71" fmla="*/ 160020 h 150"/>
                  <a:gd name="T72" fmla="*/ 86091 w 156"/>
                  <a:gd name="T73" fmla="*/ 169545 h 150"/>
                  <a:gd name="T74" fmla="*/ 91831 w 156"/>
                  <a:gd name="T75" fmla="*/ 184785 h 150"/>
                  <a:gd name="T76" fmla="*/ 84178 w 156"/>
                  <a:gd name="T77" fmla="*/ 186690 h 150"/>
                  <a:gd name="T78" fmla="*/ 88004 w 156"/>
                  <a:gd name="T79" fmla="*/ 211455 h 150"/>
                  <a:gd name="T80" fmla="*/ 80352 w 156"/>
                  <a:gd name="T81" fmla="*/ 243840 h 150"/>
                  <a:gd name="T82" fmla="*/ 78439 w 156"/>
                  <a:gd name="T83" fmla="*/ 259080 h 150"/>
                  <a:gd name="T84" fmla="*/ 105223 w 156"/>
                  <a:gd name="T85" fmla="*/ 274320 h 150"/>
                  <a:gd name="T86" fmla="*/ 128180 w 156"/>
                  <a:gd name="T87" fmla="*/ 270510 h 150"/>
                  <a:gd name="T88" fmla="*/ 162617 w 156"/>
                  <a:gd name="T89" fmla="*/ 283845 h 150"/>
                  <a:gd name="T90" fmla="*/ 179835 w 156"/>
                  <a:gd name="T91" fmla="*/ 270510 h 150"/>
                  <a:gd name="T92" fmla="*/ 208532 w 156"/>
                  <a:gd name="T93" fmla="*/ 253365 h 150"/>
                  <a:gd name="T94" fmla="*/ 227664 w 156"/>
                  <a:gd name="T95" fmla="*/ 249555 h 150"/>
                  <a:gd name="T96" fmla="*/ 252535 w 156"/>
                  <a:gd name="T97" fmla="*/ 264795 h 150"/>
                  <a:gd name="T98" fmla="*/ 271666 w 156"/>
                  <a:gd name="T99" fmla="*/ 253365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3" name="Freeform 79"/>
              <p:cNvSpPr>
                <a:spLocks noChangeAspect="1"/>
              </p:cNvSpPr>
              <p:nvPr/>
            </p:nvSpPr>
            <p:spPr bwMode="auto">
              <a:xfrm>
                <a:off x="4632325" y="3344862"/>
                <a:ext cx="19050" cy="23813"/>
              </a:xfrm>
              <a:custGeom>
                <a:avLst/>
                <a:gdLst>
                  <a:gd name="T0" fmla="*/ 15523 w 9"/>
                  <a:gd name="T1" fmla="*/ 22225 h 12"/>
                  <a:gd name="T2" fmla="*/ 17463 w 9"/>
                  <a:gd name="T3" fmla="*/ 14817 h 12"/>
                  <a:gd name="T4" fmla="*/ 15523 w 9"/>
                  <a:gd name="T5" fmla="*/ 11113 h 12"/>
                  <a:gd name="T6" fmla="*/ 9702 w 9"/>
                  <a:gd name="T7" fmla="*/ 5556 h 12"/>
                  <a:gd name="T8" fmla="*/ 7761 w 9"/>
                  <a:gd name="T9" fmla="*/ 0 h 12"/>
                  <a:gd name="T10" fmla="*/ 3881 w 9"/>
                  <a:gd name="T11" fmla="*/ 1852 h 12"/>
                  <a:gd name="T12" fmla="*/ 0 w 9"/>
                  <a:gd name="T13" fmla="*/ 7408 h 12"/>
                  <a:gd name="T14" fmla="*/ 1940 w 9"/>
                  <a:gd name="T15" fmla="*/ 12965 h 12"/>
                  <a:gd name="T16" fmla="*/ 3881 w 9"/>
                  <a:gd name="T17" fmla="*/ 20373 h 12"/>
                  <a:gd name="T18" fmla="*/ 9702 w 9"/>
                  <a:gd name="T19" fmla="*/ 22225 h 12"/>
                  <a:gd name="T20" fmla="*/ 15523 w 9"/>
                  <a:gd name="T21" fmla="*/ 22225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4" name="Freeform 80"/>
              <p:cNvSpPr>
                <a:spLocks noChangeAspect="1"/>
              </p:cNvSpPr>
              <p:nvPr/>
            </p:nvSpPr>
            <p:spPr bwMode="auto">
              <a:xfrm>
                <a:off x="4657725" y="3455987"/>
                <a:ext cx="290513" cy="309563"/>
              </a:xfrm>
              <a:custGeom>
                <a:avLst/>
                <a:gdLst>
                  <a:gd name="T0" fmla="*/ 148590 w 145"/>
                  <a:gd name="T1" fmla="*/ 45770 h 154"/>
                  <a:gd name="T2" fmla="*/ 127635 w 145"/>
                  <a:gd name="T3" fmla="*/ 61026 h 154"/>
                  <a:gd name="T4" fmla="*/ 129540 w 145"/>
                  <a:gd name="T5" fmla="*/ 91539 h 154"/>
                  <a:gd name="T6" fmla="*/ 154305 w 145"/>
                  <a:gd name="T7" fmla="*/ 112517 h 154"/>
                  <a:gd name="T8" fmla="*/ 188595 w 145"/>
                  <a:gd name="T9" fmla="*/ 162101 h 154"/>
                  <a:gd name="T10" fmla="*/ 219075 w 145"/>
                  <a:gd name="T11" fmla="*/ 165915 h 154"/>
                  <a:gd name="T12" fmla="*/ 222885 w 145"/>
                  <a:gd name="T13" fmla="*/ 186892 h 154"/>
                  <a:gd name="T14" fmla="*/ 268605 w 145"/>
                  <a:gd name="T15" fmla="*/ 211684 h 154"/>
                  <a:gd name="T16" fmla="*/ 264795 w 145"/>
                  <a:gd name="T17" fmla="*/ 226941 h 154"/>
                  <a:gd name="T18" fmla="*/ 247650 w 145"/>
                  <a:gd name="T19" fmla="*/ 215498 h 154"/>
                  <a:gd name="T20" fmla="*/ 230505 w 145"/>
                  <a:gd name="T21" fmla="*/ 232662 h 154"/>
                  <a:gd name="T22" fmla="*/ 243840 w 145"/>
                  <a:gd name="T23" fmla="*/ 251733 h 154"/>
                  <a:gd name="T24" fmla="*/ 230505 w 145"/>
                  <a:gd name="T25" fmla="*/ 265082 h 154"/>
                  <a:gd name="T26" fmla="*/ 220980 w 145"/>
                  <a:gd name="T27" fmla="*/ 291781 h 154"/>
                  <a:gd name="T28" fmla="*/ 215265 w 145"/>
                  <a:gd name="T29" fmla="*/ 274617 h 154"/>
                  <a:gd name="T30" fmla="*/ 220980 w 145"/>
                  <a:gd name="T31" fmla="*/ 259361 h 154"/>
                  <a:gd name="T32" fmla="*/ 209550 w 145"/>
                  <a:gd name="T33" fmla="*/ 226941 h 154"/>
                  <a:gd name="T34" fmla="*/ 192405 w 145"/>
                  <a:gd name="T35" fmla="*/ 219312 h 154"/>
                  <a:gd name="T36" fmla="*/ 182880 w 145"/>
                  <a:gd name="T37" fmla="*/ 209777 h 154"/>
                  <a:gd name="T38" fmla="*/ 161925 w 145"/>
                  <a:gd name="T39" fmla="*/ 188799 h 154"/>
                  <a:gd name="T40" fmla="*/ 133350 w 145"/>
                  <a:gd name="T41" fmla="*/ 175450 h 154"/>
                  <a:gd name="T42" fmla="*/ 104775 w 145"/>
                  <a:gd name="T43" fmla="*/ 150658 h 154"/>
                  <a:gd name="T44" fmla="*/ 89535 w 145"/>
                  <a:gd name="T45" fmla="*/ 129680 h 154"/>
                  <a:gd name="T46" fmla="*/ 74295 w 145"/>
                  <a:gd name="T47" fmla="*/ 99167 h 154"/>
                  <a:gd name="T48" fmla="*/ 45720 w 145"/>
                  <a:gd name="T49" fmla="*/ 87725 h 154"/>
                  <a:gd name="T50" fmla="*/ 24765 w 145"/>
                  <a:gd name="T51" fmla="*/ 104889 h 154"/>
                  <a:gd name="T52" fmla="*/ 13335 w 145"/>
                  <a:gd name="T53" fmla="*/ 104889 h 154"/>
                  <a:gd name="T54" fmla="*/ 15240 w 145"/>
                  <a:gd name="T55" fmla="*/ 97260 h 154"/>
                  <a:gd name="T56" fmla="*/ 5715 w 145"/>
                  <a:gd name="T57" fmla="*/ 72468 h 154"/>
                  <a:gd name="T58" fmla="*/ 9525 w 145"/>
                  <a:gd name="T59" fmla="*/ 59119 h 154"/>
                  <a:gd name="T60" fmla="*/ 1905 w 145"/>
                  <a:gd name="T61" fmla="*/ 40048 h 154"/>
                  <a:gd name="T62" fmla="*/ 19050 w 145"/>
                  <a:gd name="T63" fmla="*/ 36234 h 154"/>
                  <a:gd name="T64" fmla="*/ 32385 w 145"/>
                  <a:gd name="T65" fmla="*/ 24792 h 154"/>
                  <a:gd name="T66" fmla="*/ 45720 w 145"/>
                  <a:gd name="T67" fmla="*/ 32420 h 154"/>
                  <a:gd name="T68" fmla="*/ 57150 w 145"/>
                  <a:gd name="T69" fmla="*/ 24792 h 154"/>
                  <a:gd name="T70" fmla="*/ 72390 w 145"/>
                  <a:gd name="T71" fmla="*/ 24792 h 154"/>
                  <a:gd name="T72" fmla="*/ 78105 w 145"/>
                  <a:gd name="T73" fmla="*/ 15257 h 154"/>
                  <a:gd name="T74" fmla="*/ 85725 w 145"/>
                  <a:gd name="T75" fmla="*/ 7628 h 154"/>
                  <a:gd name="T76" fmla="*/ 99060 w 145"/>
                  <a:gd name="T77" fmla="*/ 5721 h 154"/>
                  <a:gd name="T78" fmla="*/ 125730 w 145"/>
                  <a:gd name="T79" fmla="*/ 0 h 154"/>
                  <a:gd name="T80" fmla="*/ 142875 w 145"/>
                  <a:gd name="T81" fmla="*/ 15257 h 154"/>
                  <a:gd name="T82" fmla="*/ 154305 w 145"/>
                  <a:gd name="T83" fmla="*/ 22885 h 154"/>
                  <a:gd name="T84" fmla="*/ 160020 w 145"/>
                  <a:gd name="T85" fmla="*/ 45770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5" name="Freeform 81"/>
              <p:cNvSpPr>
                <a:spLocks noChangeAspect="1"/>
              </p:cNvSpPr>
              <p:nvPr/>
            </p:nvSpPr>
            <p:spPr bwMode="auto">
              <a:xfrm>
                <a:off x="4640263" y="3429000"/>
                <a:ext cx="107950" cy="68262"/>
              </a:xfrm>
              <a:custGeom>
                <a:avLst/>
                <a:gdLst>
                  <a:gd name="T0" fmla="*/ 101600 w 54"/>
                  <a:gd name="T1" fmla="*/ 32544 h 34"/>
                  <a:gd name="T2" fmla="*/ 99719 w 54"/>
                  <a:gd name="T3" fmla="*/ 26801 h 34"/>
                  <a:gd name="T4" fmla="*/ 92193 w 54"/>
                  <a:gd name="T5" fmla="*/ 32544 h 34"/>
                  <a:gd name="T6" fmla="*/ 86548 w 54"/>
                  <a:gd name="T7" fmla="*/ 26801 h 34"/>
                  <a:gd name="T8" fmla="*/ 80904 w 54"/>
                  <a:gd name="T9" fmla="*/ 24887 h 34"/>
                  <a:gd name="T10" fmla="*/ 80904 w 54"/>
                  <a:gd name="T11" fmla="*/ 19144 h 34"/>
                  <a:gd name="T12" fmla="*/ 80904 w 54"/>
                  <a:gd name="T13" fmla="*/ 15315 h 34"/>
                  <a:gd name="T14" fmla="*/ 79022 w 54"/>
                  <a:gd name="T15" fmla="*/ 9572 h 34"/>
                  <a:gd name="T16" fmla="*/ 73378 w 54"/>
                  <a:gd name="T17" fmla="*/ 3829 h 34"/>
                  <a:gd name="T18" fmla="*/ 63970 w 54"/>
                  <a:gd name="T19" fmla="*/ 3829 h 34"/>
                  <a:gd name="T20" fmla="*/ 56444 w 54"/>
                  <a:gd name="T21" fmla="*/ 0 h 34"/>
                  <a:gd name="T22" fmla="*/ 56444 w 54"/>
                  <a:gd name="T23" fmla="*/ 5743 h 34"/>
                  <a:gd name="T24" fmla="*/ 50800 w 54"/>
                  <a:gd name="T25" fmla="*/ 7657 h 34"/>
                  <a:gd name="T26" fmla="*/ 45156 w 54"/>
                  <a:gd name="T27" fmla="*/ 11486 h 34"/>
                  <a:gd name="T28" fmla="*/ 35748 w 54"/>
                  <a:gd name="T29" fmla="*/ 9572 h 34"/>
                  <a:gd name="T30" fmla="*/ 30104 w 54"/>
                  <a:gd name="T31" fmla="*/ 13400 h 34"/>
                  <a:gd name="T32" fmla="*/ 22578 w 54"/>
                  <a:gd name="T33" fmla="*/ 11486 h 34"/>
                  <a:gd name="T34" fmla="*/ 18815 w 54"/>
                  <a:gd name="T35" fmla="*/ 13400 h 34"/>
                  <a:gd name="T36" fmla="*/ 22578 w 54"/>
                  <a:gd name="T37" fmla="*/ 17229 h 34"/>
                  <a:gd name="T38" fmla="*/ 15052 w 54"/>
                  <a:gd name="T39" fmla="*/ 24887 h 34"/>
                  <a:gd name="T40" fmla="*/ 9407 w 54"/>
                  <a:gd name="T41" fmla="*/ 30630 h 34"/>
                  <a:gd name="T42" fmla="*/ 5644 w 54"/>
                  <a:gd name="T43" fmla="*/ 38287 h 34"/>
                  <a:gd name="T44" fmla="*/ 3763 w 54"/>
                  <a:gd name="T45" fmla="*/ 45944 h 34"/>
                  <a:gd name="T46" fmla="*/ 1881 w 54"/>
                  <a:gd name="T47" fmla="*/ 55516 h 34"/>
                  <a:gd name="T48" fmla="*/ 9407 w 54"/>
                  <a:gd name="T49" fmla="*/ 47859 h 34"/>
                  <a:gd name="T50" fmla="*/ 15052 w 54"/>
                  <a:gd name="T51" fmla="*/ 47859 h 34"/>
                  <a:gd name="T52" fmla="*/ 18815 w 54"/>
                  <a:gd name="T53" fmla="*/ 49773 h 34"/>
                  <a:gd name="T54" fmla="*/ 18815 w 54"/>
                  <a:gd name="T55" fmla="*/ 57431 h 34"/>
                  <a:gd name="T56" fmla="*/ 24459 w 54"/>
                  <a:gd name="T57" fmla="*/ 63174 h 34"/>
                  <a:gd name="T58" fmla="*/ 30104 w 54"/>
                  <a:gd name="T59" fmla="*/ 63174 h 34"/>
                  <a:gd name="T60" fmla="*/ 35748 w 54"/>
                  <a:gd name="T61" fmla="*/ 61259 h 34"/>
                  <a:gd name="T62" fmla="*/ 41393 w 54"/>
                  <a:gd name="T63" fmla="*/ 63174 h 34"/>
                  <a:gd name="T64" fmla="*/ 48919 w 54"/>
                  <a:gd name="T65" fmla="*/ 55516 h 34"/>
                  <a:gd name="T66" fmla="*/ 48919 w 54"/>
                  <a:gd name="T67" fmla="*/ 49773 h 34"/>
                  <a:gd name="T68" fmla="*/ 54563 w 54"/>
                  <a:gd name="T69" fmla="*/ 44030 h 34"/>
                  <a:gd name="T70" fmla="*/ 56444 w 54"/>
                  <a:gd name="T71" fmla="*/ 53602 h 34"/>
                  <a:gd name="T72" fmla="*/ 62089 w 54"/>
                  <a:gd name="T73" fmla="*/ 57431 h 34"/>
                  <a:gd name="T74" fmla="*/ 65852 w 54"/>
                  <a:gd name="T75" fmla="*/ 61259 h 34"/>
                  <a:gd name="T76" fmla="*/ 71496 w 54"/>
                  <a:gd name="T77" fmla="*/ 59345 h 34"/>
                  <a:gd name="T78" fmla="*/ 73378 w 54"/>
                  <a:gd name="T79" fmla="*/ 49773 h 34"/>
                  <a:gd name="T80" fmla="*/ 75259 w 54"/>
                  <a:gd name="T81" fmla="*/ 45944 h 34"/>
                  <a:gd name="T82" fmla="*/ 80904 w 54"/>
                  <a:gd name="T83" fmla="*/ 49773 h 34"/>
                  <a:gd name="T84" fmla="*/ 88430 w 54"/>
                  <a:gd name="T85" fmla="*/ 49773 h 34"/>
                  <a:gd name="T86" fmla="*/ 92193 w 54"/>
                  <a:gd name="T87" fmla="*/ 51688 h 34"/>
                  <a:gd name="T88" fmla="*/ 92193 w 54"/>
                  <a:gd name="T89" fmla="*/ 42116 h 34"/>
                  <a:gd name="T90" fmla="*/ 94074 w 54"/>
                  <a:gd name="T91" fmla="*/ 40201 h 34"/>
                  <a:gd name="T92" fmla="*/ 99719 w 54"/>
                  <a:gd name="T93" fmla="*/ 44030 h 34"/>
                  <a:gd name="T94" fmla="*/ 99719 w 54"/>
                  <a:gd name="T95" fmla="*/ 36373 h 34"/>
                  <a:gd name="T96" fmla="*/ 101600 w 54"/>
                  <a:gd name="T97" fmla="*/ 32544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6" name="Freeform 82"/>
              <p:cNvSpPr>
                <a:spLocks noChangeAspect="1"/>
              </p:cNvSpPr>
              <p:nvPr/>
            </p:nvSpPr>
            <p:spPr bwMode="auto">
              <a:xfrm>
                <a:off x="4724400" y="3384550"/>
                <a:ext cx="182563" cy="95250"/>
              </a:xfrm>
              <a:custGeom>
                <a:avLst/>
                <a:gdLst>
                  <a:gd name="T0" fmla="*/ 154022 w 91"/>
                  <a:gd name="T1" fmla="*/ 73521 h 48"/>
                  <a:gd name="T2" fmla="*/ 155923 w 91"/>
                  <a:gd name="T3" fmla="*/ 69750 h 48"/>
                  <a:gd name="T4" fmla="*/ 159726 w 91"/>
                  <a:gd name="T5" fmla="*/ 69750 h 48"/>
                  <a:gd name="T6" fmla="*/ 155923 w 91"/>
                  <a:gd name="T7" fmla="*/ 58440 h 48"/>
                  <a:gd name="T8" fmla="*/ 163529 w 91"/>
                  <a:gd name="T9" fmla="*/ 52784 h 48"/>
                  <a:gd name="T10" fmla="*/ 167332 w 91"/>
                  <a:gd name="T11" fmla="*/ 47129 h 48"/>
                  <a:gd name="T12" fmla="*/ 171135 w 91"/>
                  <a:gd name="T13" fmla="*/ 45244 h 48"/>
                  <a:gd name="T14" fmla="*/ 173037 w 91"/>
                  <a:gd name="T15" fmla="*/ 35818 h 48"/>
                  <a:gd name="T16" fmla="*/ 167332 w 91"/>
                  <a:gd name="T17" fmla="*/ 28277 h 48"/>
                  <a:gd name="T18" fmla="*/ 167332 w 91"/>
                  <a:gd name="T19" fmla="*/ 20737 h 48"/>
                  <a:gd name="T20" fmla="*/ 167332 w 91"/>
                  <a:gd name="T21" fmla="*/ 13196 h 48"/>
                  <a:gd name="T22" fmla="*/ 157825 w 91"/>
                  <a:gd name="T23" fmla="*/ 11311 h 48"/>
                  <a:gd name="T24" fmla="*/ 150219 w 91"/>
                  <a:gd name="T25" fmla="*/ 11311 h 48"/>
                  <a:gd name="T26" fmla="*/ 136908 w 91"/>
                  <a:gd name="T27" fmla="*/ 5655 h 48"/>
                  <a:gd name="T28" fmla="*/ 125499 w 91"/>
                  <a:gd name="T29" fmla="*/ 3770 h 48"/>
                  <a:gd name="T30" fmla="*/ 121696 w 91"/>
                  <a:gd name="T31" fmla="*/ 1885 h 48"/>
                  <a:gd name="T32" fmla="*/ 121696 w 91"/>
                  <a:gd name="T33" fmla="*/ 11311 h 48"/>
                  <a:gd name="T34" fmla="*/ 108386 w 91"/>
                  <a:gd name="T35" fmla="*/ 16966 h 48"/>
                  <a:gd name="T36" fmla="*/ 96977 w 91"/>
                  <a:gd name="T37" fmla="*/ 11311 h 48"/>
                  <a:gd name="T38" fmla="*/ 96977 w 91"/>
                  <a:gd name="T39" fmla="*/ 16966 h 48"/>
                  <a:gd name="T40" fmla="*/ 87469 w 91"/>
                  <a:gd name="T41" fmla="*/ 16966 h 48"/>
                  <a:gd name="T42" fmla="*/ 87469 w 91"/>
                  <a:gd name="T43" fmla="*/ 24507 h 48"/>
                  <a:gd name="T44" fmla="*/ 74159 w 91"/>
                  <a:gd name="T45" fmla="*/ 30162 h 48"/>
                  <a:gd name="T46" fmla="*/ 77962 w 91"/>
                  <a:gd name="T47" fmla="*/ 41473 h 48"/>
                  <a:gd name="T48" fmla="*/ 62750 w 91"/>
                  <a:gd name="T49" fmla="*/ 47129 h 48"/>
                  <a:gd name="T50" fmla="*/ 47538 w 91"/>
                  <a:gd name="T51" fmla="*/ 50899 h 48"/>
                  <a:gd name="T52" fmla="*/ 39932 w 91"/>
                  <a:gd name="T53" fmla="*/ 56554 h 48"/>
                  <a:gd name="T54" fmla="*/ 30424 w 91"/>
                  <a:gd name="T55" fmla="*/ 52784 h 48"/>
                  <a:gd name="T56" fmla="*/ 20917 w 91"/>
                  <a:gd name="T57" fmla="*/ 52784 h 48"/>
                  <a:gd name="T58" fmla="*/ 17114 w 91"/>
                  <a:gd name="T59" fmla="*/ 60325 h 48"/>
                  <a:gd name="T60" fmla="*/ 5705 w 91"/>
                  <a:gd name="T61" fmla="*/ 50899 h 48"/>
                  <a:gd name="T62" fmla="*/ 1902 w 91"/>
                  <a:gd name="T63" fmla="*/ 58440 h 48"/>
                  <a:gd name="T64" fmla="*/ 1902 w 91"/>
                  <a:gd name="T65" fmla="*/ 62210 h 48"/>
                  <a:gd name="T66" fmla="*/ 1902 w 91"/>
                  <a:gd name="T67" fmla="*/ 67865 h 48"/>
                  <a:gd name="T68" fmla="*/ 7606 w 91"/>
                  <a:gd name="T69" fmla="*/ 69750 h 48"/>
                  <a:gd name="T70" fmla="*/ 13311 w 91"/>
                  <a:gd name="T71" fmla="*/ 75406 h 48"/>
                  <a:gd name="T72" fmla="*/ 20917 w 91"/>
                  <a:gd name="T73" fmla="*/ 69750 h 48"/>
                  <a:gd name="T74" fmla="*/ 22818 w 91"/>
                  <a:gd name="T75" fmla="*/ 75406 h 48"/>
                  <a:gd name="T76" fmla="*/ 28523 w 91"/>
                  <a:gd name="T77" fmla="*/ 77291 h 48"/>
                  <a:gd name="T78" fmla="*/ 36129 w 91"/>
                  <a:gd name="T79" fmla="*/ 79176 h 48"/>
                  <a:gd name="T80" fmla="*/ 36129 w 91"/>
                  <a:gd name="T81" fmla="*/ 73521 h 48"/>
                  <a:gd name="T82" fmla="*/ 45636 w 91"/>
                  <a:gd name="T83" fmla="*/ 71636 h 48"/>
                  <a:gd name="T84" fmla="*/ 55144 w 91"/>
                  <a:gd name="T85" fmla="*/ 69750 h 48"/>
                  <a:gd name="T86" fmla="*/ 62750 w 91"/>
                  <a:gd name="T87" fmla="*/ 67865 h 48"/>
                  <a:gd name="T88" fmla="*/ 62750 w 91"/>
                  <a:gd name="T89" fmla="*/ 73521 h 48"/>
                  <a:gd name="T90" fmla="*/ 68454 w 91"/>
                  <a:gd name="T91" fmla="*/ 81061 h 48"/>
                  <a:gd name="T92" fmla="*/ 79863 w 91"/>
                  <a:gd name="T93" fmla="*/ 82946 h 48"/>
                  <a:gd name="T94" fmla="*/ 95075 w 91"/>
                  <a:gd name="T95" fmla="*/ 84832 h 48"/>
                  <a:gd name="T96" fmla="*/ 96977 w 91"/>
                  <a:gd name="T97" fmla="*/ 86717 h 48"/>
                  <a:gd name="T98" fmla="*/ 114090 w 91"/>
                  <a:gd name="T99" fmla="*/ 90487 h 48"/>
                  <a:gd name="T100" fmla="*/ 123598 w 91"/>
                  <a:gd name="T101" fmla="*/ 82946 h 48"/>
                  <a:gd name="T102" fmla="*/ 136908 w 91"/>
                  <a:gd name="T103" fmla="*/ 82946 h 48"/>
                  <a:gd name="T104" fmla="*/ 146416 w 91"/>
                  <a:gd name="T105" fmla="*/ 81061 h 48"/>
                  <a:gd name="T106" fmla="*/ 154022 w 91"/>
                  <a:gd name="T107" fmla="*/ 73521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7" name="Freeform 83"/>
              <p:cNvSpPr>
                <a:spLocks noChangeAspect="1"/>
              </p:cNvSpPr>
              <p:nvPr/>
            </p:nvSpPr>
            <p:spPr bwMode="auto">
              <a:xfrm>
                <a:off x="4783138" y="3313112"/>
                <a:ext cx="163512" cy="88900"/>
              </a:xfrm>
              <a:custGeom>
                <a:avLst/>
                <a:gdLst>
                  <a:gd name="T0" fmla="*/ 155575 w 82"/>
                  <a:gd name="T1" fmla="*/ 53542 h 44"/>
                  <a:gd name="T2" fmla="*/ 147986 w 82"/>
                  <a:gd name="T3" fmla="*/ 47805 h 44"/>
                  <a:gd name="T4" fmla="*/ 144191 w 82"/>
                  <a:gd name="T5" fmla="*/ 40156 h 44"/>
                  <a:gd name="T6" fmla="*/ 136602 w 82"/>
                  <a:gd name="T7" fmla="*/ 36332 h 44"/>
                  <a:gd name="T8" fmla="*/ 132808 w 82"/>
                  <a:gd name="T9" fmla="*/ 36332 h 44"/>
                  <a:gd name="T10" fmla="*/ 125219 w 82"/>
                  <a:gd name="T11" fmla="*/ 32507 h 44"/>
                  <a:gd name="T12" fmla="*/ 127116 w 82"/>
                  <a:gd name="T13" fmla="*/ 28683 h 44"/>
                  <a:gd name="T14" fmla="*/ 121424 w 82"/>
                  <a:gd name="T15" fmla="*/ 28683 h 44"/>
                  <a:gd name="T16" fmla="*/ 113835 w 82"/>
                  <a:gd name="T17" fmla="*/ 24859 h 44"/>
                  <a:gd name="T18" fmla="*/ 108144 w 82"/>
                  <a:gd name="T19" fmla="*/ 22946 h 44"/>
                  <a:gd name="T20" fmla="*/ 111938 w 82"/>
                  <a:gd name="T21" fmla="*/ 28683 h 44"/>
                  <a:gd name="T22" fmla="*/ 104349 w 82"/>
                  <a:gd name="T23" fmla="*/ 34420 h 44"/>
                  <a:gd name="T24" fmla="*/ 98657 w 82"/>
                  <a:gd name="T25" fmla="*/ 28683 h 44"/>
                  <a:gd name="T26" fmla="*/ 96760 w 82"/>
                  <a:gd name="T27" fmla="*/ 15298 h 44"/>
                  <a:gd name="T28" fmla="*/ 89171 w 82"/>
                  <a:gd name="T29" fmla="*/ 15298 h 44"/>
                  <a:gd name="T30" fmla="*/ 81582 w 82"/>
                  <a:gd name="T31" fmla="*/ 9561 h 44"/>
                  <a:gd name="T32" fmla="*/ 72096 w 82"/>
                  <a:gd name="T33" fmla="*/ 11473 h 44"/>
                  <a:gd name="T34" fmla="*/ 72096 w 82"/>
                  <a:gd name="T35" fmla="*/ 5737 h 44"/>
                  <a:gd name="T36" fmla="*/ 64507 w 82"/>
                  <a:gd name="T37" fmla="*/ 1912 h 44"/>
                  <a:gd name="T38" fmla="*/ 60712 w 82"/>
                  <a:gd name="T39" fmla="*/ 9561 h 44"/>
                  <a:gd name="T40" fmla="*/ 53123 w 82"/>
                  <a:gd name="T41" fmla="*/ 1912 h 44"/>
                  <a:gd name="T42" fmla="*/ 51226 w 82"/>
                  <a:gd name="T43" fmla="*/ 7649 h 44"/>
                  <a:gd name="T44" fmla="*/ 39842 w 82"/>
                  <a:gd name="T45" fmla="*/ 13385 h 44"/>
                  <a:gd name="T46" fmla="*/ 26562 w 82"/>
                  <a:gd name="T47" fmla="*/ 19122 h 44"/>
                  <a:gd name="T48" fmla="*/ 13281 w 82"/>
                  <a:gd name="T49" fmla="*/ 22946 h 44"/>
                  <a:gd name="T50" fmla="*/ 5692 w 82"/>
                  <a:gd name="T51" fmla="*/ 24859 h 44"/>
                  <a:gd name="T52" fmla="*/ 0 w 82"/>
                  <a:gd name="T53" fmla="*/ 26771 h 44"/>
                  <a:gd name="T54" fmla="*/ 9486 w 82"/>
                  <a:gd name="T55" fmla="*/ 36332 h 44"/>
                  <a:gd name="T56" fmla="*/ 9486 w 82"/>
                  <a:gd name="T57" fmla="*/ 43981 h 44"/>
                  <a:gd name="T58" fmla="*/ 17075 w 82"/>
                  <a:gd name="T59" fmla="*/ 57366 h 44"/>
                  <a:gd name="T60" fmla="*/ 28459 w 82"/>
                  <a:gd name="T61" fmla="*/ 65015 h 44"/>
                  <a:gd name="T62" fmla="*/ 41740 w 82"/>
                  <a:gd name="T63" fmla="*/ 78400 h 44"/>
                  <a:gd name="T64" fmla="*/ 53123 w 82"/>
                  <a:gd name="T65" fmla="*/ 84137 h 44"/>
                  <a:gd name="T66" fmla="*/ 66404 w 82"/>
                  <a:gd name="T67" fmla="*/ 78400 h 44"/>
                  <a:gd name="T68" fmla="*/ 66404 w 82"/>
                  <a:gd name="T69" fmla="*/ 68839 h 44"/>
                  <a:gd name="T70" fmla="*/ 70198 w 82"/>
                  <a:gd name="T71" fmla="*/ 70752 h 44"/>
                  <a:gd name="T72" fmla="*/ 81582 w 82"/>
                  <a:gd name="T73" fmla="*/ 72664 h 44"/>
                  <a:gd name="T74" fmla="*/ 94863 w 82"/>
                  <a:gd name="T75" fmla="*/ 78400 h 44"/>
                  <a:gd name="T76" fmla="*/ 102452 w 82"/>
                  <a:gd name="T77" fmla="*/ 78400 h 44"/>
                  <a:gd name="T78" fmla="*/ 111938 w 82"/>
                  <a:gd name="T79" fmla="*/ 80313 h 44"/>
                  <a:gd name="T80" fmla="*/ 117630 w 82"/>
                  <a:gd name="T81" fmla="*/ 74576 h 44"/>
                  <a:gd name="T82" fmla="*/ 127116 w 82"/>
                  <a:gd name="T83" fmla="*/ 74576 h 44"/>
                  <a:gd name="T84" fmla="*/ 138500 w 82"/>
                  <a:gd name="T85" fmla="*/ 66927 h 44"/>
                  <a:gd name="T86" fmla="*/ 140397 w 82"/>
                  <a:gd name="T87" fmla="*/ 59278 h 44"/>
                  <a:gd name="T88" fmla="*/ 147986 w 82"/>
                  <a:gd name="T89" fmla="*/ 55454 h 44"/>
                  <a:gd name="T90" fmla="*/ 155575 w 82"/>
                  <a:gd name="T91" fmla="*/ 53542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8" name="Freeform 84"/>
              <p:cNvSpPr>
                <a:spLocks noChangeAspect="1"/>
              </p:cNvSpPr>
              <p:nvPr/>
            </p:nvSpPr>
            <p:spPr bwMode="auto">
              <a:xfrm>
                <a:off x="4818063" y="3462337"/>
                <a:ext cx="76200" cy="53975"/>
              </a:xfrm>
              <a:custGeom>
                <a:avLst/>
                <a:gdLst>
                  <a:gd name="T0" fmla="*/ 71437 w 37"/>
                  <a:gd name="T1" fmla="*/ 13170 h 27"/>
                  <a:gd name="T2" fmla="*/ 67576 w 37"/>
                  <a:gd name="T3" fmla="*/ 7526 h 27"/>
                  <a:gd name="T4" fmla="*/ 65645 w 37"/>
                  <a:gd name="T5" fmla="*/ 0 h 27"/>
                  <a:gd name="T6" fmla="*/ 57922 w 37"/>
                  <a:gd name="T7" fmla="*/ 7526 h 27"/>
                  <a:gd name="T8" fmla="*/ 48268 w 37"/>
                  <a:gd name="T9" fmla="*/ 9407 h 27"/>
                  <a:gd name="T10" fmla="*/ 34753 w 37"/>
                  <a:gd name="T11" fmla="*/ 9407 h 27"/>
                  <a:gd name="T12" fmla="*/ 25099 w 37"/>
                  <a:gd name="T13" fmla="*/ 16933 h 27"/>
                  <a:gd name="T14" fmla="*/ 7723 w 37"/>
                  <a:gd name="T15" fmla="*/ 13170 h 27"/>
                  <a:gd name="T16" fmla="*/ 1931 w 37"/>
                  <a:gd name="T17" fmla="*/ 16933 h 27"/>
                  <a:gd name="T18" fmla="*/ 3861 w 37"/>
                  <a:gd name="T19" fmla="*/ 24459 h 27"/>
                  <a:gd name="T20" fmla="*/ 3861 w 37"/>
                  <a:gd name="T21" fmla="*/ 31985 h 27"/>
                  <a:gd name="T22" fmla="*/ 7723 w 37"/>
                  <a:gd name="T23" fmla="*/ 39511 h 27"/>
                  <a:gd name="T24" fmla="*/ 11584 w 37"/>
                  <a:gd name="T25" fmla="*/ 43274 h 27"/>
                  <a:gd name="T26" fmla="*/ 5792 w 37"/>
                  <a:gd name="T27" fmla="*/ 48919 h 27"/>
                  <a:gd name="T28" fmla="*/ 11584 w 37"/>
                  <a:gd name="T29" fmla="*/ 48919 h 27"/>
                  <a:gd name="T30" fmla="*/ 15446 w 37"/>
                  <a:gd name="T31" fmla="*/ 45156 h 27"/>
                  <a:gd name="T32" fmla="*/ 21238 w 37"/>
                  <a:gd name="T33" fmla="*/ 47037 h 27"/>
                  <a:gd name="T34" fmla="*/ 27030 w 37"/>
                  <a:gd name="T35" fmla="*/ 43274 h 27"/>
                  <a:gd name="T36" fmla="*/ 30892 w 37"/>
                  <a:gd name="T37" fmla="*/ 47037 h 27"/>
                  <a:gd name="T38" fmla="*/ 36684 w 37"/>
                  <a:gd name="T39" fmla="*/ 47037 h 27"/>
                  <a:gd name="T40" fmla="*/ 44407 w 37"/>
                  <a:gd name="T41" fmla="*/ 48919 h 27"/>
                  <a:gd name="T42" fmla="*/ 44407 w 37"/>
                  <a:gd name="T43" fmla="*/ 35748 h 27"/>
                  <a:gd name="T44" fmla="*/ 52130 w 37"/>
                  <a:gd name="T45" fmla="*/ 35748 h 27"/>
                  <a:gd name="T46" fmla="*/ 52130 w 37"/>
                  <a:gd name="T47" fmla="*/ 22578 h 27"/>
                  <a:gd name="T48" fmla="*/ 65645 w 37"/>
                  <a:gd name="T49" fmla="*/ 16933 h 27"/>
                  <a:gd name="T50" fmla="*/ 65645 w 37"/>
                  <a:gd name="T51" fmla="*/ 11289 h 27"/>
                  <a:gd name="T52" fmla="*/ 71437 w 37"/>
                  <a:gd name="T53" fmla="*/ 13170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49" name="Freeform 85"/>
              <p:cNvSpPr>
                <a:spLocks noChangeAspect="1" noEditPoints="1"/>
              </p:cNvSpPr>
              <p:nvPr/>
            </p:nvSpPr>
            <p:spPr bwMode="auto">
              <a:xfrm>
                <a:off x="4886325" y="3402012"/>
                <a:ext cx="160338" cy="101600"/>
              </a:xfrm>
              <a:custGeom>
                <a:avLst/>
                <a:gdLst>
                  <a:gd name="T0" fmla="*/ 0 w 79"/>
                  <a:gd name="T1" fmla="*/ 57150 h 50"/>
                  <a:gd name="T2" fmla="*/ 1909 w 79"/>
                  <a:gd name="T3" fmla="*/ 64770 h 50"/>
                  <a:gd name="T4" fmla="*/ 5727 w 79"/>
                  <a:gd name="T5" fmla="*/ 70485 h 50"/>
                  <a:gd name="T6" fmla="*/ 5727 w 79"/>
                  <a:gd name="T7" fmla="*/ 70485 h 50"/>
                  <a:gd name="T8" fmla="*/ 9545 w 79"/>
                  <a:gd name="T9" fmla="*/ 76200 h 50"/>
                  <a:gd name="T10" fmla="*/ 15272 w 79"/>
                  <a:gd name="T11" fmla="*/ 76200 h 50"/>
                  <a:gd name="T12" fmla="*/ 17181 w 79"/>
                  <a:gd name="T13" fmla="*/ 81915 h 50"/>
                  <a:gd name="T14" fmla="*/ 19090 w 79"/>
                  <a:gd name="T15" fmla="*/ 81915 h 50"/>
                  <a:gd name="T16" fmla="*/ 24817 w 79"/>
                  <a:gd name="T17" fmla="*/ 89535 h 50"/>
                  <a:gd name="T18" fmla="*/ 38181 w 79"/>
                  <a:gd name="T19" fmla="*/ 93345 h 50"/>
                  <a:gd name="T20" fmla="*/ 51544 w 79"/>
                  <a:gd name="T21" fmla="*/ 95250 h 50"/>
                  <a:gd name="T22" fmla="*/ 57271 w 79"/>
                  <a:gd name="T23" fmla="*/ 91440 h 50"/>
                  <a:gd name="T24" fmla="*/ 61089 w 79"/>
                  <a:gd name="T25" fmla="*/ 91440 h 50"/>
                  <a:gd name="T26" fmla="*/ 66816 w 79"/>
                  <a:gd name="T27" fmla="*/ 85725 h 50"/>
                  <a:gd name="T28" fmla="*/ 76361 w 79"/>
                  <a:gd name="T29" fmla="*/ 83820 h 50"/>
                  <a:gd name="T30" fmla="*/ 82088 w 79"/>
                  <a:gd name="T31" fmla="*/ 80010 h 50"/>
                  <a:gd name="T32" fmla="*/ 93542 w 79"/>
                  <a:gd name="T33" fmla="*/ 81915 h 50"/>
                  <a:gd name="T34" fmla="*/ 106905 w 79"/>
                  <a:gd name="T35" fmla="*/ 78105 h 50"/>
                  <a:gd name="T36" fmla="*/ 116451 w 79"/>
                  <a:gd name="T37" fmla="*/ 74295 h 50"/>
                  <a:gd name="T38" fmla="*/ 116451 w 79"/>
                  <a:gd name="T39" fmla="*/ 66675 h 50"/>
                  <a:gd name="T40" fmla="*/ 122178 w 79"/>
                  <a:gd name="T41" fmla="*/ 64770 h 50"/>
                  <a:gd name="T42" fmla="*/ 124087 w 79"/>
                  <a:gd name="T43" fmla="*/ 51435 h 50"/>
                  <a:gd name="T44" fmla="*/ 131723 w 79"/>
                  <a:gd name="T45" fmla="*/ 38100 h 50"/>
                  <a:gd name="T46" fmla="*/ 139359 w 79"/>
                  <a:gd name="T47" fmla="*/ 28575 h 50"/>
                  <a:gd name="T48" fmla="*/ 146995 w 79"/>
                  <a:gd name="T49" fmla="*/ 26670 h 50"/>
                  <a:gd name="T50" fmla="*/ 150813 w 79"/>
                  <a:gd name="T51" fmla="*/ 22860 h 50"/>
                  <a:gd name="T52" fmla="*/ 150813 w 79"/>
                  <a:gd name="T53" fmla="*/ 17145 h 50"/>
                  <a:gd name="T54" fmla="*/ 143177 w 79"/>
                  <a:gd name="T55" fmla="*/ 17145 h 50"/>
                  <a:gd name="T56" fmla="*/ 143177 w 79"/>
                  <a:gd name="T57" fmla="*/ 13335 h 50"/>
                  <a:gd name="T58" fmla="*/ 139359 w 79"/>
                  <a:gd name="T59" fmla="*/ 9525 h 50"/>
                  <a:gd name="T60" fmla="*/ 133632 w 79"/>
                  <a:gd name="T61" fmla="*/ 5715 h 50"/>
                  <a:gd name="T62" fmla="*/ 124087 w 79"/>
                  <a:gd name="T63" fmla="*/ 9525 h 50"/>
                  <a:gd name="T64" fmla="*/ 116451 w 79"/>
                  <a:gd name="T65" fmla="*/ 0 h 50"/>
                  <a:gd name="T66" fmla="*/ 108814 w 79"/>
                  <a:gd name="T67" fmla="*/ 1905 h 50"/>
                  <a:gd name="T68" fmla="*/ 97360 w 79"/>
                  <a:gd name="T69" fmla="*/ 1905 h 50"/>
                  <a:gd name="T70" fmla="*/ 91633 w 79"/>
                  <a:gd name="T71" fmla="*/ 9525 h 50"/>
                  <a:gd name="T72" fmla="*/ 83997 w 79"/>
                  <a:gd name="T73" fmla="*/ 15240 h 50"/>
                  <a:gd name="T74" fmla="*/ 74452 w 79"/>
                  <a:gd name="T75" fmla="*/ 11430 h 50"/>
                  <a:gd name="T76" fmla="*/ 72543 w 79"/>
                  <a:gd name="T77" fmla="*/ 19050 h 50"/>
                  <a:gd name="T78" fmla="*/ 61089 w 79"/>
                  <a:gd name="T79" fmla="*/ 19050 h 50"/>
                  <a:gd name="T80" fmla="*/ 55362 w 79"/>
                  <a:gd name="T81" fmla="*/ 19050 h 50"/>
                  <a:gd name="T82" fmla="*/ 57271 w 79"/>
                  <a:gd name="T83" fmla="*/ 24765 h 50"/>
                  <a:gd name="T84" fmla="*/ 53453 w 79"/>
                  <a:gd name="T85" fmla="*/ 28575 h 50"/>
                  <a:gd name="T86" fmla="*/ 28635 w 79"/>
                  <a:gd name="T87" fmla="*/ 26670 h 50"/>
                  <a:gd name="T88" fmla="*/ 19090 w 79"/>
                  <a:gd name="T89" fmla="*/ 19050 h 50"/>
                  <a:gd name="T90" fmla="*/ 17181 w 79"/>
                  <a:gd name="T91" fmla="*/ 28575 h 50"/>
                  <a:gd name="T92" fmla="*/ 13363 w 79"/>
                  <a:gd name="T93" fmla="*/ 30480 h 50"/>
                  <a:gd name="T94" fmla="*/ 9545 w 79"/>
                  <a:gd name="T95" fmla="*/ 36195 h 50"/>
                  <a:gd name="T96" fmla="*/ 1909 w 79"/>
                  <a:gd name="T97" fmla="*/ 41910 h 50"/>
                  <a:gd name="T98" fmla="*/ 5727 w 79"/>
                  <a:gd name="T99" fmla="*/ 53340 h 50"/>
                  <a:gd name="T100" fmla="*/ 1909 w 79"/>
                  <a:gd name="T101" fmla="*/ 53340 h 50"/>
                  <a:gd name="T102" fmla="*/ 0 w 79"/>
                  <a:gd name="T103" fmla="*/ 57150 h 50"/>
                  <a:gd name="T104" fmla="*/ 1909 w 79"/>
                  <a:gd name="T105" fmla="*/ 64770 h 50"/>
                  <a:gd name="T106" fmla="*/ 5727 w 79"/>
                  <a:gd name="T107" fmla="*/ 70485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0" name="Freeform 86"/>
              <p:cNvSpPr>
                <a:spLocks noChangeAspect="1"/>
              </p:cNvSpPr>
              <p:nvPr/>
            </p:nvSpPr>
            <p:spPr bwMode="auto">
              <a:xfrm>
                <a:off x="4899025" y="3365500"/>
                <a:ext cx="138113" cy="66675"/>
              </a:xfrm>
              <a:custGeom>
                <a:avLst/>
                <a:gdLst>
                  <a:gd name="T0" fmla="*/ 122214 w 69"/>
                  <a:gd name="T1" fmla="*/ 40409 h 33"/>
                  <a:gd name="T2" fmla="*/ 122214 w 69"/>
                  <a:gd name="T3" fmla="*/ 34636 h 33"/>
                  <a:gd name="T4" fmla="*/ 126033 w 69"/>
                  <a:gd name="T5" fmla="*/ 28864 h 33"/>
                  <a:gd name="T6" fmla="*/ 127943 w 69"/>
                  <a:gd name="T7" fmla="*/ 21167 h 33"/>
                  <a:gd name="T8" fmla="*/ 131762 w 69"/>
                  <a:gd name="T9" fmla="*/ 17318 h 33"/>
                  <a:gd name="T10" fmla="*/ 120304 w 69"/>
                  <a:gd name="T11" fmla="*/ 15394 h 33"/>
                  <a:gd name="T12" fmla="*/ 112666 w 69"/>
                  <a:gd name="T13" fmla="*/ 7697 h 33"/>
                  <a:gd name="T14" fmla="*/ 101208 w 69"/>
                  <a:gd name="T15" fmla="*/ 5773 h 33"/>
                  <a:gd name="T16" fmla="*/ 93570 w 69"/>
                  <a:gd name="T17" fmla="*/ 11545 h 33"/>
                  <a:gd name="T18" fmla="*/ 89751 w 69"/>
                  <a:gd name="T19" fmla="*/ 7697 h 33"/>
                  <a:gd name="T20" fmla="*/ 78293 w 69"/>
                  <a:gd name="T21" fmla="*/ 7697 h 33"/>
                  <a:gd name="T22" fmla="*/ 72565 w 69"/>
                  <a:gd name="T23" fmla="*/ 13470 h 33"/>
                  <a:gd name="T24" fmla="*/ 66836 w 69"/>
                  <a:gd name="T25" fmla="*/ 15394 h 33"/>
                  <a:gd name="T26" fmla="*/ 66836 w 69"/>
                  <a:gd name="T27" fmla="*/ 9621 h 33"/>
                  <a:gd name="T28" fmla="*/ 59197 w 69"/>
                  <a:gd name="T29" fmla="*/ 0 h 33"/>
                  <a:gd name="T30" fmla="*/ 51559 w 69"/>
                  <a:gd name="T31" fmla="*/ 7697 h 33"/>
                  <a:gd name="T32" fmla="*/ 45830 w 69"/>
                  <a:gd name="T33" fmla="*/ 3848 h 33"/>
                  <a:gd name="T34" fmla="*/ 38192 w 69"/>
                  <a:gd name="T35" fmla="*/ 5773 h 33"/>
                  <a:gd name="T36" fmla="*/ 30554 w 69"/>
                  <a:gd name="T37" fmla="*/ 9621 h 33"/>
                  <a:gd name="T38" fmla="*/ 28644 w 69"/>
                  <a:gd name="T39" fmla="*/ 17318 h 33"/>
                  <a:gd name="T40" fmla="*/ 17186 w 69"/>
                  <a:gd name="T41" fmla="*/ 25015 h 33"/>
                  <a:gd name="T42" fmla="*/ 7638 w 69"/>
                  <a:gd name="T43" fmla="*/ 25015 h 33"/>
                  <a:gd name="T44" fmla="*/ 1910 w 69"/>
                  <a:gd name="T45" fmla="*/ 30788 h 33"/>
                  <a:gd name="T46" fmla="*/ 1910 w 69"/>
                  <a:gd name="T47" fmla="*/ 38485 h 33"/>
                  <a:gd name="T48" fmla="*/ 1910 w 69"/>
                  <a:gd name="T49" fmla="*/ 46182 h 33"/>
                  <a:gd name="T50" fmla="*/ 7638 w 69"/>
                  <a:gd name="T51" fmla="*/ 53879 h 33"/>
                  <a:gd name="T52" fmla="*/ 17186 w 69"/>
                  <a:gd name="T53" fmla="*/ 61576 h 33"/>
                  <a:gd name="T54" fmla="*/ 42011 w 69"/>
                  <a:gd name="T55" fmla="*/ 63500 h 33"/>
                  <a:gd name="T56" fmla="*/ 45830 w 69"/>
                  <a:gd name="T57" fmla="*/ 59652 h 33"/>
                  <a:gd name="T58" fmla="*/ 43921 w 69"/>
                  <a:gd name="T59" fmla="*/ 53879 h 33"/>
                  <a:gd name="T60" fmla="*/ 49649 w 69"/>
                  <a:gd name="T61" fmla="*/ 53879 h 33"/>
                  <a:gd name="T62" fmla="*/ 61107 w 69"/>
                  <a:gd name="T63" fmla="*/ 53879 h 33"/>
                  <a:gd name="T64" fmla="*/ 63017 w 69"/>
                  <a:gd name="T65" fmla="*/ 46182 h 33"/>
                  <a:gd name="T66" fmla="*/ 72565 w 69"/>
                  <a:gd name="T67" fmla="*/ 50030 h 33"/>
                  <a:gd name="T68" fmla="*/ 80203 w 69"/>
                  <a:gd name="T69" fmla="*/ 44258 h 33"/>
                  <a:gd name="T70" fmla="*/ 85932 w 69"/>
                  <a:gd name="T71" fmla="*/ 36561 h 33"/>
                  <a:gd name="T72" fmla="*/ 97389 w 69"/>
                  <a:gd name="T73" fmla="*/ 36561 h 33"/>
                  <a:gd name="T74" fmla="*/ 105028 w 69"/>
                  <a:gd name="T75" fmla="*/ 34636 h 33"/>
                  <a:gd name="T76" fmla="*/ 112666 w 69"/>
                  <a:gd name="T77" fmla="*/ 44258 h 33"/>
                  <a:gd name="T78" fmla="*/ 122214 w 69"/>
                  <a:gd name="T79" fmla="*/ 40409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1" name="Freeform 87"/>
              <p:cNvSpPr>
                <a:spLocks noChangeAspect="1"/>
              </p:cNvSpPr>
              <p:nvPr/>
            </p:nvSpPr>
            <p:spPr bwMode="auto">
              <a:xfrm>
                <a:off x="4821238" y="3475037"/>
                <a:ext cx="142875" cy="122238"/>
              </a:xfrm>
              <a:custGeom>
                <a:avLst/>
                <a:gdLst>
                  <a:gd name="T0" fmla="*/ 129235 w 71"/>
                  <a:gd name="T1" fmla="*/ 47495 h 61"/>
                  <a:gd name="T2" fmla="*/ 129235 w 71"/>
                  <a:gd name="T3" fmla="*/ 41795 h 61"/>
                  <a:gd name="T4" fmla="*/ 127335 w 71"/>
                  <a:gd name="T5" fmla="*/ 30397 h 61"/>
                  <a:gd name="T6" fmla="*/ 119733 w 71"/>
                  <a:gd name="T7" fmla="*/ 22797 h 61"/>
                  <a:gd name="T8" fmla="*/ 100728 w 71"/>
                  <a:gd name="T9" fmla="*/ 24697 h 61"/>
                  <a:gd name="T10" fmla="*/ 81722 w 71"/>
                  <a:gd name="T11" fmla="*/ 13299 h 61"/>
                  <a:gd name="T12" fmla="*/ 77921 w 71"/>
                  <a:gd name="T13" fmla="*/ 7599 h 61"/>
                  <a:gd name="T14" fmla="*/ 68419 w 71"/>
                  <a:gd name="T15" fmla="*/ 1900 h 61"/>
                  <a:gd name="T16" fmla="*/ 62717 w 71"/>
                  <a:gd name="T17" fmla="*/ 5699 h 61"/>
                  <a:gd name="T18" fmla="*/ 49414 w 71"/>
                  <a:gd name="T19" fmla="*/ 24697 h 61"/>
                  <a:gd name="T20" fmla="*/ 41811 w 71"/>
                  <a:gd name="T21" fmla="*/ 37996 h 61"/>
                  <a:gd name="T22" fmla="*/ 28508 w 71"/>
                  <a:gd name="T23" fmla="*/ 36096 h 61"/>
                  <a:gd name="T24" fmla="*/ 19005 w 71"/>
                  <a:gd name="T25" fmla="*/ 36096 h 61"/>
                  <a:gd name="T26" fmla="*/ 9503 w 71"/>
                  <a:gd name="T27" fmla="*/ 37996 h 61"/>
                  <a:gd name="T28" fmla="*/ 0 w 71"/>
                  <a:gd name="T29" fmla="*/ 36096 h 61"/>
                  <a:gd name="T30" fmla="*/ 11403 w 71"/>
                  <a:gd name="T31" fmla="*/ 58893 h 61"/>
                  <a:gd name="T32" fmla="*/ 19005 w 71"/>
                  <a:gd name="T33" fmla="*/ 39896 h 61"/>
                  <a:gd name="T34" fmla="*/ 32309 w 71"/>
                  <a:gd name="T35" fmla="*/ 49394 h 61"/>
                  <a:gd name="T36" fmla="*/ 38010 w 71"/>
                  <a:gd name="T37" fmla="*/ 66493 h 61"/>
                  <a:gd name="T38" fmla="*/ 43712 w 71"/>
                  <a:gd name="T39" fmla="*/ 81691 h 61"/>
                  <a:gd name="T40" fmla="*/ 57016 w 71"/>
                  <a:gd name="T41" fmla="*/ 93090 h 61"/>
                  <a:gd name="T42" fmla="*/ 72220 w 71"/>
                  <a:gd name="T43" fmla="*/ 100689 h 61"/>
                  <a:gd name="T44" fmla="*/ 98827 w 71"/>
                  <a:gd name="T45" fmla="*/ 115887 h 61"/>
                  <a:gd name="T46" fmla="*/ 83623 w 71"/>
                  <a:gd name="T47" fmla="*/ 96889 h 61"/>
                  <a:gd name="T48" fmla="*/ 66518 w 71"/>
                  <a:gd name="T49" fmla="*/ 77891 h 61"/>
                  <a:gd name="T50" fmla="*/ 57016 w 71"/>
                  <a:gd name="T51" fmla="*/ 58893 h 61"/>
                  <a:gd name="T52" fmla="*/ 53215 w 71"/>
                  <a:gd name="T53" fmla="*/ 47495 h 61"/>
                  <a:gd name="T54" fmla="*/ 66518 w 71"/>
                  <a:gd name="T55" fmla="*/ 51294 h 61"/>
                  <a:gd name="T56" fmla="*/ 74120 w 71"/>
                  <a:gd name="T57" fmla="*/ 43695 h 61"/>
                  <a:gd name="T58" fmla="*/ 87424 w 71"/>
                  <a:gd name="T59" fmla="*/ 45595 h 61"/>
                  <a:gd name="T60" fmla="*/ 100728 w 71"/>
                  <a:gd name="T61" fmla="*/ 51294 h 61"/>
                  <a:gd name="T62" fmla="*/ 117832 w 71"/>
                  <a:gd name="T63" fmla="*/ 49394 h 61"/>
                  <a:gd name="T64" fmla="*/ 125434 w 71"/>
                  <a:gd name="T65" fmla="*/ 56994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2" name="Freeform 88"/>
              <p:cNvSpPr>
                <a:spLocks noChangeAspect="1"/>
              </p:cNvSpPr>
              <p:nvPr/>
            </p:nvSpPr>
            <p:spPr bwMode="auto">
              <a:xfrm>
                <a:off x="4875213" y="3519487"/>
                <a:ext cx="98425" cy="93663"/>
              </a:xfrm>
              <a:custGeom>
                <a:avLst/>
                <a:gdLst>
                  <a:gd name="T0" fmla="*/ 47787 w 49"/>
                  <a:gd name="T1" fmla="*/ 73439 h 46"/>
                  <a:gd name="T2" fmla="*/ 42052 w 49"/>
                  <a:gd name="T3" fmla="*/ 65709 h 46"/>
                  <a:gd name="T4" fmla="*/ 32495 w 49"/>
                  <a:gd name="T5" fmla="*/ 54113 h 46"/>
                  <a:gd name="T6" fmla="*/ 22938 w 49"/>
                  <a:gd name="T7" fmla="*/ 42517 h 46"/>
                  <a:gd name="T8" fmla="*/ 15292 w 49"/>
                  <a:gd name="T9" fmla="*/ 34787 h 46"/>
                  <a:gd name="T10" fmla="*/ 11469 w 49"/>
                  <a:gd name="T11" fmla="*/ 25124 h 46"/>
                  <a:gd name="T12" fmla="*/ 5734 w 49"/>
                  <a:gd name="T13" fmla="*/ 15461 h 46"/>
                  <a:gd name="T14" fmla="*/ 1911 w 49"/>
                  <a:gd name="T15" fmla="*/ 15461 h 46"/>
                  <a:gd name="T16" fmla="*/ 1911 w 49"/>
                  <a:gd name="T17" fmla="*/ 3865 h 46"/>
                  <a:gd name="T18" fmla="*/ 5734 w 49"/>
                  <a:gd name="T19" fmla="*/ 1933 h 46"/>
                  <a:gd name="T20" fmla="*/ 15292 w 49"/>
                  <a:gd name="T21" fmla="*/ 7730 h 46"/>
                  <a:gd name="T22" fmla="*/ 19115 w 49"/>
                  <a:gd name="T23" fmla="*/ 3865 h 46"/>
                  <a:gd name="T24" fmla="*/ 22938 w 49"/>
                  <a:gd name="T25" fmla="*/ 0 h 46"/>
                  <a:gd name="T26" fmla="*/ 26761 w 49"/>
                  <a:gd name="T27" fmla="*/ 3865 h 46"/>
                  <a:gd name="T28" fmla="*/ 36318 w 49"/>
                  <a:gd name="T29" fmla="*/ 1933 h 46"/>
                  <a:gd name="T30" fmla="*/ 49698 w 49"/>
                  <a:gd name="T31" fmla="*/ 3865 h 46"/>
                  <a:gd name="T32" fmla="*/ 49698 w 49"/>
                  <a:gd name="T33" fmla="*/ 7730 h 46"/>
                  <a:gd name="T34" fmla="*/ 53521 w 49"/>
                  <a:gd name="T35" fmla="*/ 5798 h 46"/>
                  <a:gd name="T36" fmla="*/ 66901 w 49"/>
                  <a:gd name="T37" fmla="*/ 5798 h 46"/>
                  <a:gd name="T38" fmla="*/ 72636 w 49"/>
                  <a:gd name="T39" fmla="*/ 7730 h 46"/>
                  <a:gd name="T40" fmla="*/ 74547 w 49"/>
                  <a:gd name="T41" fmla="*/ 13528 h 46"/>
                  <a:gd name="T42" fmla="*/ 80282 w 49"/>
                  <a:gd name="T43" fmla="*/ 11596 h 46"/>
                  <a:gd name="T44" fmla="*/ 86016 w 49"/>
                  <a:gd name="T45" fmla="*/ 11596 h 46"/>
                  <a:gd name="T46" fmla="*/ 80282 w 49"/>
                  <a:gd name="T47" fmla="*/ 28989 h 46"/>
                  <a:gd name="T48" fmla="*/ 91751 w 49"/>
                  <a:gd name="T49" fmla="*/ 40585 h 46"/>
                  <a:gd name="T50" fmla="*/ 84105 w 49"/>
                  <a:gd name="T51" fmla="*/ 40585 h 46"/>
                  <a:gd name="T52" fmla="*/ 91751 w 49"/>
                  <a:gd name="T53" fmla="*/ 54113 h 46"/>
                  <a:gd name="T54" fmla="*/ 84105 w 49"/>
                  <a:gd name="T55" fmla="*/ 54113 h 46"/>
                  <a:gd name="T56" fmla="*/ 78370 w 49"/>
                  <a:gd name="T57" fmla="*/ 56046 h 46"/>
                  <a:gd name="T58" fmla="*/ 78370 w 49"/>
                  <a:gd name="T59" fmla="*/ 63776 h 46"/>
                  <a:gd name="T60" fmla="*/ 70724 w 49"/>
                  <a:gd name="T61" fmla="*/ 71507 h 46"/>
                  <a:gd name="T62" fmla="*/ 64990 w 49"/>
                  <a:gd name="T63" fmla="*/ 77304 h 46"/>
                  <a:gd name="T64" fmla="*/ 66901 w 49"/>
                  <a:gd name="T65" fmla="*/ 88900 h 46"/>
                  <a:gd name="T66" fmla="*/ 53521 w 49"/>
                  <a:gd name="T67" fmla="*/ 77304 h 46"/>
                  <a:gd name="T68" fmla="*/ 47787 w 49"/>
                  <a:gd name="T69" fmla="*/ 73439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3" name="Freeform 89"/>
              <p:cNvSpPr>
                <a:spLocks noChangeAspect="1"/>
              </p:cNvSpPr>
              <p:nvPr/>
            </p:nvSpPr>
            <p:spPr bwMode="auto">
              <a:xfrm>
                <a:off x="4943475" y="3486150"/>
                <a:ext cx="111125" cy="149225"/>
              </a:xfrm>
              <a:custGeom>
                <a:avLst/>
                <a:gdLst>
                  <a:gd name="T0" fmla="*/ 40005 w 55"/>
                  <a:gd name="T1" fmla="*/ 1909 h 74"/>
                  <a:gd name="T2" fmla="*/ 45720 w 55"/>
                  <a:gd name="T3" fmla="*/ 11456 h 74"/>
                  <a:gd name="T4" fmla="*/ 51435 w 55"/>
                  <a:gd name="T5" fmla="*/ 19093 h 74"/>
                  <a:gd name="T6" fmla="*/ 55245 w 55"/>
                  <a:gd name="T7" fmla="*/ 28639 h 74"/>
                  <a:gd name="T8" fmla="*/ 68580 w 55"/>
                  <a:gd name="T9" fmla="*/ 36277 h 74"/>
                  <a:gd name="T10" fmla="*/ 68580 w 55"/>
                  <a:gd name="T11" fmla="*/ 47732 h 74"/>
                  <a:gd name="T12" fmla="*/ 80010 w 55"/>
                  <a:gd name="T13" fmla="*/ 53460 h 74"/>
                  <a:gd name="T14" fmla="*/ 87630 w 55"/>
                  <a:gd name="T15" fmla="*/ 57279 h 74"/>
                  <a:gd name="T16" fmla="*/ 89535 w 55"/>
                  <a:gd name="T17" fmla="*/ 51551 h 74"/>
                  <a:gd name="T18" fmla="*/ 95250 w 55"/>
                  <a:gd name="T19" fmla="*/ 55370 h 74"/>
                  <a:gd name="T20" fmla="*/ 91440 w 55"/>
                  <a:gd name="T21" fmla="*/ 59188 h 74"/>
                  <a:gd name="T22" fmla="*/ 93345 w 55"/>
                  <a:gd name="T23" fmla="*/ 63007 h 74"/>
                  <a:gd name="T24" fmla="*/ 87630 w 55"/>
                  <a:gd name="T25" fmla="*/ 72553 h 74"/>
                  <a:gd name="T26" fmla="*/ 87630 w 55"/>
                  <a:gd name="T27" fmla="*/ 87828 h 74"/>
                  <a:gd name="T28" fmla="*/ 97155 w 55"/>
                  <a:gd name="T29" fmla="*/ 97374 h 74"/>
                  <a:gd name="T30" fmla="*/ 102870 w 55"/>
                  <a:gd name="T31" fmla="*/ 103102 h 74"/>
                  <a:gd name="T32" fmla="*/ 91440 w 55"/>
                  <a:gd name="T33" fmla="*/ 108830 h 74"/>
                  <a:gd name="T34" fmla="*/ 91440 w 55"/>
                  <a:gd name="T35" fmla="*/ 124104 h 74"/>
                  <a:gd name="T36" fmla="*/ 85725 w 55"/>
                  <a:gd name="T37" fmla="*/ 127923 h 74"/>
                  <a:gd name="T38" fmla="*/ 72390 w 55"/>
                  <a:gd name="T39" fmla="*/ 126014 h 74"/>
                  <a:gd name="T40" fmla="*/ 66675 w 55"/>
                  <a:gd name="T41" fmla="*/ 131742 h 74"/>
                  <a:gd name="T42" fmla="*/ 60960 w 55"/>
                  <a:gd name="T43" fmla="*/ 129832 h 74"/>
                  <a:gd name="T44" fmla="*/ 55245 w 55"/>
                  <a:gd name="T45" fmla="*/ 135560 h 74"/>
                  <a:gd name="T46" fmla="*/ 55245 w 55"/>
                  <a:gd name="T47" fmla="*/ 141288 h 74"/>
                  <a:gd name="T48" fmla="*/ 51435 w 55"/>
                  <a:gd name="T49" fmla="*/ 141288 h 74"/>
                  <a:gd name="T50" fmla="*/ 51435 w 55"/>
                  <a:gd name="T51" fmla="*/ 129832 h 74"/>
                  <a:gd name="T52" fmla="*/ 43815 w 55"/>
                  <a:gd name="T53" fmla="*/ 122195 h 74"/>
                  <a:gd name="T54" fmla="*/ 34290 w 55"/>
                  <a:gd name="T55" fmla="*/ 118376 h 74"/>
                  <a:gd name="T56" fmla="*/ 28575 w 55"/>
                  <a:gd name="T57" fmla="*/ 118376 h 74"/>
                  <a:gd name="T58" fmla="*/ 24765 w 55"/>
                  <a:gd name="T59" fmla="*/ 126014 h 74"/>
                  <a:gd name="T60" fmla="*/ 17145 w 55"/>
                  <a:gd name="T61" fmla="*/ 127923 h 74"/>
                  <a:gd name="T62" fmla="*/ 24765 w 55"/>
                  <a:gd name="T63" fmla="*/ 133651 h 74"/>
                  <a:gd name="T64" fmla="*/ 24765 w 55"/>
                  <a:gd name="T65" fmla="*/ 141288 h 74"/>
                  <a:gd name="T66" fmla="*/ 13335 w 55"/>
                  <a:gd name="T67" fmla="*/ 129832 h 74"/>
                  <a:gd name="T68" fmla="*/ 5715 w 55"/>
                  <a:gd name="T69" fmla="*/ 126014 h 74"/>
                  <a:gd name="T70" fmla="*/ 9525 w 55"/>
                  <a:gd name="T71" fmla="*/ 122195 h 74"/>
                  <a:gd name="T72" fmla="*/ 7620 w 55"/>
                  <a:gd name="T73" fmla="*/ 120286 h 74"/>
                  <a:gd name="T74" fmla="*/ 1905 w 55"/>
                  <a:gd name="T75" fmla="*/ 120286 h 74"/>
                  <a:gd name="T76" fmla="*/ 0 w 55"/>
                  <a:gd name="T77" fmla="*/ 108830 h 74"/>
                  <a:gd name="T78" fmla="*/ 5715 w 55"/>
                  <a:gd name="T79" fmla="*/ 103102 h 74"/>
                  <a:gd name="T80" fmla="*/ 13335 w 55"/>
                  <a:gd name="T81" fmla="*/ 95465 h 74"/>
                  <a:gd name="T82" fmla="*/ 13335 w 55"/>
                  <a:gd name="T83" fmla="*/ 87828 h 74"/>
                  <a:gd name="T84" fmla="*/ 19050 w 55"/>
                  <a:gd name="T85" fmla="*/ 85918 h 74"/>
                  <a:gd name="T86" fmla="*/ 26670 w 55"/>
                  <a:gd name="T87" fmla="*/ 85918 h 74"/>
                  <a:gd name="T88" fmla="*/ 19050 w 55"/>
                  <a:gd name="T89" fmla="*/ 72553 h 74"/>
                  <a:gd name="T90" fmla="*/ 26670 w 55"/>
                  <a:gd name="T91" fmla="*/ 72553 h 74"/>
                  <a:gd name="T92" fmla="*/ 15240 w 55"/>
                  <a:gd name="T93" fmla="*/ 61098 h 74"/>
                  <a:gd name="T94" fmla="*/ 20955 w 55"/>
                  <a:gd name="T95" fmla="*/ 43914 h 74"/>
                  <a:gd name="T96" fmla="*/ 15240 w 55"/>
                  <a:gd name="T97" fmla="*/ 43914 h 74"/>
                  <a:gd name="T98" fmla="*/ 13335 w 55"/>
                  <a:gd name="T99" fmla="*/ 36277 h 74"/>
                  <a:gd name="T100" fmla="*/ 19050 w 55"/>
                  <a:gd name="T101" fmla="*/ 32458 h 74"/>
                  <a:gd name="T102" fmla="*/ 13335 w 55"/>
                  <a:gd name="T103" fmla="*/ 30549 h 74"/>
                  <a:gd name="T104" fmla="*/ 11430 w 55"/>
                  <a:gd name="T105" fmla="*/ 24821 h 74"/>
                  <a:gd name="T106" fmla="*/ 11430 w 55"/>
                  <a:gd name="T107" fmla="*/ 19093 h 74"/>
                  <a:gd name="T108" fmla="*/ 7620 w 55"/>
                  <a:gd name="T109" fmla="*/ 11456 h 74"/>
                  <a:gd name="T110" fmla="*/ 13335 w 55"/>
                  <a:gd name="T111" fmla="*/ 5728 h 74"/>
                  <a:gd name="T112" fmla="*/ 22860 w 55"/>
                  <a:gd name="T113" fmla="*/ 3819 h 74"/>
                  <a:gd name="T114" fmla="*/ 28575 w 55"/>
                  <a:gd name="T115" fmla="*/ 0 h 74"/>
                  <a:gd name="T116" fmla="*/ 40005 w 55"/>
                  <a:gd name="T117" fmla="*/ 1909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4" name="Freeform 90"/>
              <p:cNvSpPr>
                <a:spLocks noChangeAspect="1"/>
              </p:cNvSpPr>
              <p:nvPr/>
            </p:nvSpPr>
            <p:spPr bwMode="auto">
              <a:xfrm>
                <a:off x="4995863" y="3616325"/>
                <a:ext cx="60325" cy="52387"/>
              </a:xfrm>
              <a:custGeom>
                <a:avLst/>
                <a:gdLst>
                  <a:gd name="T0" fmla="*/ 55245 w 30"/>
                  <a:gd name="T1" fmla="*/ 30285 h 26"/>
                  <a:gd name="T2" fmla="*/ 49530 w 30"/>
                  <a:gd name="T3" fmla="*/ 32178 h 26"/>
                  <a:gd name="T4" fmla="*/ 34290 w 30"/>
                  <a:gd name="T5" fmla="*/ 37856 h 26"/>
                  <a:gd name="T6" fmla="*/ 26670 w 30"/>
                  <a:gd name="T7" fmla="*/ 47320 h 26"/>
                  <a:gd name="T8" fmla="*/ 13335 w 30"/>
                  <a:gd name="T9" fmla="*/ 49213 h 26"/>
                  <a:gd name="T10" fmla="*/ 7620 w 30"/>
                  <a:gd name="T11" fmla="*/ 45427 h 26"/>
                  <a:gd name="T12" fmla="*/ 1905 w 30"/>
                  <a:gd name="T13" fmla="*/ 37856 h 26"/>
                  <a:gd name="T14" fmla="*/ 1905 w 30"/>
                  <a:gd name="T15" fmla="*/ 26499 h 26"/>
                  <a:gd name="T16" fmla="*/ 1905 w 30"/>
                  <a:gd name="T17" fmla="*/ 17035 h 26"/>
                  <a:gd name="T18" fmla="*/ 5715 w 30"/>
                  <a:gd name="T19" fmla="*/ 17035 h 26"/>
                  <a:gd name="T20" fmla="*/ 5715 w 30"/>
                  <a:gd name="T21" fmla="*/ 11357 h 26"/>
                  <a:gd name="T22" fmla="*/ 11430 w 30"/>
                  <a:gd name="T23" fmla="*/ 5678 h 26"/>
                  <a:gd name="T24" fmla="*/ 17145 w 30"/>
                  <a:gd name="T25" fmla="*/ 7571 h 26"/>
                  <a:gd name="T26" fmla="*/ 22860 w 30"/>
                  <a:gd name="T27" fmla="*/ 1893 h 26"/>
                  <a:gd name="T28" fmla="*/ 36195 w 30"/>
                  <a:gd name="T29" fmla="*/ 3786 h 26"/>
                  <a:gd name="T30" fmla="*/ 41910 w 30"/>
                  <a:gd name="T31" fmla="*/ 0 h 26"/>
                  <a:gd name="T32" fmla="*/ 43815 w 30"/>
                  <a:gd name="T33" fmla="*/ 7571 h 26"/>
                  <a:gd name="T34" fmla="*/ 53340 w 30"/>
                  <a:gd name="T35" fmla="*/ 11357 h 26"/>
                  <a:gd name="T36" fmla="*/ 55245 w 30"/>
                  <a:gd name="T37" fmla="*/ 20821 h 26"/>
                  <a:gd name="T38" fmla="*/ 55245 w 30"/>
                  <a:gd name="T39" fmla="*/ 30285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5" name="Freeform 91"/>
              <p:cNvSpPr>
                <a:spLocks noChangeAspect="1"/>
              </p:cNvSpPr>
              <p:nvPr/>
            </p:nvSpPr>
            <p:spPr bwMode="auto">
              <a:xfrm>
                <a:off x="4967288" y="3608388"/>
                <a:ext cx="46037" cy="101600"/>
              </a:xfrm>
              <a:custGeom>
                <a:avLst/>
                <a:gdLst>
                  <a:gd name="T0" fmla="*/ 2147483646 w 22"/>
                  <a:gd name="T1" fmla="*/ 2147483646 h 50"/>
                  <a:gd name="T2" fmla="*/ 2147483646 w 22"/>
                  <a:gd name="T3" fmla="*/ 2147483646 h 50"/>
                  <a:gd name="T4" fmla="*/ 2147483646 w 22"/>
                  <a:gd name="T5" fmla="*/ 2147483646 h 50"/>
                  <a:gd name="T6" fmla="*/ 2147483646 w 22"/>
                  <a:gd name="T7" fmla="*/ 2147483646 h 50"/>
                  <a:gd name="T8" fmla="*/ 0 w 22"/>
                  <a:gd name="T9" fmla="*/ 2147483646 h 50"/>
                  <a:gd name="T10" fmla="*/ 2147483646 w 22"/>
                  <a:gd name="T11" fmla="*/ 2147483646 h 50"/>
                  <a:gd name="T12" fmla="*/ 2147483646 w 22"/>
                  <a:gd name="T13" fmla="*/ 2147483646 h 50"/>
                  <a:gd name="T14" fmla="*/ 2147483646 w 22"/>
                  <a:gd name="T15" fmla="*/ 2147483646 h 50"/>
                  <a:gd name="T16" fmla="*/ 2147483646 w 22"/>
                  <a:gd name="T17" fmla="*/ 2147483646 h 50"/>
                  <a:gd name="T18" fmla="*/ 2147483646 w 22"/>
                  <a:gd name="T19" fmla="*/ 2147483646 h 50"/>
                  <a:gd name="T20" fmla="*/ 2147483646 w 22"/>
                  <a:gd name="T21" fmla="*/ 2147483646 h 50"/>
                  <a:gd name="T22" fmla="*/ 2147483646 w 22"/>
                  <a:gd name="T23" fmla="*/ 2147483646 h 50"/>
                  <a:gd name="T24" fmla="*/ 2147483646 w 22"/>
                  <a:gd name="T25" fmla="*/ 2147483646 h 50"/>
                  <a:gd name="T26" fmla="*/ 2147483646 w 22"/>
                  <a:gd name="T27" fmla="*/ 2147483646 h 50"/>
                  <a:gd name="T28" fmla="*/ 2147483646 w 22"/>
                  <a:gd name="T29" fmla="*/ 2147483646 h 50"/>
                  <a:gd name="T30" fmla="*/ 2147483646 w 22"/>
                  <a:gd name="T31" fmla="*/ 2147483646 h 50"/>
                  <a:gd name="T32" fmla="*/ 2147483646 w 22"/>
                  <a:gd name="T33" fmla="*/ 2147483646 h 50"/>
                  <a:gd name="T34" fmla="*/ 2147483646 w 22"/>
                  <a:gd name="T35" fmla="*/ 2147483646 h 50"/>
                  <a:gd name="T36" fmla="*/ 2147483646 w 22"/>
                  <a:gd name="T37" fmla="*/ 2147483646 h 50"/>
                  <a:gd name="T38" fmla="*/ 2147483646 w 22"/>
                  <a:gd name="T39" fmla="*/ 2147483646 h 50"/>
                  <a:gd name="T40" fmla="*/ 2147483646 w 22"/>
                  <a:gd name="T41" fmla="*/ 2147483646 h 50"/>
                  <a:gd name="T42" fmla="*/ 2147483646 w 22"/>
                  <a:gd name="T43" fmla="*/ 2147483646 h 50"/>
                  <a:gd name="T44" fmla="*/ 2147483646 w 22"/>
                  <a:gd name="T45" fmla="*/ 2147483646 h 50"/>
                  <a:gd name="T46" fmla="*/ 2147483646 w 22"/>
                  <a:gd name="T47" fmla="*/ 2147483646 h 50"/>
                  <a:gd name="T48" fmla="*/ 2147483646 w 22"/>
                  <a:gd name="T49" fmla="*/ 2147483646 h 50"/>
                  <a:gd name="T50" fmla="*/ 2147483646 w 22"/>
                  <a:gd name="T51" fmla="*/ 214748364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" name="Freeform 92"/>
              <p:cNvSpPr>
                <a:spLocks noChangeAspect="1"/>
              </p:cNvSpPr>
              <p:nvPr/>
            </p:nvSpPr>
            <p:spPr bwMode="auto">
              <a:xfrm>
                <a:off x="4989513" y="3640137"/>
                <a:ext cx="153987" cy="174625"/>
              </a:xfrm>
              <a:custGeom>
                <a:avLst/>
                <a:gdLst>
                  <a:gd name="T0" fmla="*/ 138363 w 76"/>
                  <a:gd name="T1" fmla="*/ 23037 h 86"/>
                  <a:gd name="T2" fmla="*/ 146050 w 76"/>
                  <a:gd name="T3" fmla="*/ 9599 h 86"/>
                  <a:gd name="T4" fmla="*/ 138363 w 76"/>
                  <a:gd name="T5" fmla="*/ 0 h 86"/>
                  <a:gd name="T6" fmla="*/ 121068 w 76"/>
                  <a:gd name="T7" fmla="*/ 11519 h 86"/>
                  <a:gd name="T8" fmla="*/ 101851 w 76"/>
                  <a:gd name="T9" fmla="*/ 7679 h 86"/>
                  <a:gd name="T10" fmla="*/ 88399 w 76"/>
                  <a:gd name="T11" fmla="*/ 3840 h 86"/>
                  <a:gd name="T12" fmla="*/ 69182 w 76"/>
                  <a:gd name="T13" fmla="*/ 7679 h 86"/>
                  <a:gd name="T14" fmla="*/ 55730 w 76"/>
                  <a:gd name="T15" fmla="*/ 9599 h 86"/>
                  <a:gd name="T16" fmla="*/ 32669 w 76"/>
                  <a:gd name="T17" fmla="*/ 24957 h 86"/>
                  <a:gd name="T18" fmla="*/ 21139 w 76"/>
                  <a:gd name="T19" fmla="*/ 34556 h 86"/>
                  <a:gd name="T20" fmla="*/ 13452 w 76"/>
                  <a:gd name="T21" fmla="*/ 49914 h 86"/>
                  <a:gd name="T22" fmla="*/ 5765 w 76"/>
                  <a:gd name="T23" fmla="*/ 59513 h 86"/>
                  <a:gd name="T24" fmla="*/ 5765 w 76"/>
                  <a:gd name="T25" fmla="*/ 74871 h 86"/>
                  <a:gd name="T26" fmla="*/ 23061 w 76"/>
                  <a:gd name="T27" fmla="*/ 84470 h 86"/>
                  <a:gd name="T28" fmla="*/ 19217 w 76"/>
                  <a:gd name="T29" fmla="*/ 94069 h 86"/>
                  <a:gd name="T30" fmla="*/ 24982 w 76"/>
                  <a:gd name="T31" fmla="*/ 105587 h 86"/>
                  <a:gd name="T32" fmla="*/ 34591 w 76"/>
                  <a:gd name="T33" fmla="*/ 105587 h 86"/>
                  <a:gd name="T34" fmla="*/ 53808 w 76"/>
                  <a:gd name="T35" fmla="*/ 103667 h 86"/>
                  <a:gd name="T36" fmla="*/ 74947 w 76"/>
                  <a:gd name="T37" fmla="*/ 111347 h 86"/>
                  <a:gd name="T38" fmla="*/ 63416 w 76"/>
                  <a:gd name="T39" fmla="*/ 115186 h 86"/>
                  <a:gd name="T40" fmla="*/ 38434 w 76"/>
                  <a:gd name="T41" fmla="*/ 111347 h 86"/>
                  <a:gd name="T42" fmla="*/ 24982 w 76"/>
                  <a:gd name="T43" fmla="*/ 119026 h 86"/>
                  <a:gd name="T44" fmla="*/ 38434 w 76"/>
                  <a:gd name="T45" fmla="*/ 138223 h 86"/>
                  <a:gd name="T46" fmla="*/ 44199 w 76"/>
                  <a:gd name="T47" fmla="*/ 155501 h 86"/>
                  <a:gd name="T48" fmla="*/ 55730 w 76"/>
                  <a:gd name="T49" fmla="*/ 155501 h 86"/>
                  <a:gd name="T50" fmla="*/ 59573 w 76"/>
                  <a:gd name="T51" fmla="*/ 165100 h 86"/>
                  <a:gd name="T52" fmla="*/ 65338 w 76"/>
                  <a:gd name="T53" fmla="*/ 153581 h 86"/>
                  <a:gd name="T54" fmla="*/ 74947 w 76"/>
                  <a:gd name="T55" fmla="*/ 163180 h 86"/>
                  <a:gd name="T56" fmla="*/ 71103 w 76"/>
                  <a:gd name="T57" fmla="*/ 149742 h 86"/>
                  <a:gd name="T58" fmla="*/ 71103 w 76"/>
                  <a:gd name="T59" fmla="*/ 132464 h 86"/>
                  <a:gd name="T60" fmla="*/ 80712 w 76"/>
                  <a:gd name="T61" fmla="*/ 132464 h 86"/>
                  <a:gd name="T62" fmla="*/ 73025 w 76"/>
                  <a:gd name="T63" fmla="*/ 119026 h 86"/>
                  <a:gd name="T64" fmla="*/ 88399 w 76"/>
                  <a:gd name="T65" fmla="*/ 119026 h 86"/>
                  <a:gd name="T66" fmla="*/ 94164 w 76"/>
                  <a:gd name="T67" fmla="*/ 120945 h 86"/>
                  <a:gd name="T68" fmla="*/ 80712 w 76"/>
                  <a:gd name="T69" fmla="*/ 103667 h 86"/>
                  <a:gd name="T70" fmla="*/ 57651 w 76"/>
                  <a:gd name="T71" fmla="*/ 88309 h 86"/>
                  <a:gd name="T72" fmla="*/ 63416 w 76"/>
                  <a:gd name="T73" fmla="*/ 74871 h 86"/>
                  <a:gd name="T74" fmla="*/ 73025 w 76"/>
                  <a:gd name="T75" fmla="*/ 78710 h 86"/>
                  <a:gd name="T76" fmla="*/ 65338 w 76"/>
                  <a:gd name="T77" fmla="*/ 63352 h 86"/>
                  <a:gd name="T78" fmla="*/ 55730 w 76"/>
                  <a:gd name="T79" fmla="*/ 40315 h 86"/>
                  <a:gd name="T80" fmla="*/ 71103 w 76"/>
                  <a:gd name="T81" fmla="*/ 44155 h 86"/>
                  <a:gd name="T82" fmla="*/ 82634 w 76"/>
                  <a:gd name="T83" fmla="*/ 53753 h 86"/>
                  <a:gd name="T84" fmla="*/ 80712 w 76"/>
                  <a:gd name="T85" fmla="*/ 46074 h 86"/>
                  <a:gd name="T86" fmla="*/ 90320 w 76"/>
                  <a:gd name="T87" fmla="*/ 51834 h 86"/>
                  <a:gd name="T88" fmla="*/ 88399 w 76"/>
                  <a:gd name="T89" fmla="*/ 42235 h 86"/>
                  <a:gd name="T90" fmla="*/ 98007 w 76"/>
                  <a:gd name="T91" fmla="*/ 44155 h 86"/>
                  <a:gd name="T92" fmla="*/ 82634 w 76"/>
                  <a:gd name="T93" fmla="*/ 28797 h 86"/>
                  <a:gd name="T94" fmla="*/ 90320 w 76"/>
                  <a:gd name="T95" fmla="*/ 30716 h 86"/>
                  <a:gd name="T96" fmla="*/ 107616 w 76"/>
                  <a:gd name="T97" fmla="*/ 26877 h 86"/>
                  <a:gd name="T98" fmla="*/ 126833 w 76"/>
                  <a:gd name="T99" fmla="*/ 24957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7" name="Freeform 93"/>
              <p:cNvSpPr>
                <a:spLocks noChangeAspect="1"/>
              </p:cNvSpPr>
              <p:nvPr/>
            </p:nvSpPr>
            <p:spPr bwMode="auto">
              <a:xfrm>
                <a:off x="5130800" y="3625850"/>
                <a:ext cx="69850" cy="52387"/>
              </a:xfrm>
              <a:custGeom>
                <a:avLst/>
                <a:gdLst>
                  <a:gd name="T0" fmla="*/ 41910 w 35"/>
                  <a:gd name="T1" fmla="*/ 3763 h 27"/>
                  <a:gd name="T2" fmla="*/ 47625 w 35"/>
                  <a:gd name="T3" fmla="*/ 3763 h 27"/>
                  <a:gd name="T4" fmla="*/ 47625 w 35"/>
                  <a:gd name="T5" fmla="*/ 9407 h 27"/>
                  <a:gd name="T6" fmla="*/ 51435 w 35"/>
                  <a:gd name="T7" fmla="*/ 22578 h 27"/>
                  <a:gd name="T8" fmla="*/ 64770 w 35"/>
                  <a:gd name="T9" fmla="*/ 26341 h 27"/>
                  <a:gd name="T10" fmla="*/ 60960 w 35"/>
                  <a:gd name="T11" fmla="*/ 33867 h 27"/>
                  <a:gd name="T12" fmla="*/ 53340 w 35"/>
                  <a:gd name="T13" fmla="*/ 31985 h 27"/>
                  <a:gd name="T14" fmla="*/ 45720 w 35"/>
                  <a:gd name="T15" fmla="*/ 33867 h 27"/>
                  <a:gd name="T16" fmla="*/ 36195 w 35"/>
                  <a:gd name="T17" fmla="*/ 33867 h 27"/>
                  <a:gd name="T18" fmla="*/ 28575 w 35"/>
                  <a:gd name="T19" fmla="*/ 43274 h 27"/>
                  <a:gd name="T20" fmla="*/ 19050 w 35"/>
                  <a:gd name="T21" fmla="*/ 50800 h 27"/>
                  <a:gd name="T22" fmla="*/ 19050 w 35"/>
                  <a:gd name="T23" fmla="*/ 45156 h 27"/>
                  <a:gd name="T24" fmla="*/ 1905 w 35"/>
                  <a:gd name="T25" fmla="*/ 47037 h 27"/>
                  <a:gd name="T26" fmla="*/ 1905 w 35"/>
                  <a:gd name="T27" fmla="*/ 43274 h 27"/>
                  <a:gd name="T28" fmla="*/ 3810 w 35"/>
                  <a:gd name="T29" fmla="*/ 37630 h 27"/>
                  <a:gd name="T30" fmla="*/ 3810 w 35"/>
                  <a:gd name="T31" fmla="*/ 28222 h 27"/>
                  <a:gd name="T32" fmla="*/ 11430 w 35"/>
                  <a:gd name="T33" fmla="*/ 24459 h 27"/>
                  <a:gd name="T34" fmla="*/ 11430 w 35"/>
                  <a:gd name="T35" fmla="*/ 18815 h 27"/>
                  <a:gd name="T36" fmla="*/ 3810 w 35"/>
                  <a:gd name="T37" fmla="*/ 15052 h 27"/>
                  <a:gd name="T38" fmla="*/ 3810 w 35"/>
                  <a:gd name="T39" fmla="*/ 7526 h 27"/>
                  <a:gd name="T40" fmla="*/ 11430 w 35"/>
                  <a:gd name="T41" fmla="*/ 5644 h 27"/>
                  <a:gd name="T42" fmla="*/ 20955 w 35"/>
                  <a:gd name="T43" fmla="*/ 7526 h 27"/>
                  <a:gd name="T44" fmla="*/ 26670 w 35"/>
                  <a:gd name="T45" fmla="*/ 1881 h 27"/>
                  <a:gd name="T46" fmla="*/ 34290 w 35"/>
                  <a:gd name="T47" fmla="*/ 1881 h 27"/>
                  <a:gd name="T48" fmla="*/ 40005 w 35"/>
                  <a:gd name="T49" fmla="*/ 5644 h 27"/>
                  <a:gd name="T50" fmla="*/ 41910 w 35"/>
                  <a:gd name="T51" fmla="*/ 3763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8" name="Freeform 94"/>
              <p:cNvSpPr>
                <a:spLocks noChangeAspect="1"/>
              </p:cNvSpPr>
              <p:nvPr/>
            </p:nvSpPr>
            <p:spPr bwMode="auto">
              <a:xfrm>
                <a:off x="5033963" y="3552825"/>
                <a:ext cx="157162" cy="103187"/>
              </a:xfrm>
              <a:custGeom>
                <a:avLst/>
                <a:gdLst>
                  <a:gd name="T0" fmla="*/ 132496 w 78"/>
                  <a:gd name="T1" fmla="*/ 72154 h 51"/>
                  <a:gd name="T2" fmla="*/ 128710 w 78"/>
                  <a:gd name="T3" fmla="*/ 62660 h 51"/>
                  <a:gd name="T4" fmla="*/ 121139 w 78"/>
                  <a:gd name="T5" fmla="*/ 56964 h 51"/>
                  <a:gd name="T6" fmla="*/ 130603 w 78"/>
                  <a:gd name="T7" fmla="*/ 49368 h 51"/>
                  <a:gd name="T8" fmla="*/ 130603 w 78"/>
                  <a:gd name="T9" fmla="*/ 37976 h 51"/>
                  <a:gd name="T10" fmla="*/ 136281 w 78"/>
                  <a:gd name="T11" fmla="*/ 26583 h 51"/>
                  <a:gd name="T12" fmla="*/ 141960 w 78"/>
                  <a:gd name="T13" fmla="*/ 26583 h 51"/>
                  <a:gd name="T14" fmla="*/ 145745 w 78"/>
                  <a:gd name="T15" fmla="*/ 26583 h 51"/>
                  <a:gd name="T16" fmla="*/ 147638 w 78"/>
                  <a:gd name="T17" fmla="*/ 15190 h 51"/>
                  <a:gd name="T18" fmla="*/ 141960 w 78"/>
                  <a:gd name="T19" fmla="*/ 15190 h 51"/>
                  <a:gd name="T20" fmla="*/ 136281 w 78"/>
                  <a:gd name="T21" fmla="*/ 11393 h 51"/>
                  <a:gd name="T22" fmla="*/ 124924 w 78"/>
                  <a:gd name="T23" fmla="*/ 9494 h 51"/>
                  <a:gd name="T24" fmla="*/ 115460 w 78"/>
                  <a:gd name="T25" fmla="*/ 5696 h 51"/>
                  <a:gd name="T26" fmla="*/ 105997 w 78"/>
                  <a:gd name="T27" fmla="*/ 5696 h 51"/>
                  <a:gd name="T28" fmla="*/ 94640 w 78"/>
                  <a:gd name="T29" fmla="*/ 7595 h 51"/>
                  <a:gd name="T30" fmla="*/ 87069 w 78"/>
                  <a:gd name="T31" fmla="*/ 13291 h 51"/>
                  <a:gd name="T32" fmla="*/ 64355 w 78"/>
                  <a:gd name="T33" fmla="*/ 17089 h 51"/>
                  <a:gd name="T34" fmla="*/ 49213 w 78"/>
                  <a:gd name="T35" fmla="*/ 15190 h 51"/>
                  <a:gd name="T36" fmla="*/ 24606 w 78"/>
                  <a:gd name="T37" fmla="*/ 13291 h 51"/>
                  <a:gd name="T38" fmla="*/ 11357 w 78"/>
                  <a:gd name="T39" fmla="*/ 15190 h 51"/>
                  <a:gd name="T40" fmla="*/ 15142 w 78"/>
                  <a:gd name="T41" fmla="*/ 7595 h 51"/>
                  <a:gd name="T42" fmla="*/ 7571 w 78"/>
                  <a:gd name="T43" fmla="*/ 0 h 51"/>
                  <a:gd name="T44" fmla="*/ 1893 w 78"/>
                  <a:gd name="T45" fmla="*/ 9494 h 51"/>
                  <a:gd name="T46" fmla="*/ 1893 w 78"/>
                  <a:gd name="T47" fmla="*/ 24684 h 51"/>
                  <a:gd name="T48" fmla="*/ 11357 w 78"/>
                  <a:gd name="T49" fmla="*/ 34178 h 51"/>
                  <a:gd name="T50" fmla="*/ 17035 w 78"/>
                  <a:gd name="T51" fmla="*/ 39874 h 51"/>
                  <a:gd name="T52" fmla="*/ 5678 w 78"/>
                  <a:gd name="T53" fmla="*/ 45571 h 51"/>
                  <a:gd name="T54" fmla="*/ 5678 w 78"/>
                  <a:gd name="T55" fmla="*/ 60761 h 51"/>
                  <a:gd name="T56" fmla="*/ 7571 w 78"/>
                  <a:gd name="T57" fmla="*/ 68356 h 51"/>
                  <a:gd name="T58" fmla="*/ 17035 w 78"/>
                  <a:gd name="T59" fmla="*/ 72154 h 51"/>
                  <a:gd name="T60" fmla="*/ 18928 w 78"/>
                  <a:gd name="T61" fmla="*/ 81648 h 51"/>
                  <a:gd name="T62" fmla="*/ 18928 w 78"/>
                  <a:gd name="T63" fmla="*/ 91142 h 51"/>
                  <a:gd name="T64" fmla="*/ 26499 w 78"/>
                  <a:gd name="T65" fmla="*/ 91142 h 51"/>
                  <a:gd name="T66" fmla="*/ 39749 w 78"/>
                  <a:gd name="T67" fmla="*/ 91142 h 51"/>
                  <a:gd name="T68" fmla="*/ 45427 w 78"/>
                  <a:gd name="T69" fmla="*/ 87344 h 51"/>
                  <a:gd name="T70" fmla="*/ 54891 w 78"/>
                  <a:gd name="T71" fmla="*/ 87344 h 51"/>
                  <a:gd name="T72" fmla="*/ 58677 w 78"/>
                  <a:gd name="T73" fmla="*/ 91142 h 51"/>
                  <a:gd name="T74" fmla="*/ 68141 w 78"/>
                  <a:gd name="T75" fmla="*/ 93040 h 51"/>
                  <a:gd name="T76" fmla="*/ 77605 w 78"/>
                  <a:gd name="T77" fmla="*/ 94939 h 51"/>
                  <a:gd name="T78" fmla="*/ 92747 w 78"/>
                  <a:gd name="T79" fmla="*/ 89243 h 51"/>
                  <a:gd name="T80" fmla="*/ 94640 w 78"/>
                  <a:gd name="T81" fmla="*/ 83547 h 51"/>
                  <a:gd name="T82" fmla="*/ 94640 w 78"/>
                  <a:gd name="T83" fmla="*/ 75951 h 51"/>
                  <a:gd name="T84" fmla="*/ 102211 w 78"/>
                  <a:gd name="T85" fmla="*/ 74053 h 51"/>
                  <a:gd name="T86" fmla="*/ 111675 w 78"/>
                  <a:gd name="T87" fmla="*/ 75951 h 51"/>
                  <a:gd name="T88" fmla="*/ 117353 w 78"/>
                  <a:gd name="T89" fmla="*/ 70255 h 51"/>
                  <a:gd name="T90" fmla="*/ 124924 w 78"/>
                  <a:gd name="T91" fmla="*/ 70255 h 51"/>
                  <a:gd name="T92" fmla="*/ 130603 w 78"/>
                  <a:gd name="T93" fmla="*/ 74053 h 51"/>
                  <a:gd name="T94" fmla="*/ 132496 w 78"/>
                  <a:gd name="T95" fmla="*/ 72154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59" name="Freeform 95"/>
              <p:cNvSpPr>
                <a:spLocks noChangeAspect="1"/>
              </p:cNvSpPr>
              <p:nvPr/>
            </p:nvSpPr>
            <p:spPr bwMode="auto">
              <a:xfrm>
                <a:off x="4986338" y="3417887"/>
                <a:ext cx="233362" cy="152400"/>
              </a:xfrm>
              <a:custGeom>
                <a:avLst/>
                <a:gdLst>
                  <a:gd name="T0" fmla="*/ 216857 w 116"/>
                  <a:gd name="T1" fmla="*/ 100743 h 76"/>
                  <a:gd name="T2" fmla="*/ 205444 w 116"/>
                  <a:gd name="T3" fmla="*/ 93140 h 76"/>
                  <a:gd name="T4" fmla="*/ 197835 w 116"/>
                  <a:gd name="T5" fmla="*/ 98842 h 76"/>
                  <a:gd name="T6" fmla="*/ 188324 w 116"/>
                  <a:gd name="T7" fmla="*/ 100743 h 76"/>
                  <a:gd name="T8" fmla="*/ 180715 w 116"/>
                  <a:gd name="T9" fmla="*/ 96942 h 76"/>
                  <a:gd name="T10" fmla="*/ 176910 w 116"/>
                  <a:gd name="T11" fmla="*/ 74132 h 76"/>
                  <a:gd name="T12" fmla="*/ 184519 w 116"/>
                  <a:gd name="T13" fmla="*/ 57024 h 76"/>
                  <a:gd name="T14" fmla="*/ 173106 w 116"/>
                  <a:gd name="T15" fmla="*/ 39917 h 76"/>
                  <a:gd name="T16" fmla="*/ 157887 w 116"/>
                  <a:gd name="T17" fmla="*/ 22810 h 76"/>
                  <a:gd name="T18" fmla="*/ 150278 w 116"/>
                  <a:gd name="T19" fmla="*/ 3802 h 76"/>
                  <a:gd name="T20" fmla="*/ 140767 w 116"/>
                  <a:gd name="T21" fmla="*/ 0 h 76"/>
                  <a:gd name="T22" fmla="*/ 133158 w 116"/>
                  <a:gd name="T23" fmla="*/ 1901 h 76"/>
                  <a:gd name="T24" fmla="*/ 125549 w 116"/>
                  <a:gd name="T25" fmla="*/ 3802 h 76"/>
                  <a:gd name="T26" fmla="*/ 110331 w 116"/>
                  <a:gd name="T27" fmla="*/ 5702 h 76"/>
                  <a:gd name="T28" fmla="*/ 102722 w 116"/>
                  <a:gd name="T29" fmla="*/ 15207 h 76"/>
                  <a:gd name="T30" fmla="*/ 95113 w 116"/>
                  <a:gd name="T31" fmla="*/ 7603 h 76"/>
                  <a:gd name="T32" fmla="*/ 87504 w 116"/>
                  <a:gd name="T33" fmla="*/ 7603 h 76"/>
                  <a:gd name="T34" fmla="*/ 72286 w 116"/>
                  <a:gd name="T35" fmla="*/ 5702 h 76"/>
                  <a:gd name="T36" fmla="*/ 62775 w 116"/>
                  <a:gd name="T37" fmla="*/ 0 h 76"/>
                  <a:gd name="T38" fmla="*/ 57068 w 116"/>
                  <a:gd name="T39" fmla="*/ 7603 h 76"/>
                  <a:gd name="T40" fmla="*/ 53263 w 116"/>
                  <a:gd name="T41" fmla="*/ 11405 h 76"/>
                  <a:gd name="T42" fmla="*/ 45654 w 116"/>
                  <a:gd name="T43" fmla="*/ 13306 h 76"/>
                  <a:gd name="T44" fmla="*/ 38045 w 116"/>
                  <a:gd name="T45" fmla="*/ 22810 h 76"/>
                  <a:gd name="T46" fmla="*/ 30436 w 116"/>
                  <a:gd name="T47" fmla="*/ 36116 h 76"/>
                  <a:gd name="T48" fmla="*/ 28534 w 116"/>
                  <a:gd name="T49" fmla="*/ 49421 h 76"/>
                  <a:gd name="T50" fmla="*/ 22827 w 116"/>
                  <a:gd name="T51" fmla="*/ 51322 h 76"/>
                  <a:gd name="T52" fmla="*/ 22827 w 116"/>
                  <a:gd name="T53" fmla="*/ 58925 h 76"/>
                  <a:gd name="T54" fmla="*/ 13316 w 116"/>
                  <a:gd name="T55" fmla="*/ 62727 h 76"/>
                  <a:gd name="T56" fmla="*/ 0 w 116"/>
                  <a:gd name="T57" fmla="*/ 66529 h 76"/>
                  <a:gd name="T58" fmla="*/ 5707 w 116"/>
                  <a:gd name="T59" fmla="*/ 76033 h 76"/>
                  <a:gd name="T60" fmla="*/ 11414 w 116"/>
                  <a:gd name="T61" fmla="*/ 83636 h 76"/>
                  <a:gd name="T62" fmla="*/ 15218 w 116"/>
                  <a:gd name="T63" fmla="*/ 93140 h 76"/>
                  <a:gd name="T64" fmla="*/ 28534 w 116"/>
                  <a:gd name="T65" fmla="*/ 100743 h 76"/>
                  <a:gd name="T66" fmla="*/ 28534 w 116"/>
                  <a:gd name="T67" fmla="*/ 112148 h 76"/>
                  <a:gd name="T68" fmla="*/ 39947 w 116"/>
                  <a:gd name="T69" fmla="*/ 117851 h 76"/>
                  <a:gd name="T70" fmla="*/ 47556 w 116"/>
                  <a:gd name="T71" fmla="*/ 121652 h 76"/>
                  <a:gd name="T72" fmla="*/ 49459 w 116"/>
                  <a:gd name="T73" fmla="*/ 115950 h 76"/>
                  <a:gd name="T74" fmla="*/ 55166 w 116"/>
                  <a:gd name="T75" fmla="*/ 119751 h 76"/>
                  <a:gd name="T76" fmla="*/ 51361 w 116"/>
                  <a:gd name="T77" fmla="*/ 123553 h 76"/>
                  <a:gd name="T78" fmla="*/ 53263 w 116"/>
                  <a:gd name="T79" fmla="*/ 127355 h 76"/>
                  <a:gd name="T80" fmla="*/ 60872 w 116"/>
                  <a:gd name="T81" fmla="*/ 134958 h 76"/>
                  <a:gd name="T82" fmla="*/ 57068 w 116"/>
                  <a:gd name="T83" fmla="*/ 142561 h 76"/>
                  <a:gd name="T84" fmla="*/ 70384 w 116"/>
                  <a:gd name="T85" fmla="*/ 140660 h 76"/>
                  <a:gd name="T86" fmla="*/ 95113 w 116"/>
                  <a:gd name="T87" fmla="*/ 142561 h 76"/>
                  <a:gd name="T88" fmla="*/ 110331 w 116"/>
                  <a:gd name="T89" fmla="*/ 144462 h 76"/>
                  <a:gd name="T90" fmla="*/ 133158 w 116"/>
                  <a:gd name="T91" fmla="*/ 140660 h 76"/>
                  <a:gd name="T92" fmla="*/ 140767 w 116"/>
                  <a:gd name="T93" fmla="*/ 134958 h 76"/>
                  <a:gd name="T94" fmla="*/ 152181 w 116"/>
                  <a:gd name="T95" fmla="*/ 133057 h 76"/>
                  <a:gd name="T96" fmla="*/ 161692 w 116"/>
                  <a:gd name="T97" fmla="*/ 133057 h 76"/>
                  <a:gd name="T98" fmla="*/ 171203 w 116"/>
                  <a:gd name="T99" fmla="*/ 136859 h 76"/>
                  <a:gd name="T100" fmla="*/ 182617 w 116"/>
                  <a:gd name="T101" fmla="*/ 138760 h 76"/>
                  <a:gd name="T102" fmla="*/ 188324 w 116"/>
                  <a:gd name="T103" fmla="*/ 142561 h 76"/>
                  <a:gd name="T104" fmla="*/ 194030 w 116"/>
                  <a:gd name="T105" fmla="*/ 142561 h 76"/>
                  <a:gd name="T106" fmla="*/ 194030 w 116"/>
                  <a:gd name="T107" fmla="*/ 129255 h 76"/>
                  <a:gd name="T108" fmla="*/ 197835 w 116"/>
                  <a:gd name="T109" fmla="*/ 121652 h 76"/>
                  <a:gd name="T110" fmla="*/ 192128 w 116"/>
                  <a:gd name="T111" fmla="*/ 114049 h 76"/>
                  <a:gd name="T112" fmla="*/ 199737 w 116"/>
                  <a:gd name="T113" fmla="*/ 104545 h 76"/>
                  <a:gd name="T114" fmla="*/ 205444 w 116"/>
                  <a:gd name="T115" fmla="*/ 106446 h 76"/>
                  <a:gd name="T116" fmla="*/ 203542 w 116"/>
                  <a:gd name="T117" fmla="*/ 117851 h 76"/>
                  <a:gd name="T118" fmla="*/ 216857 w 116"/>
                  <a:gd name="T119" fmla="*/ 114049 h 76"/>
                  <a:gd name="T120" fmla="*/ 216857 w 116"/>
                  <a:gd name="T121" fmla="*/ 100743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0" name="Freeform 96"/>
              <p:cNvSpPr>
                <a:spLocks noChangeAspect="1"/>
              </p:cNvSpPr>
              <p:nvPr/>
            </p:nvSpPr>
            <p:spPr bwMode="auto">
              <a:xfrm>
                <a:off x="5135563" y="3405188"/>
                <a:ext cx="85725" cy="114300"/>
              </a:xfrm>
              <a:custGeom>
                <a:avLst/>
                <a:gdLst>
                  <a:gd name="T0" fmla="*/ 2147483646 w 43"/>
                  <a:gd name="T1" fmla="*/ 2147483646 h 58"/>
                  <a:gd name="T2" fmla="*/ 2147483646 w 43"/>
                  <a:gd name="T3" fmla="*/ 2147483646 h 58"/>
                  <a:gd name="T4" fmla="*/ 2147483646 w 43"/>
                  <a:gd name="T5" fmla="*/ 2147483646 h 58"/>
                  <a:gd name="T6" fmla="*/ 2147483646 w 43"/>
                  <a:gd name="T7" fmla="*/ 2147483646 h 58"/>
                  <a:gd name="T8" fmla="*/ 2147483646 w 43"/>
                  <a:gd name="T9" fmla="*/ 2147483646 h 58"/>
                  <a:gd name="T10" fmla="*/ 2147483646 w 43"/>
                  <a:gd name="T11" fmla="*/ 2147483646 h 58"/>
                  <a:gd name="T12" fmla="*/ 2147483646 w 43"/>
                  <a:gd name="T13" fmla="*/ 2147483646 h 58"/>
                  <a:gd name="T14" fmla="*/ 2147483646 w 43"/>
                  <a:gd name="T15" fmla="*/ 2147483646 h 58"/>
                  <a:gd name="T16" fmla="*/ 2147483646 w 43"/>
                  <a:gd name="T17" fmla="*/ 2147483646 h 58"/>
                  <a:gd name="T18" fmla="*/ 2147483646 w 43"/>
                  <a:gd name="T19" fmla="*/ 2147483646 h 58"/>
                  <a:gd name="T20" fmla="*/ 2147483646 w 43"/>
                  <a:gd name="T21" fmla="*/ 2147483646 h 58"/>
                  <a:gd name="T22" fmla="*/ 2147483646 w 43"/>
                  <a:gd name="T23" fmla="*/ 2147483646 h 58"/>
                  <a:gd name="T24" fmla="*/ 2147483646 w 43"/>
                  <a:gd name="T25" fmla="*/ 2147483646 h 58"/>
                  <a:gd name="T26" fmla="*/ 2147483646 w 43"/>
                  <a:gd name="T27" fmla="*/ 2147483646 h 58"/>
                  <a:gd name="T28" fmla="*/ 2147483646 w 43"/>
                  <a:gd name="T29" fmla="*/ 2147483646 h 58"/>
                  <a:gd name="T30" fmla="*/ 2147483646 w 43"/>
                  <a:gd name="T31" fmla="*/ 2147483646 h 58"/>
                  <a:gd name="T32" fmla="*/ 0 w 43"/>
                  <a:gd name="T33" fmla="*/ 2147483646 h 58"/>
                  <a:gd name="T34" fmla="*/ 2147483646 w 43"/>
                  <a:gd name="T35" fmla="*/ 2147483646 h 58"/>
                  <a:gd name="T36" fmla="*/ 2147483646 w 43"/>
                  <a:gd name="T37" fmla="*/ 2147483646 h 58"/>
                  <a:gd name="T38" fmla="*/ 2147483646 w 43"/>
                  <a:gd name="T39" fmla="*/ 2147483646 h 58"/>
                  <a:gd name="T40" fmla="*/ 2147483646 w 43"/>
                  <a:gd name="T41" fmla="*/ 2147483646 h 58"/>
                  <a:gd name="T42" fmla="*/ 2147483646 w 43"/>
                  <a:gd name="T43" fmla="*/ 2147483646 h 58"/>
                  <a:gd name="T44" fmla="*/ 2147483646 w 43"/>
                  <a:gd name="T45" fmla="*/ 2147483646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1" name="Freeform 97"/>
              <p:cNvSpPr>
                <a:spLocks noChangeAspect="1"/>
              </p:cNvSpPr>
              <p:nvPr/>
            </p:nvSpPr>
            <p:spPr bwMode="auto">
              <a:xfrm>
                <a:off x="5027613" y="3267075"/>
                <a:ext cx="431800" cy="280987"/>
              </a:xfrm>
              <a:custGeom>
                <a:avLst/>
                <a:gdLst>
                  <a:gd name="T0" fmla="*/ 354606 w 214"/>
                  <a:gd name="T1" fmla="*/ 179070 h 140"/>
                  <a:gd name="T2" fmla="*/ 312664 w 214"/>
                  <a:gd name="T3" fmla="*/ 194310 h 140"/>
                  <a:gd name="T4" fmla="*/ 293599 w 214"/>
                  <a:gd name="T5" fmla="*/ 205740 h 140"/>
                  <a:gd name="T6" fmla="*/ 268815 w 214"/>
                  <a:gd name="T7" fmla="*/ 203835 h 140"/>
                  <a:gd name="T8" fmla="*/ 299318 w 214"/>
                  <a:gd name="T9" fmla="*/ 230505 h 140"/>
                  <a:gd name="T10" fmla="*/ 327916 w 214"/>
                  <a:gd name="T11" fmla="*/ 234315 h 140"/>
                  <a:gd name="T12" fmla="*/ 318383 w 214"/>
                  <a:gd name="T13" fmla="*/ 249555 h 140"/>
                  <a:gd name="T14" fmla="*/ 291692 w 214"/>
                  <a:gd name="T15" fmla="*/ 255270 h 140"/>
                  <a:gd name="T16" fmla="*/ 263095 w 214"/>
                  <a:gd name="T17" fmla="*/ 241935 h 140"/>
                  <a:gd name="T18" fmla="*/ 266908 w 214"/>
                  <a:gd name="T19" fmla="*/ 213360 h 140"/>
                  <a:gd name="T20" fmla="*/ 232591 w 214"/>
                  <a:gd name="T21" fmla="*/ 207645 h 140"/>
                  <a:gd name="T22" fmla="*/ 219246 w 214"/>
                  <a:gd name="T23" fmla="*/ 198120 h 140"/>
                  <a:gd name="T24" fmla="*/ 230685 w 214"/>
                  <a:gd name="T25" fmla="*/ 198120 h 140"/>
                  <a:gd name="T26" fmla="*/ 205900 w 214"/>
                  <a:gd name="T27" fmla="*/ 188595 h 140"/>
                  <a:gd name="T28" fmla="*/ 184929 w 214"/>
                  <a:gd name="T29" fmla="*/ 201930 h 140"/>
                  <a:gd name="T30" fmla="*/ 186836 w 214"/>
                  <a:gd name="T31" fmla="*/ 213360 h 140"/>
                  <a:gd name="T32" fmla="*/ 173490 w 214"/>
                  <a:gd name="T33" fmla="*/ 222885 h 140"/>
                  <a:gd name="T34" fmla="*/ 165864 w 214"/>
                  <a:gd name="T35" fmla="*/ 236220 h 140"/>
                  <a:gd name="T36" fmla="*/ 141080 w 214"/>
                  <a:gd name="T37" fmla="*/ 240030 h 140"/>
                  <a:gd name="T38" fmla="*/ 160145 w 214"/>
                  <a:gd name="T39" fmla="*/ 200025 h 140"/>
                  <a:gd name="T40" fmla="*/ 181116 w 214"/>
                  <a:gd name="T41" fmla="*/ 188595 h 140"/>
                  <a:gd name="T42" fmla="*/ 162051 w 214"/>
                  <a:gd name="T43" fmla="*/ 161925 h 140"/>
                  <a:gd name="T44" fmla="*/ 141080 w 214"/>
                  <a:gd name="T45" fmla="*/ 144780 h 140"/>
                  <a:gd name="T46" fmla="*/ 102950 w 214"/>
                  <a:gd name="T47" fmla="*/ 133350 h 140"/>
                  <a:gd name="T48" fmla="*/ 85792 w 214"/>
                  <a:gd name="T49" fmla="*/ 146685 h 140"/>
                  <a:gd name="T50" fmla="*/ 55288 w 214"/>
                  <a:gd name="T51" fmla="*/ 150495 h 140"/>
                  <a:gd name="T52" fmla="*/ 22878 w 214"/>
                  <a:gd name="T53" fmla="*/ 142875 h 140"/>
                  <a:gd name="T54" fmla="*/ 9532 w 214"/>
                  <a:gd name="T55" fmla="*/ 144780 h 140"/>
                  <a:gd name="T56" fmla="*/ 0 w 214"/>
                  <a:gd name="T57" fmla="*/ 133350 h 140"/>
                  <a:gd name="T58" fmla="*/ 5719 w 214"/>
                  <a:gd name="T59" fmla="*/ 114300 h 140"/>
                  <a:gd name="T60" fmla="*/ 15252 w 214"/>
                  <a:gd name="T61" fmla="*/ 108585 h 140"/>
                  <a:gd name="T62" fmla="*/ 9532 w 214"/>
                  <a:gd name="T63" fmla="*/ 93345 h 140"/>
                  <a:gd name="T64" fmla="*/ 38130 w 214"/>
                  <a:gd name="T65" fmla="*/ 70485 h 140"/>
                  <a:gd name="T66" fmla="*/ 40036 w 214"/>
                  <a:gd name="T67" fmla="*/ 55245 h 140"/>
                  <a:gd name="T68" fmla="*/ 41943 w 214"/>
                  <a:gd name="T69" fmla="*/ 32385 h 140"/>
                  <a:gd name="T70" fmla="*/ 78166 w 214"/>
                  <a:gd name="T71" fmla="*/ 20955 h 140"/>
                  <a:gd name="T72" fmla="*/ 116296 w 214"/>
                  <a:gd name="T73" fmla="*/ 32385 h 140"/>
                  <a:gd name="T74" fmla="*/ 142986 w 214"/>
                  <a:gd name="T75" fmla="*/ 34290 h 140"/>
                  <a:gd name="T76" fmla="*/ 171584 w 214"/>
                  <a:gd name="T77" fmla="*/ 34290 h 140"/>
                  <a:gd name="T78" fmla="*/ 192555 w 214"/>
                  <a:gd name="T79" fmla="*/ 15240 h 140"/>
                  <a:gd name="T80" fmla="*/ 224965 w 214"/>
                  <a:gd name="T81" fmla="*/ 5715 h 140"/>
                  <a:gd name="T82" fmla="*/ 265002 w 214"/>
                  <a:gd name="T83" fmla="*/ 15240 h 140"/>
                  <a:gd name="T84" fmla="*/ 266908 w 214"/>
                  <a:gd name="T85" fmla="*/ 40005 h 140"/>
                  <a:gd name="T86" fmla="*/ 318383 w 214"/>
                  <a:gd name="T87" fmla="*/ 70485 h 140"/>
                  <a:gd name="T88" fmla="*/ 350793 w 214"/>
                  <a:gd name="T89" fmla="*/ 76200 h 140"/>
                  <a:gd name="T90" fmla="*/ 387017 w 214"/>
                  <a:gd name="T91" fmla="*/ 89535 h 140"/>
                  <a:gd name="T92" fmla="*/ 406082 w 214"/>
                  <a:gd name="T93" fmla="*/ 110490 h 140"/>
                  <a:gd name="T94" fmla="*/ 396549 w 214"/>
                  <a:gd name="T95" fmla="*/ 123825 h 140"/>
                  <a:gd name="T96" fmla="*/ 404175 w 214"/>
                  <a:gd name="T97" fmla="*/ 146685 h 140"/>
                  <a:gd name="T98" fmla="*/ 367952 w 214"/>
                  <a:gd name="T99" fmla="*/ 16764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2" name="Freeform 98"/>
              <p:cNvSpPr>
                <a:spLocks noChangeAspect="1"/>
              </p:cNvSpPr>
              <p:nvPr/>
            </p:nvSpPr>
            <p:spPr bwMode="auto">
              <a:xfrm>
                <a:off x="5608638" y="3157537"/>
                <a:ext cx="981075" cy="517525"/>
              </a:xfrm>
              <a:custGeom>
                <a:avLst/>
                <a:gdLst>
                  <a:gd name="T0" fmla="*/ 2147483647 w 488"/>
                  <a:gd name="T1" fmla="*/ 2147483647 h 256"/>
                  <a:gd name="T2" fmla="*/ 2147483647 w 488"/>
                  <a:gd name="T3" fmla="*/ 2147483647 h 256"/>
                  <a:gd name="T4" fmla="*/ 2147483647 w 488"/>
                  <a:gd name="T5" fmla="*/ 2147483647 h 256"/>
                  <a:gd name="T6" fmla="*/ 2147483647 w 488"/>
                  <a:gd name="T7" fmla="*/ 2147483647 h 256"/>
                  <a:gd name="T8" fmla="*/ 2147483647 w 488"/>
                  <a:gd name="T9" fmla="*/ 2147483647 h 256"/>
                  <a:gd name="T10" fmla="*/ 2147483647 w 488"/>
                  <a:gd name="T11" fmla="*/ 2147483647 h 256"/>
                  <a:gd name="T12" fmla="*/ 2147483647 w 488"/>
                  <a:gd name="T13" fmla="*/ 2147483647 h 256"/>
                  <a:gd name="T14" fmla="*/ 2147483647 w 488"/>
                  <a:gd name="T15" fmla="*/ 2147483647 h 256"/>
                  <a:gd name="T16" fmla="*/ 2147483647 w 488"/>
                  <a:gd name="T17" fmla="*/ 2147483647 h 256"/>
                  <a:gd name="T18" fmla="*/ 2147483647 w 488"/>
                  <a:gd name="T19" fmla="*/ 2147483647 h 256"/>
                  <a:gd name="T20" fmla="*/ 2147483647 w 488"/>
                  <a:gd name="T21" fmla="*/ 2147483647 h 256"/>
                  <a:gd name="T22" fmla="*/ 2147483647 w 488"/>
                  <a:gd name="T23" fmla="*/ 2147483647 h 256"/>
                  <a:gd name="T24" fmla="*/ 2147483647 w 488"/>
                  <a:gd name="T25" fmla="*/ 2147483647 h 256"/>
                  <a:gd name="T26" fmla="*/ 2147483647 w 488"/>
                  <a:gd name="T27" fmla="*/ 2147483647 h 256"/>
                  <a:gd name="T28" fmla="*/ 2147483647 w 488"/>
                  <a:gd name="T29" fmla="*/ 2147483647 h 256"/>
                  <a:gd name="T30" fmla="*/ 2147483647 w 488"/>
                  <a:gd name="T31" fmla="*/ 2147483647 h 256"/>
                  <a:gd name="T32" fmla="*/ 2147483647 w 488"/>
                  <a:gd name="T33" fmla="*/ 2147483647 h 256"/>
                  <a:gd name="T34" fmla="*/ 2147483647 w 488"/>
                  <a:gd name="T35" fmla="*/ 2147483647 h 256"/>
                  <a:gd name="T36" fmla="*/ 2147483647 w 488"/>
                  <a:gd name="T37" fmla="*/ 2147483647 h 256"/>
                  <a:gd name="T38" fmla="*/ 2147483647 w 488"/>
                  <a:gd name="T39" fmla="*/ 2147483647 h 256"/>
                  <a:gd name="T40" fmla="*/ 2147483647 w 488"/>
                  <a:gd name="T41" fmla="*/ 2147483647 h 256"/>
                  <a:gd name="T42" fmla="*/ 2147483647 w 488"/>
                  <a:gd name="T43" fmla="*/ 2147483647 h 256"/>
                  <a:gd name="T44" fmla="*/ 2147483647 w 488"/>
                  <a:gd name="T45" fmla="*/ 2147483647 h 256"/>
                  <a:gd name="T46" fmla="*/ 2147483647 w 488"/>
                  <a:gd name="T47" fmla="*/ 2147483647 h 256"/>
                  <a:gd name="T48" fmla="*/ 2147483647 w 488"/>
                  <a:gd name="T49" fmla="*/ 2147483647 h 256"/>
                  <a:gd name="T50" fmla="*/ 2147483647 w 488"/>
                  <a:gd name="T51" fmla="*/ 2147483647 h 256"/>
                  <a:gd name="T52" fmla="*/ 2147483647 w 488"/>
                  <a:gd name="T53" fmla="*/ 2147483647 h 256"/>
                  <a:gd name="T54" fmla="*/ 2147483647 w 488"/>
                  <a:gd name="T55" fmla="*/ 2147483647 h 256"/>
                  <a:gd name="T56" fmla="*/ 2147483647 w 488"/>
                  <a:gd name="T57" fmla="*/ 2147483647 h 256"/>
                  <a:gd name="T58" fmla="*/ 2147483647 w 488"/>
                  <a:gd name="T59" fmla="*/ 2147483647 h 256"/>
                  <a:gd name="T60" fmla="*/ 2147483647 w 488"/>
                  <a:gd name="T61" fmla="*/ 2147483647 h 256"/>
                  <a:gd name="T62" fmla="*/ 2147483647 w 488"/>
                  <a:gd name="T63" fmla="*/ 2147483647 h 256"/>
                  <a:gd name="T64" fmla="*/ 2147483647 w 488"/>
                  <a:gd name="T65" fmla="*/ 2147483647 h 256"/>
                  <a:gd name="T66" fmla="*/ 2147483647 w 488"/>
                  <a:gd name="T67" fmla="*/ 2147483647 h 256"/>
                  <a:gd name="T68" fmla="*/ 2147483647 w 488"/>
                  <a:gd name="T69" fmla="*/ 2147483647 h 256"/>
                  <a:gd name="T70" fmla="*/ 2147483647 w 488"/>
                  <a:gd name="T71" fmla="*/ 2147483647 h 256"/>
                  <a:gd name="T72" fmla="*/ 2147483647 w 488"/>
                  <a:gd name="T73" fmla="*/ 2147483647 h 256"/>
                  <a:gd name="T74" fmla="*/ 2147483647 w 488"/>
                  <a:gd name="T75" fmla="*/ 2147483647 h 256"/>
                  <a:gd name="T76" fmla="*/ 2147483647 w 488"/>
                  <a:gd name="T77" fmla="*/ 2147483647 h 256"/>
                  <a:gd name="T78" fmla="*/ 2147483647 w 488"/>
                  <a:gd name="T79" fmla="*/ 2147483647 h 256"/>
                  <a:gd name="T80" fmla="*/ 2147483647 w 488"/>
                  <a:gd name="T81" fmla="*/ 2147483647 h 256"/>
                  <a:gd name="T82" fmla="*/ 2147483647 w 488"/>
                  <a:gd name="T83" fmla="*/ 2147483647 h 256"/>
                  <a:gd name="T84" fmla="*/ 2147483647 w 488"/>
                  <a:gd name="T85" fmla="*/ 2147483647 h 256"/>
                  <a:gd name="T86" fmla="*/ 2147483647 w 488"/>
                  <a:gd name="T87" fmla="*/ 2147483647 h 256"/>
                  <a:gd name="T88" fmla="*/ 2147483647 w 488"/>
                  <a:gd name="T89" fmla="*/ 2147483647 h 256"/>
                  <a:gd name="T90" fmla="*/ 2147483647 w 488"/>
                  <a:gd name="T91" fmla="*/ 2147483647 h 256"/>
                  <a:gd name="T92" fmla="*/ 2147483647 w 488"/>
                  <a:gd name="T93" fmla="*/ 2147483647 h 256"/>
                  <a:gd name="T94" fmla="*/ 2147483647 w 488"/>
                  <a:gd name="T95" fmla="*/ 2147483647 h 256"/>
                  <a:gd name="T96" fmla="*/ 2147483647 w 488"/>
                  <a:gd name="T97" fmla="*/ 2147483647 h 256"/>
                  <a:gd name="T98" fmla="*/ 2147483647 w 488"/>
                  <a:gd name="T99" fmla="*/ 2147483647 h 256"/>
                  <a:gd name="T100" fmla="*/ 2147483647 w 488"/>
                  <a:gd name="T101" fmla="*/ 2147483647 h 256"/>
                  <a:gd name="T102" fmla="*/ 2147483647 w 488"/>
                  <a:gd name="T103" fmla="*/ 2147483647 h 2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88" h="256">
                    <a:moveTo>
                      <a:pt x="488" y="114"/>
                    </a:moveTo>
                    <a:cubicBezTo>
                      <a:pt x="486" y="115"/>
                      <a:pt x="484" y="115"/>
                      <a:pt x="483" y="117"/>
                    </a:cubicBezTo>
                    <a:cubicBezTo>
                      <a:pt x="482" y="119"/>
                      <a:pt x="483" y="120"/>
                      <a:pt x="483" y="122"/>
                    </a:cubicBezTo>
                    <a:cubicBezTo>
                      <a:pt x="483" y="124"/>
                      <a:pt x="484" y="126"/>
                      <a:pt x="482" y="127"/>
                    </a:cubicBezTo>
                    <a:cubicBezTo>
                      <a:pt x="480" y="128"/>
                      <a:pt x="475" y="125"/>
                      <a:pt x="473" y="127"/>
                    </a:cubicBezTo>
                    <a:cubicBezTo>
                      <a:pt x="471" y="130"/>
                      <a:pt x="471" y="135"/>
                      <a:pt x="472" y="138"/>
                    </a:cubicBezTo>
                    <a:cubicBezTo>
                      <a:pt x="472" y="142"/>
                      <a:pt x="475" y="145"/>
                      <a:pt x="475" y="149"/>
                    </a:cubicBezTo>
                    <a:cubicBezTo>
                      <a:pt x="474" y="151"/>
                      <a:pt x="472" y="151"/>
                      <a:pt x="470" y="152"/>
                    </a:cubicBezTo>
                    <a:cubicBezTo>
                      <a:pt x="466" y="153"/>
                      <a:pt x="461" y="154"/>
                      <a:pt x="457" y="153"/>
                    </a:cubicBezTo>
                    <a:cubicBezTo>
                      <a:pt x="453" y="153"/>
                      <a:pt x="448" y="148"/>
                      <a:pt x="444" y="150"/>
                    </a:cubicBezTo>
                    <a:cubicBezTo>
                      <a:pt x="440" y="152"/>
                      <a:pt x="441" y="158"/>
                      <a:pt x="441" y="162"/>
                    </a:cubicBezTo>
                    <a:cubicBezTo>
                      <a:pt x="440" y="167"/>
                      <a:pt x="439" y="172"/>
                      <a:pt x="440" y="177"/>
                    </a:cubicBezTo>
                    <a:cubicBezTo>
                      <a:pt x="440" y="180"/>
                      <a:pt x="443" y="181"/>
                      <a:pt x="443" y="183"/>
                    </a:cubicBezTo>
                    <a:cubicBezTo>
                      <a:pt x="442" y="184"/>
                      <a:pt x="440" y="184"/>
                      <a:pt x="439" y="184"/>
                    </a:cubicBezTo>
                    <a:cubicBezTo>
                      <a:pt x="437" y="183"/>
                      <a:pt x="435" y="181"/>
                      <a:pt x="432" y="181"/>
                    </a:cubicBezTo>
                    <a:cubicBezTo>
                      <a:pt x="429" y="181"/>
                      <a:pt x="427" y="184"/>
                      <a:pt x="424" y="184"/>
                    </a:cubicBezTo>
                    <a:cubicBezTo>
                      <a:pt x="420" y="185"/>
                      <a:pt x="416" y="185"/>
                      <a:pt x="413" y="186"/>
                    </a:cubicBezTo>
                    <a:cubicBezTo>
                      <a:pt x="412" y="186"/>
                      <a:pt x="409" y="187"/>
                      <a:pt x="410" y="188"/>
                    </a:cubicBezTo>
                    <a:cubicBezTo>
                      <a:pt x="412" y="190"/>
                      <a:pt x="415" y="188"/>
                      <a:pt x="416" y="190"/>
                    </a:cubicBezTo>
                    <a:cubicBezTo>
                      <a:pt x="417" y="190"/>
                      <a:pt x="416" y="192"/>
                      <a:pt x="416" y="193"/>
                    </a:cubicBezTo>
                    <a:cubicBezTo>
                      <a:pt x="416" y="196"/>
                      <a:pt x="416" y="200"/>
                      <a:pt x="417" y="203"/>
                    </a:cubicBezTo>
                    <a:cubicBezTo>
                      <a:pt x="419" y="208"/>
                      <a:pt x="423" y="211"/>
                      <a:pt x="424" y="216"/>
                    </a:cubicBezTo>
                    <a:cubicBezTo>
                      <a:pt x="424" y="219"/>
                      <a:pt x="420" y="221"/>
                      <a:pt x="419" y="223"/>
                    </a:cubicBezTo>
                    <a:cubicBezTo>
                      <a:pt x="419" y="225"/>
                      <a:pt x="419" y="228"/>
                      <a:pt x="420" y="230"/>
                    </a:cubicBezTo>
                    <a:cubicBezTo>
                      <a:pt x="419" y="230"/>
                      <a:pt x="418" y="230"/>
                      <a:pt x="417" y="229"/>
                    </a:cubicBezTo>
                    <a:cubicBezTo>
                      <a:pt x="415" y="229"/>
                      <a:pt x="412" y="229"/>
                      <a:pt x="410" y="227"/>
                    </a:cubicBezTo>
                    <a:cubicBezTo>
                      <a:pt x="409" y="226"/>
                      <a:pt x="410" y="224"/>
                      <a:pt x="409" y="223"/>
                    </a:cubicBezTo>
                    <a:cubicBezTo>
                      <a:pt x="408" y="222"/>
                      <a:pt x="407" y="223"/>
                      <a:pt x="406" y="223"/>
                    </a:cubicBezTo>
                    <a:cubicBezTo>
                      <a:pt x="404" y="223"/>
                      <a:pt x="402" y="221"/>
                      <a:pt x="400" y="221"/>
                    </a:cubicBezTo>
                    <a:cubicBezTo>
                      <a:pt x="397" y="220"/>
                      <a:pt x="394" y="221"/>
                      <a:pt x="390" y="221"/>
                    </a:cubicBezTo>
                    <a:cubicBezTo>
                      <a:pt x="386" y="221"/>
                      <a:pt x="383" y="221"/>
                      <a:pt x="379" y="220"/>
                    </a:cubicBezTo>
                    <a:cubicBezTo>
                      <a:pt x="376" y="220"/>
                      <a:pt x="373" y="220"/>
                      <a:pt x="370" y="220"/>
                    </a:cubicBezTo>
                    <a:cubicBezTo>
                      <a:pt x="369" y="220"/>
                      <a:pt x="369" y="222"/>
                      <a:pt x="369" y="222"/>
                    </a:cubicBezTo>
                    <a:cubicBezTo>
                      <a:pt x="365" y="222"/>
                      <a:pt x="361" y="221"/>
                      <a:pt x="358" y="220"/>
                    </a:cubicBezTo>
                    <a:cubicBezTo>
                      <a:pt x="354" y="219"/>
                      <a:pt x="351" y="216"/>
                      <a:pt x="348" y="215"/>
                    </a:cubicBezTo>
                    <a:cubicBezTo>
                      <a:pt x="346" y="214"/>
                      <a:pt x="343" y="215"/>
                      <a:pt x="341" y="216"/>
                    </a:cubicBezTo>
                    <a:cubicBezTo>
                      <a:pt x="339" y="216"/>
                      <a:pt x="337" y="217"/>
                      <a:pt x="337" y="219"/>
                    </a:cubicBezTo>
                    <a:cubicBezTo>
                      <a:pt x="336" y="221"/>
                      <a:pt x="338" y="224"/>
                      <a:pt x="337" y="227"/>
                    </a:cubicBezTo>
                    <a:cubicBezTo>
                      <a:pt x="336" y="228"/>
                      <a:pt x="334" y="228"/>
                      <a:pt x="332" y="228"/>
                    </a:cubicBezTo>
                    <a:cubicBezTo>
                      <a:pt x="327" y="227"/>
                      <a:pt x="323" y="225"/>
                      <a:pt x="318" y="224"/>
                    </a:cubicBezTo>
                    <a:cubicBezTo>
                      <a:pt x="317" y="224"/>
                      <a:pt x="315" y="224"/>
                      <a:pt x="313" y="225"/>
                    </a:cubicBezTo>
                    <a:cubicBezTo>
                      <a:pt x="311" y="226"/>
                      <a:pt x="309" y="228"/>
                      <a:pt x="307" y="230"/>
                    </a:cubicBezTo>
                    <a:cubicBezTo>
                      <a:pt x="305" y="233"/>
                      <a:pt x="304" y="236"/>
                      <a:pt x="301" y="238"/>
                    </a:cubicBezTo>
                    <a:cubicBezTo>
                      <a:pt x="300" y="239"/>
                      <a:pt x="299" y="235"/>
                      <a:pt x="298" y="235"/>
                    </a:cubicBezTo>
                    <a:cubicBezTo>
                      <a:pt x="295" y="236"/>
                      <a:pt x="294" y="239"/>
                      <a:pt x="292" y="241"/>
                    </a:cubicBezTo>
                    <a:cubicBezTo>
                      <a:pt x="289" y="246"/>
                      <a:pt x="287" y="252"/>
                      <a:pt x="282" y="255"/>
                    </a:cubicBezTo>
                    <a:cubicBezTo>
                      <a:pt x="280" y="256"/>
                      <a:pt x="277" y="255"/>
                      <a:pt x="275" y="253"/>
                    </a:cubicBezTo>
                    <a:cubicBezTo>
                      <a:pt x="274" y="252"/>
                      <a:pt x="277" y="249"/>
                      <a:pt x="275" y="248"/>
                    </a:cubicBezTo>
                    <a:cubicBezTo>
                      <a:pt x="274" y="247"/>
                      <a:pt x="271" y="249"/>
                      <a:pt x="269" y="249"/>
                    </a:cubicBezTo>
                    <a:cubicBezTo>
                      <a:pt x="266" y="250"/>
                      <a:pt x="262" y="251"/>
                      <a:pt x="258" y="250"/>
                    </a:cubicBezTo>
                    <a:cubicBezTo>
                      <a:pt x="257" y="250"/>
                      <a:pt x="255" y="249"/>
                      <a:pt x="254" y="248"/>
                    </a:cubicBezTo>
                    <a:cubicBezTo>
                      <a:pt x="253" y="246"/>
                      <a:pt x="254" y="243"/>
                      <a:pt x="252" y="242"/>
                    </a:cubicBezTo>
                    <a:cubicBezTo>
                      <a:pt x="251" y="241"/>
                      <a:pt x="248" y="243"/>
                      <a:pt x="247" y="242"/>
                    </a:cubicBezTo>
                    <a:cubicBezTo>
                      <a:pt x="245" y="240"/>
                      <a:pt x="245" y="236"/>
                      <a:pt x="245" y="233"/>
                    </a:cubicBezTo>
                    <a:cubicBezTo>
                      <a:pt x="245" y="232"/>
                      <a:pt x="247" y="231"/>
                      <a:pt x="247" y="229"/>
                    </a:cubicBezTo>
                    <a:cubicBezTo>
                      <a:pt x="247" y="227"/>
                      <a:pt x="247" y="225"/>
                      <a:pt x="246" y="223"/>
                    </a:cubicBezTo>
                    <a:cubicBezTo>
                      <a:pt x="244" y="220"/>
                      <a:pt x="243" y="216"/>
                      <a:pt x="240" y="213"/>
                    </a:cubicBezTo>
                    <a:cubicBezTo>
                      <a:pt x="239" y="212"/>
                      <a:pt x="237" y="214"/>
                      <a:pt x="236" y="213"/>
                    </a:cubicBezTo>
                    <a:cubicBezTo>
                      <a:pt x="234" y="212"/>
                      <a:pt x="236" y="208"/>
                      <a:pt x="234" y="207"/>
                    </a:cubicBezTo>
                    <a:cubicBezTo>
                      <a:pt x="231" y="207"/>
                      <a:pt x="229" y="212"/>
                      <a:pt x="226" y="211"/>
                    </a:cubicBezTo>
                    <a:lnTo>
                      <a:pt x="204" y="209"/>
                    </a:lnTo>
                    <a:cubicBezTo>
                      <a:pt x="200" y="210"/>
                      <a:pt x="196" y="211"/>
                      <a:pt x="193" y="212"/>
                    </a:cubicBezTo>
                    <a:cubicBezTo>
                      <a:pt x="190" y="207"/>
                      <a:pt x="188" y="202"/>
                      <a:pt x="185" y="197"/>
                    </a:cubicBezTo>
                    <a:cubicBezTo>
                      <a:pt x="175" y="189"/>
                      <a:pt x="164" y="181"/>
                      <a:pt x="153" y="173"/>
                    </a:cubicBezTo>
                    <a:cubicBezTo>
                      <a:pt x="148" y="174"/>
                      <a:pt x="143" y="175"/>
                      <a:pt x="138" y="176"/>
                    </a:cubicBezTo>
                    <a:cubicBezTo>
                      <a:pt x="133" y="178"/>
                      <a:pt x="128" y="180"/>
                      <a:pt x="123" y="182"/>
                    </a:cubicBezTo>
                    <a:cubicBezTo>
                      <a:pt x="124" y="203"/>
                      <a:pt x="126" y="225"/>
                      <a:pt x="127" y="246"/>
                    </a:cubicBezTo>
                    <a:cubicBezTo>
                      <a:pt x="126" y="247"/>
                      <a:pt x="125" y="247"/>
                      <a:pt x="123" y="247"/>
                    </a:cubicBezTo>
                    <a:cubicBezTo>
                      <a:pt x="122" y="247"/>
                      <a:pt x="120" y="248"/>
                      <a:pt x="119" y="247"/>
                    </a:cubicBezTo>
                    <a:cubicBezTo>
                      <a:pt x="116" y="245"/>
                      <a:pt x="115" y="242"/>
                      <a:pt x="114" y="240"/>
                    </a:cubicBezTo>
                    <a:cubicBezTo>
                      <a:pt x="112" y="237"/>
                      <a:pt x="112" y="234"/>
                      <a:pt x="110" y="232"/>
                    </a:cubicBezTo>
                    <a:cubicBezTo>
                      <a:pt x="108" y="230"/>
                      <a:pt x="104" y="230"/>
                      <a:pt x="101" y="229"/>
                    </a:cubicBezTo>
                    <a:cubicBezTo>
                      <a:pt x="99" y="229"/>
                      <a:pt x="96" y="229"/>
                      <a:pt x="94" y="229"/>
                    </a:cubicBezTo>
                    <a:cubicBezTo>
                      <a:pt x="91" y="230"/>
                      <a:pt x="89" y="232"/>
                      <a:pt x="88" y="234"/>
                    </a:cubicBezTo>
                    <a:cubicBezTo>
                      <a:pt x="86" y="235"/>
                      <a:pt x="86" y="237"/>
                      <a:pt x="85" y="239"/>
                    </a:cubicBezTo>
                    <a:cubicBezTo>
                      <a:pt x="84" y="236"/>
                      <a:pt x="81" y="234"/>
                      <a:pt x="82" y="231"/>
                    </a:cubicBezTo>
                    <a:cubicBezTo>
                      <a:pt x="82" y="228"/>
                      <a:pt x="86" y="227"/>
                      <a:pt x="86" y="224"/>
                    </a:cubicBezTo>
                    <a:cubicBezTo>
                      <a:pt x="86" y="222"/>
                      <a:pt x="84" y="222"/>
                      <a:pt x="82" y="221"/>
                    </a:cubicBezTo>
                    <a:cubicBezTo>
                      <a:pt x="80" y="221"/>
                      <a:pt x="77" y="221"/>
                      <a:pt x="75" y="220"/>
                    </a:cubicBezTo>
                    <a:cubicBezTo>
                      <a:pt x="73" y="219"/>
                      <a:pt x="74" y="217"/>
                      <a:pt x="72" y="216"/>
                    </a:cubicBezTo>
                    <a:cubicBezTo>
                      <a:pt x="71" y="215"/>
                      <a:pt x="69" y="216"/>
                      <a:pt x="68" y="215"/>
                    </a:cubicBezTo>
                    <a:cubicBezTo>
                      <a:pt x="66" y="213"/>
                      <a:pt x="68" y="211"/>
                      <a:pt x="68" y="209"/>
                    </a:cubicBezTo>
                    <a:cubicBezTo>
                      <a:pt x="66" y="205"/>
                      <a:pt x="64" y="201"/>
                      <a:pt x="61" y="198"/>
                    </a:cubicBezTo>
                    <a:cubicBezTo>
                      <a:pt x="59" y="195"/>
                      <a:pt x="55" y="196"/>
                      <a:pt x="53" y="194"/>
                    </a:cubicBezTo>
                    <a:cubicBezTo>
                      <a:pt x="52" y="192"/>
                      <a:pt x="55" y="190"/>
                      <a:pt x="56" y="190"/>
                    </a:cubicBezTo>
                    <a:cubicBezTo>
                      <a:pt x="59" y="189"/>
                      <a:pt x="62" y="191"/>
                      <a:pt x="65" y="192"/>
                    </a:cubicBezTo>
                    <a:cubicBezTo>
                      <a:pt x="66" y="192"/>
                      <a:pt x="69" y="193"/>
                      <a:pt x="68" y="192"/>
                    </a:cubicBezTo>
                    <a:cubicBezTo>
                      <a:pt x="67" y="189"/>
                      <a:pt x="62" y="189"/>
                      <a:pt x="61" y="186"/>
                    </a:cubicBezTo>
                    <a:cubicBezTo>
                      <a:pt x="61" y="183"/>
                      <a:pt x="63" y="179"/>
                      <a:pt x="66" y="178"/>
                    </a:cubicBezTo>
                    <a:cubicBezTo>
                      <a:pt x="70" y="176"/>
                      <a:pt x="75" y="176"/>
                      <a:pt x="80" y="176"/>
                    </a:cubicBezTo>
                    <a:cubicBezTo>
                      <a:pt x="83" y="176"/>
                      <a:pt x="88" y="180"/>
                      <a:pt x="88" y="177"/>
                    </a:cubicBezTo>
                    <a:cubicBezTo>
                      <a:pt x="89" y="175"/>
                      <a:pt x="82" y="175"/>
                      <a:pt x="82" y="173"/>
                    </a:cubicBezTo>
                    <a:cubicBezTo>
                      <a:pt x="81" y="169"/>
                      <a:pt x="85" y="167"/>
                      <a:pt x="86" y="164"/>
                    </a:cubicBezTo>
                    <a:cubicBezTo>
                      <a:pt x="86" y="160"/>
                      <a:pt x="88" y="156"/>
                      <a:pt x="86" y="153"/>
                    </a:cubicBezTo>
                    <a:cubicBezTo>
                      <a:pt x="84" y="150"/>
                      <a:pt x="79" y="151"/>
                      <a:pt x="75" y="151"/>
                    </a:cubicBezTo>
                    <a:cubicBezTo>
                      <a:pt x="74" y="151"/>
                      <a:pt x="75" y="154"/>
                      <a:pt x="74" y="154"/>
                    </a:cubicBezTo>
                    <a:cubicBezTo>
                      <a:pt x="71" y="155"/>
                      <a:pt x="69" y="153"/>
                      <a:pt x="66" y="152"/>
                    </a:cubicBezTo>
                    <a:cubicBezTo>
                      <a:pt x="64" y="151"/>
                      <a:pt x="62" y="149"/>
                      <a:pt x="60" y="149"/>
                    </a:cubicBezTo>
                    <a:cubicBezTo>
                      <a:pt x="56" y="150"/>
                      <a:pt x="52" y="153"/>
                      <a:pt x="49" y="155"/>
                    </a:cubicBezTo>
                    <a:cubicBezTo>
                      <a:pt x="44" y="157"/>
                      <a:pt x="40" y="160"/>
                      <a:pt x="35" y="162"/>
                    </a:cubicBezTo>
                    <a:cubicBezTo>
                      <a:pt x="34" y="161"/>
                      <a:pt x="33" y="160"/>
                      <a:pt x="32" y="160"/>
                    </a:cubicBezTo>
                    <a:cubicBezTo>
                      <a:pt x="30" y="160"/>
                      <a:pt x="27" y="160"/>
                      <a:pt x="26" y="158"/>
                    </a:cubicBezTo>
                    <a:cubicBezTo>
                      <a:pt x="27" y="157"/>
                      <a:pt x="26" y="155"/>
                      <a:pt x="27" y="155"/>
                    </a:cubicBezTo>
                    <a:cubicBezTo>
                      <a:pt x="28" y="153"/>
                      <a:pt x="33" y="155"/>
                      <a:pt x="32" y="153"/>
                    </a:cubicBezTo>
                    <a:cubicBezTo>
                      <a:pt x="31" y="147"/>
                      <a:pt x="26" y="142"/>
                      <a:pt x="21" y="138"/>
                    </a:cubicBezTo>
                    <a:cubicBezTo>
                      <a:pt x="20" y="137"/>
                      <a:pt x="17" y="137"/>
                      <a:pt x="15" y="137"/>
                    </a:cubicBezTo>
                    <a:cubicBezTo>
                      <a:pt x="14" y="137"/>
                      <a:pt x="15" y="139"/>
                      <a:pt x="15" y="139"/>
                    </a:cubicBezTo>
                    <a:cubicBezTo>
                      <a:pt x="13" y="138"/>
                      <a:pt x="10" y="137"/>
                      <a:pt x="9" y="136"/>
                    </a:cubicBezTo>
                    <a:cubicBezTo>
                      <a:pt x="8" y="134"/>
                      <a:pt x="10" y="130"/>
                      <a:pt x="9" y="129"/>
                    </a:cubicBezTo>
                    <a:cubicBezTo>
                      <a:pt x="7" y="127"/>
                      <a:pt x="2" y="129"/>
                      <a:pt x="1" y="127"/>
                    </a:cubicBezTo>
                    <a:cubicBezTo>
                      <a:pt x="0" y="123"/>
                      <a:pt x="3" y="119"/>
                      <a:pt x="4" y="115"/>
                    </a:cubicBezTo>
                    <a:cubicBezTo>
                      <a:pt x="5" y="114"/>
                      <a:pt x="7" y="114"/>
                      <a:pt x="7" y="113"/>
                    </a:cubicBezTo>
                    <a:cubicBezTo>
                      <a:pt x="7" y="111"/>
                      <a:pt x="4" y="110"/>
                      <a:pt x="3" y="107"/>
                    </a:cubicBezTo>
                    <a:cubicBezTo>
                      <a:pt x="2" y="105"/>
                      <a:pt x="3" y="102"/>
                      <a:pt x="4" y="99"/>
                    </a:cubicBezTo>
                    <a:cubicBezTo>
                      <a:pt x="5" y="97"/>
                      <a:pt x="8" y="96"/>
                      <a:pt x="9" y="94"/>
                    </a:cubicBezTo>
                    <a:cubicBezTo>
                      <a:pt x="10" y="92"/>
                      <a:pt x="8" y="90"/>
                      <a:pt x="9" y="88"/>
                    </a:cubicBezTo>
                    <a:cubicBezTo>
                      <a:pt x="10" y="87"/>
                      <a:pt x="13" y="87"/>
                      <a:pt x="14" y="88"/>
                    </a:cubicBezTo>
                    <a:cubicBezTo>
                      <a:pt x="18" y="91"/>
                      <a:pt x="18" y="96"/>
                      <a:pt x="22" y="99"/>
                    </a:cubicBezTo>
                    <a:cubicBezTo>
                      <a:pt x="23" y="101"/>
                      <a:pt x="25" y="101"/>
                      <a:pt x="26" y="99"/>
                    </a:cubicBezTo>
                    <a:cubicBezTo>
                      <a:pt x="27" y="98"/>
                      <a:pt x="27" y="96"/>
                      <a:pt x="26" y="95"/>
                    </a:cubicBezTo>
                    <a:cubicBezTo>
                      <a:pt x="25" y="91"/>
                      <a:pt x="21" y="89"/>
                      <a:pt x="22" y="85"/>
                    </a:cubicBezTo>
                    <a:cubicBezTo>
                      <a:pt x="22" y="83"/>
                      <a:pt x="25" y="86"/>
                      <a:pt x="27" y="85"/>
                    </a:cubicBezTo>
                    <a:cubicBezTo>
                      <a:pt x="29" y="85"/>
                      <a:pt x="31" y="84"/>
                      <a:pt x="32" y="82"/>
                    </a:cubicBezTo>
                    <a:cubicBezTo>
                      <a:pt x="33" y="81"/>
                      <a:pt x="30" y="78"/>
                      <a:pt x="32" y="77"/>
                    </a:cubicBezTo>
                    <a:cubicBezTo>
                      <a:pt x="35" y="75"/>
                      <a:pt x="39" y="76"/>
                      <a:pt x="43" y="73"/>
                    </a:cubicBezTo>
                    <a:cubicBezTo>
                      <a:pt x="45" y="72"/>
                      <a:pt x="45" y="68"/>
                      <a:pt x="47" y="67"/>
                    </a:cubicBezTo>
                    <a:cubicBezTo>
                      <a:pt x="49" y="66"/>
                      <a:pt x="52" y="67"/>
                      <a:pt x="54" y="68"/>
                    </a:cubicBezTo>
                    <a:cubicBezTo>
                      <a:pt x="55" y="69"/>
                      <a:pt x="53" y="70"/>
                      <a:pt x="53" y="71"/>
                    </a:cubicBezTo>
                    <a:cubicBezTo>
                      <a:pt x="55" y="72"/>
                      <a:pt x="57" y="72"/>
                      <a:pt x="58" y="71"/>
                    </a:cubicBezTo>
                    <a:cubicBezTo>
                      <a:pt x="60" y="70"/>
                      <a:pt x="61" y="68"/>
                      <a:pt x="64" y="67"/>
                    </a:cubicBezTo>
                    <a:cubicBezTo>
                      <a:pt x="65" y="67"/>
                      <a:pt x="66" y="69"/>
                      <a:pt x="67" y="70"/>
                    </a:cubicBezTo>
                    <a:cubicBezTo>
                      <a:pt x="70" y="70"/>
                      <a:pt x="74" y="69"/>
                      <a:pt x="77" y="70"/>
                    </a:cubicBezTo>
                    <a:cubicBezTo>
                      <a:pt x="79" y="70"/>
                      <a:pt x="80" y="73"/>
                      <a:pt x="82" y="75"/>
                    </a:cubicBezTo>
                    <a:cubicBezTo>
                      <a:pt x="85" y="77"/>
                      <a:pt x="89" y="77"/>
                      <a:pt x="91" y="80"/>
                    </a:cubicBezTo>
                    <a:cubicBezTo>
                      <a:pt x="93" y="82"/>
                      <a:pt x="91" y="85"/>
                      <a:pt x="93" y="87"/>
                    </a:cubicBezTo>
                    <a:cubicBezTo>
                      <a:pt x="93" y="88"/>
                      <a:pt x="96" y="88"/>
                      <a:pt x="96" y="87"/>
                    </a:cubicBezTo>
                    <a:cubicBezTo>
                      <a:pt x="97" y="85"/>
                      <a:pt x="94" y="80"/>
                      <a:pt x="96" y="80"/>
                    </a:cubicBezTo>
                    <a:cubicBezTo>
                      <a:pt x="101" y="80"/>
                      <a:pt x="103" y="87"/>
                      <a:pt x="108" y="87"/>
                    </a:cubicBezTo>
                    <a:cubicBezTo>
                      <a:pt x="111" y="87"/>
                      <a:pt x="112" y="81"/>
                      <a:pt x="115" y="80"/>
                    </a:cubicBezTo>
                    <a:cubicBezTo>
                      <a:pt x="117" y="78"/>
                      <a:pt x="120" y="78"/>
                      <a:pt x="123" y="78"/>
                    </a:cubicBezTo>
                    <a:cubicBezTo>
                      <a:pt x="125" y="78"/>
                      <a:pt x="127" y="81"/>
                      <a:pt x="129" y="80"/>
                    </a:cubicBezTo>
                    <a:cubicBezTo>
                      <a:pt x="130" y="80"/>
                      <a:pt x="129" y="77"/>
                      <a:pt x="131" y="76"/>
                    </a:cubicBezTo>
                    <a:cubicBezTo>
                      <a:pt x="133" y="75"/>
                      <a:pt x="136" y="76"/>
                      <a:pt x="138" y="77"/>
                    </a:cubicBezTo>
                    <a:cubicBezTo>
                      <a:pt x="140" y="78"/>
                      <a:pt x="139" y="82"/>
                      <a:pt x="141" y="84"/>
                    </a:cubicBezTo>
                    <a:cubicBezTo>
                      <a:pt x="145" y="86"/>
                      <a:pt x="150" y="87"/>
                      <a:pt x="155" y="87"/>
                    </a:cubicBezTo>
                    <a:cubicBezTo>
                      <a:pt x="157" y="86"/>
                      <a:pt x="156" y="81"/>
                      <a:pt x="158" y="81"/>
                    </a:cubicBezTo>
                    <a:cubicBezTo>
                      <a:pt x="162" y="81"/>
                      <a:pt x="165" y="86"/>
                      <a:pt x="169" y="85"/>
                    </a:cubicBezTo>
                    <a:cubicBezTo>
                      <a:pt x="172" y="85"/>
                      <a:pt x="173" y="81"/>
                      <a:pt x="174" y="79"/>
                    </a:cubicBezTo>
                    <a:cubicBezTo>
                      <a:pt x="175" y="76"/>
                      <a:pt x="176" y="73"/>
                      <a:pt x="174" y="71"/>
                    </a:cubicBezTo>
                    <a:cubicBezTo>
                      <a:pt x="173" y="69"/>
                      <a:pt x="169" y="71"/>
                      <a:pt x="167" y="70"/>
                    </a:cubicBezTo>
                    <a:cubicBezTo>
                      <a:pt x="163" y="68"/>
                      <a:pt x="159" y="64"/>
                      <a:pt x="157" y="61"/>
                    </a:cubicBezTo>
                    <a:cubicBezTo>
                      <a:pt x="160" y="59"/>
                      <a:pt x="164" y="60"/>
                      <a:pt x="166" y="57"/>
                    </a:cubicBezTo>
                    <a:cubicBezTo>
                      <a:pt x="167" y="55"/>
                      <a:pt x="163" y="54"/>
                      <a:pt x="163" y="51"/>
                    </a:cubicBezTo>
                    <a:cubicBezTo>
                      <a:pt x="163" y="48"/>
                      <a:pt x="165" y="45"/>
                      <a:pt x="168" y="44"/>
                    </a:cubicBezTo>
                    <a:cubicBezTo>
                      <a:pt x="171" y="43"/>
                      <a:pt x="174" y="47"/>
                      <a:pt x="177" y="46"/>
                    </a:cubicBezTo>
                    <a:cubicBezTo>
                      <a:pt x="179" y="45"/>
                      <a:pt x="175" y="43"/>
                      <a:pt x="173" y="42"/>
                    </a:cubicBezTo>
                    <a:cubicBezTo>
                      <a:pt x="172" y="41"/>
                      <a:pt x="169" y="42"/>
                      <a:pt x="168" y="40"/>
                    </a:cubicBezTo>
                    <a:cubicBezTo>
                      <a:pt x="167" y="39"/>
                      <a:pt x="170" y="38"/>
                      <a:pt x="169" y="37"/>
                    </a:cubicBezTo>
                    <a:cubicBezTo>
                      <a:pt x="168" y="36"/>
                      <a:pt x="165" y="38"/>
                      <a:pt x="164" y="37"/>
                    </a:cubicBezTo>
                    <a:cubicBezTo>
                      <a:pt x="162" y="35"/>
                      <a:pt x="162" y="31"/>
                      <a:pt x="164" y="29"/>
                    </a:cubicBezTo>
                    <a:cubicBezTo>
                      <a:pt x="166" y="27"/>
                      <a:pt x="171" y="30"/>
                      <a:pt x="175" y="28"/>
                    </a:cubicBezTo>
                    <a:cubicBezTo>
                      <a:pt x="177" y="28"/>
                      <a:pt x="179" y="26"/>
                      <a:pt x="182" y="28"/>
                    </a:cubicBezTo>
                    <a:cubicBezTo>
                      <a:pt x="188" y="28"/>
                      <a:pt x="193" y="26"/>
                      <a:pt x="198" y="25"/>
                    </a:cubicBezTo>
                    <a:cubicBezTo>
                      <a:pt x="202" y="21"/>
                      <a:pt x="208" y="21"/>
                      <a:pt x="214" y="22"/>
                    </a:cubicBezTo>
                    <a:cubicBezTo>
                      <a:pt x="214" y="19"/>
                      <a:pt x="216" y="16"/>
                      <a:pt x="218" y="14"/>
                    </a:cubicBezTo>
                    <a:cubicBezTo>
                      <a:pt x="219" y="13"/>
                      <a:pt x="221" y="15"/>
                      <a:pt x="222" y="15"/>
                    </a:cubicBezTo>
                    <a:cubicBezTo>
                      <a:pt x="231" y="13"/>
                      <a:pt x="239" y="12"/>
                      <a:pt x="247" y="9"/>
                    </a:cubicBezTo>
                    <a:cubicBezTo>
                      <a:pt x="249" y="8"/>
                      <a:pt x="246" y="4"/>
                      <a:pt x="248" y="3"/>
                    </a:cubicBezTo>
                    <a:cubicBezTo>
                      <a:pt x="249" y="1"/>
                      <a:pt x="252" y="0"/>
                      <a:pt x="255" y="0"/>
                    </a:cubicBezTo>
                    <a:cubicBezTo>
                      <a:pt x="261" y="1"/>
                      <a:pt x="266" y="4"/>
                      <a:pt x="272" y="5"/>
                    </a:cubicBezTo>
                    <a:cubicBezTo>
                      <a:pt x="274" y="6"/>
                      <a:pt x="276" y="3"/>
                      <a:pt x="278" y="4"/>
                    </a:cubicBezTo>
                    <a:cubicBezTo>
                      <a:pt x="280" y="7"/>
                      <a:pt x="280" y="11"/>
                      <a:pt x="281" y="14"/>
                    </a:cubicBezTo>
                    <a:cubicBezTo>
                      <a:pt x="282" y="15"/>
                      <a:pt x="284" y="16"/>
                      <a:pt x="284" y="17"/>
                    </a:cubicBezTo>
                    <a:cubicBezTo>
                      <a:pt x="285" y="19"/>
                      <a:pt x="282" y="22"/>
                      <a:pt x="283" y="24"/>
                    </a:cubicBezTo>
                    <a:cubicBezTo>
                      <a:pt x="285" y="23"/>
                      <a:pt x="287" y="24"/>
                      <a:pt x="289" y="24"/>
                    </a:cubicBezTo>
                    <a:cubicBezTo>
                      <a:pt x="290" y="24"/>
                      <a:pt x="291" y="22"/>
                      <a:pt x="292" y="22"/>
                    </a:cubicBezTo>
                    <a:cubicBezTo>
                      <a:pt x="293" y="22"/>
                      <a:pt x="294" y="23"/>
                      <a:pt x="295" y="23"/>
                    </a:cubicBezTo>
                    <a:cubicBezTo>
                      <a:pt x="296" y="22"/>
                      <a:pt x="296" y="18"/>
                      <a:pt x="297" y="19"/>
                    </a:cubicBezTo>
                    <a:cubicBezTo>
                      <a:pt x="299" y="22"/>
                      <a:pt x="298" y="26"/>
                      <a:pt x="300" y="29"/>
                    </a:cubicBezTo>
                    <a:cubicBezTo>
                      <a:pt x="301" y="30"/>
                      <a:pt x="303" y="29"/>
                      <a:pt x="303" y="28"/>
                    </a:cubicBezTo>
                    <a:cubicBezTo>
                      <a:pt x="304" y="27"/>
                      <a:pt x="302" y="25"/>
                      <a:pt x="303" y="25"/>
                    </a:cubicBezTo>
                    <a:cubicBezTo>
                      <a:pt x="306" y="24"/>
                      <a:pt x="310" y="27"/>
                      <a:pt x="313" y="27"/>
                    </a:cubicBezTo>
                    <a:cubicBezTo>
                      <a:pt x="315" y="28"/>
                      <a:pt x="311" y="31"/>
                      <a:pt x="312" y="33"/>
                    </a:cubicBezTo>
                    <a:cubicBezTo>
                      <a:pt x="312" y="34"/>
                      <a:pt x="313" y="35"/>
                      <a:pt x="314" y="35"/>
                    </a:cubicBezTo>
                    <a:cubicBezTo>
                      <a:pt x="316" y="34"/>
                      <a:pt x="318" y="31"/>
                      <a:pt x="320" y="31"/>
                    </a:cubicBezTo>
                    <a:cubicBezTo>
                      <a:pt x="322" y="31"/>
                      <a:pt x="323" y="34"/>
                      <a:pt x="324" y="34"/>
                    </a:cubicBezTo>
                    <a:cubicBezTo>
                      <a:pt x="324" y="29"/>
                      <a:pt x="333" y="29"/>
                      <a:pt x="335" y="26"/>
                    </a:cubicBezTo>
                    <a:cubicBezTo>
                      <a:pt x="342" y="25"/>
                      <a:pt x="344" y="20"/>
                      <a:pt x="350" y="21"/>
                    </a:cubicBezTo>
                    <a:cubicBezTo>
                      <a:pt x="352" y="21"/>
                      <a:pt x="347" y="25"/>
                      <a:pt x="348" y="27"/>
                    </a:cubicBezTo>
                    <a:cubicBezTo>
                      <a:pt x="349" y="29"/>
                      <a:pt x="351" y="31"/>
                      <a:pt x="354" y="33"/>
                    </a:cubicBezTo>
                    <a:cubicBezTo>
                      <a:pt x="357" y="35"/>
                      <a:pt x="361" y="35"/>
                      <a:pt x="363" y="38"/>
                    </a:cubicBezTo>
                    <a:cubicBezTo>
                      <a:pt x="376" y="53"/>
                      <a:pt x="385" y="70"/>
                      <a:pt x="398" y="84"/>
                    </a:cubicBezTo>
                    <a:cubicBezTo>
                      <a:pt x="399" y="86"/>
                      <a:pt x="401" y="82"/>
                      <a:pt x="402" y="80"/>
                    </a:cubicBezTo>
                    <a:cubicBezTo>
                      <a:pt x="402" y="79"/>
                      <a:pt x="400" y="78"/>
                      <a:pt x="401" y="77"/>
                    </a:cubicBezTo>
                    <a:cubicBezTo>
                      <a:pt x="403" y="76"/>
                      <a:pt x="405" y="76"/>
                      <a:pt x="406" y="77"/>
                    </a:cubicBezTo>
                    <a:cubicBezTo>
                      <a:pt x="408" y="77"/>
                      <a:pt x="410" y="79"/>
                      <a:pt x="411" y="81"/>
                    </a:cubicBezTo>
                    <a:cubicBezTo>
                      <a:pt x="412" y="82"/>
                      <a:pt x="409" y="83"/>
                      <a:pt x="410" y="84"/>
                    </a:cubicBezTo>
                    <a:cubicBezTo>
                      <a:pt x="411" y="84"/>
                      <a:pt x="413" y="83"/>
                      <a:pt x="414" y="84"/>
                    </a:cubicBezTo>
                    <a:cubicBezTo>
                      <a:pt x="415" y="84"/>
                      <a:pt x="414" y="86"/>
                      <a:pt x="414" y="86"/>
                    </a:cubicBezTo>
                    <a:cubicBezTo>
                      <a:pt x="419" y="87"/>
                      <a:pt x="424" y="86"/>
                      <a:pt x="429" y="86"/>
                    </a:cubicBezTo>
                    <a:cubicBezTo>
                      <a:pt x="432" y="85"/>
                      <a:pt x="432" y="80"/>
                      <a:pt x="435" y="80"/>
                    </a:cubicBezTo>
                    <a:cubicBezTo>
                      <a:pt x="440" y="81"/>
                      <a:pt x="444" y="85"/>
                      <a:pt x="447" y="89"/>
                    </a:cubicBezTo>
                    <a:cubicBezTo>
                      <a:pt x="449" y="91"/>
                      <a:pt x="448" y="95"/>
                      <a:pt x="450" y="96"/>
                    </a:cubicBezTo>
                    <a:cubicBezTo>
                      <a:pt x="452" y="98"/>
                      <a:pt x="456" y="95"/>
                      <a:pt x="459" y="96"/>
                    </a:cubicBezTo>
                    <a:cubicBezTo>
                      <a:pt x="460" y="96"/>
                      <a:pt x="460" y="99"/>
                      <a:pt x="461" y="100"/>
                    </a:cubicBezTo>
                    <a:cubicBezTo>
                      <a:pt x="462" y="102"/>
                      <a:pt x="464" y="104"/>
                      <a:pt x="467" y="105"/>
                    </a:cubicBezTo>
                    <a:cubicBezTo>
                      <a:pt x="470" y="104"/>
                      <a:pt x="472" y="107"/>
                      <a:pt x="475" y="106"/>
                    </a:cubicBezTo>
                    <a:cubicBezTo>
                      <a:pt x="477" y="105"/>
                      <a:pt x="477" y="101"/>
                      <a:pt x="479" y="101"/>
                    </a:cubicBezTo>
                    <a:cubicBezTo>
                      <a:pt x="481" y="101"/>
                      <a:pt x="478" y="104"/>
                      <a:pt x="478" y="106"/>
                    </a:cubicBezTo>
                    <a:cubicBezTo>
                      <a:pt x="481" y="109"/>
                      <a:pt x="485" y="111"/>
                      <a:pt x="488" y="1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3" name="Freeform 99"/>
              <p:cNvSpPr>
                <a:spLocks noChangeAspect="1"/>
              </p:cNvSpPr>
              <p:nvPr/>
            </p:nvSpPr>
            <p:spPr bwMode="auto">
              <a:xfrm>
                <a:off x="5133975" y="3624262"/>
                <a:ext cx="465138" cy="209550"/>
              </a:xfrm>
              <a:custGeom>
                <a:avLst/>
                <a:gdLst>
                  <a:gd name="T0" fmla="*/ 245392 w 232"/>
                  <a:gd name="T1" fmla="*/ 196530 h 104"/>
                  <a:gd name="T2" fmla="*/ 254903 w 232"/>
                  <a:gd name="T3" fmla="*/ 173633 h 104"/>
                  <a:gd name="T4" fmla="*/ 292948 w 232"/>
                  <a:gd name="T5" fmla="*/ 171725 h 104"/>
                  <a:gd name="T6" fmla="*/ 336701 w 232"/>
                  <a:gd name="T7" fmla="*/ 167909 h 104"/>
                  <a:gd name="T8" fmla="*/ 380453 w 232"/>
                  <a:gd name="T9" fmla="*/ 154553 h 104"/>
                  <a:gd name="T10" fmla="*/ 395671 w 232"/>
                  <a:gd name="T11" fmla="*/ 150737 h 104"/>
                  <a:gd name="T12" fmla="*/ 418498 w 232"/>
                  <a:gd name="T13" fmla="*/ 160277 h 104"/>
                  <a:gd name="T14" fmla="*/ 429911 w 232"/>
                  <a:gd name="T15" fmla="*/ 164093 h 104"/>
                  <a:gd name="T16" fmla="*/ 439423 w 232"/>
                  <a:gd name="T17" fmla="*/ 148829 h 104"/>
                  <a:gd name="T18" fmla="*/ 428009 w 232"/>
                  <a:gd name="T19" fmla="*/ 127840 h 104"/>
                  <a:gd name="T20" fmla="*/ 420400 w 232"/>
                  <a:gd name="T21" fmla="*/ 91587 h 104"/>
                  <a:gd name="T22" fmla="*/ 428009 w 232"/>
                  <a:gd name="T23" fmla="*/ 70598 h 104"/>
                  <a:gd name="T24" fmla="*/ 407084 w 232"/>
                  <a:gd name="T25" fmla="*/ 61058 h 104"/>
                  <a:gd name="T26" fmla="*/ 403280 w 232"/>
                  <a:gd name="T27" fmla="*/ 34345 h 104"/>
                  <a:gd name="T28" fmla="*/ 380453 w 232"/>
                  <a:gd name="T29" fmla="*/ 22897 h 104"/>
                  <a:gd name="T30" fmla="*/ 357625 w 232"/>
                  <a:gd name="T31" fmla="*/ 26713 h 104"/>
                  <a:gd name="T32" fmla="*/ 342407 w 232"/>
                  <a:gd name="T33" fmla="*/ 34345 h 104"/>
                  <a:gd name="T34" fmla="*/ 310069 w 232"/>
                  <a:gd name="T35" fmla="*/ 38161 h 104"/>
                  <a:gd name="T36" fmla="*/ 291046 w 232"/>
                  <a:gd name="T37" fmla="*/ 41977 h 104"/>
                  <a:gd name="T38" fmla="*/ 264415 w 232"/>
                  <a:gd name="T39" fmla="*/ 34345 h 104"/>
                  <a:gd name="T40" fmla="*/ 245392 w 232"/>
                  <a:gd name="T41" fmla="*/ 28621 h 104"/>
                  <a:gd name="T42" fmla="*/ 232076 w 232"/>
                  <a:gd name="T43" fmla="*/ 30529 h 104"/>
                  <a:gd name="T44" fmla="*/ 218760 w 232"/>
                  <a:gd name="T45" fmla="*/ 19081 h 104"/>
                  <a:gd name="T46" fmla="*/ 209249 w 232"/>
                  <a:gd name="T47" fmla="*/ 3816 h 104"/>
                  <a:gd name="T48" fmla="*/ 195933 w 232"/>
                  <a:gd name="T49" fmla="*/ 7632 h 104"/>
                  <a:gd name="T50" fmla="*/ 165497 w 232"/>
                  <a:gd name="T51" fmla="*/ 5724 h 104"/>
                  <a:gd name="T52" fmla="*/ 125549 w 232"/>
                  <a:gd name="T53" fmla="*/ 28621 h 104"/>
                  <a:gd name="T54" fmla="*/ 100820 w 232"/>
                  <a:gd name="T55" fmla="*/ 34345 h 104"/>
                  <a:gd name="T56" fmla="*/ 81797 w 232"/>
                  <a:gd name="T57" fmla="*/ 28621 h 104"/>
                  <a:gd name="T58" fmla="*/ 64677 w 232"/>
                  <a:gd name="T59" fmla="*/ 36253 h 104"/>
                  <a:gd name="T60" fmla="*/ 91309 w 232"/>
                  <a:gd name="T61" fmla="*/ 43885 h 104"/>
                  <a:gd name="T62" fmla="*/ 74188 w 232"/>
                  <a:gd name="T63" fmla="*/ 47701 h 104"/>
                  <a:gd name="T64" fmla="*/ 72286 w 232"/>
                  <a:gd name="T65" fmla="*/ 53426 h 104"/>
                  <a:gd name="T66" fmla="*/ 83700 w 232"/>
                  <a:gd name="T67" fmla="*/ 57242 h 104"/>
                  <a:gd name="T68" fmla="*/ 68481 w 232"/>
                  <a:gd name="T69" fmla="*/ 62966 h 104"/>
                  <a:gd name="T70" fmla="*/ 60872 w 232"/>
                  <a:gd name="T71" fmla="*/ 57242 h 104"/>
                  <a:gd name="T72" fmla="*/ 51361 w 232"/>
                  <a:gd name="T73" fmla="*/ 64874 h 104"/>
                  <a:gd name="T74" fmla="*/ 45654 w 232"/>
                  <a:gd name="T75" fmla="*/ 61058 h 104"/>
                  <a:gd name="T76" fmla="*/ 39948 w 232"/>
                  <a:gd name="T77" fmla="*/ 59150 h 104"/>
                  <a:gd name="T78" fmla="*/ 17120 w 232"/>
                  <a:gd name="T79" fmla="*/ 61058 h 104"/>
                  <a:gd name="T80" fmla="*/ 3805 w 232"/>
                  <a:gd name="T81" fmla="*/ 83955 h 104"/>
                  <a:gd name="T82" fmla="*/ 17120 w 232"/>
                  <a:gd name="T83" fmla="*/ 91587 h 104"/>
                  <a:gd name="T84" fmla="*/ 19023 w 232"/>
                  <a:gd name="T85" fmla="*/ 103035 h 104"/>
                  <a:gd name="T86" fmla="*/ 19023 w 232"/>
                  <a:gd name="T87" fmla="*/ 110667 h 104"/>
                  <a:gd name="T88" fmla="*/ 17120 w 232"/>
                  <a:gd name="T89" fmla="*/ 120208 h 104"/>
                  <a:gd name="T90" fmla="*/ 11414 w 232"/>
                  <a:gd name="T91" fmla="*/ 125932 h 104"/>
                  <a:gd name="T92" fmla="*/ 32338 w 232"/>
                  <a:gd name="T93" fmla="*/ 133564 h 104"/>
                  <a:gd name="T94" fmla="*/ 39948 w 232"/>
                  <a:gd name="T95" fmla="*/ 156461 h 104"/>
                  <a:gd name="T96" fmla="*/ 53263 w 232"/>
                  <a:gd name="T97" fmla="*/ 166001 h 104"/>
                  <a:gd name="T98" fmla="*/ 51361 w 232"/>
                  <a:gd name="T99" fmla="*/ 173633 h 104"/>
                  <a:gd name="T100" fmla="*/ 58970 w 232"/>
                  <a:gd name="T101" fmla="*/ 173633 h 104"/>
                  <a:gd name="T102" fmla="*/ 76091 w 232"/>
                  <a:gd name="T103" fmla="*/ 175541 h 104"/>
                  <a:gd name="T104" fmla="*/ 108429 w 232"/>
                  <a:gd name="T105" fmla="*/ 185082 h 104"/>
                  <a:gd name="T106" fmla="*/ 116038 w 232"/>
                  <a:gd name="T107" fmla="*/ 167909 h 104"/>
                  <a:gd name="T108" fmla="*/ 154083 w 232"/>
                  <a:gd name="T109" fmla="*/ 188898 h 104"/>
                  <a:gd name="T110" fmla="*/ 192129 w 232"/>
                  <a:gd name="T111" fmla="*/ 185082 h 104"/>
                  <a:gd name="T112" fmla="*/ 222565 w 232"/>
                  <a:gd name="T113" fmla="*/ 179357 h 104"/>
                  <a:gd name="T114" fmla="*/ 239685 w 232"/>
                  <a:gd name="T115" fmla="*/ 167909 h 104"/>
                  <a:gd name="T116" fmla="*/ 235881 w 232"/>
                  <a:gd name="T117" fmla="*/ 186990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4" name="Freeform 100"/>
              <p:cNvSpPr>
                <a:spLocks noChangeAspect="1"/>
              </p:cNvSpPr>
              <p:nvPr/>
            </p:nvSpPr>
            <p:spPr bwMode="auto">
              <a:xfrm>
                <a:off x="5113338" y="3963987"/>
                <a:ext cx="288925" cy="314325"/>
              </a:xfrm>
              <a:custGeom>
                <a:avLst/>
                <a:gdLst>
                  <a:gd name="T0" fmla="*/ 265465 w 144"/>
                  <a:gd name="T1" fmla="*/ 254728 h 157"/>
                  <a:gd name="T2" fmla="*/ 261673 w 144"/>
                  <a:gd name="T3" fmla="*/ 233818 h 157"/>
                  <a:gd name="T4" fmla="*/ 271154 w 144"/>
                  <a:gd name="T5" fmla="*/ 233818 h 157"/>
                  <a:gd name="T6" fmla="*/ 255984 w 144"/>
                  <a:gd name="T7" fmla="*/ 214808 h 157"/>
                  <a:gd name="T8" fmla="*/ 238919 w 144"/>
                  <a:gd name="T9" fmla="*/ 188195 h 157"/>
                  <a:gd name="T10" fmla="*/ 223749 w 144"/>
                  <a:gd name="T11" fmla="*/ 157779 h 157"/>
                  <a:gd name="T12" fmla="*/ 216165 w 144"/>
                  <a:gd name="T13" fmla="*/ 133067 h 157"/>
                  <a:gd name="T14" fmla="*/ 208580 w 144"/>
                  <a:gd name="T15" fmla="*/ 114057 h 157"/>
                  <a:gd name="T16" fmla="*/ 189618 w 144"/>
                  <a:gd name="T17" fmla="*/ 93147 h 157"/>
                  <a:gd name="T18" fmla="*/ 180137 w 144"/>
                  <a:gd name="T19" fmla="*/ 68434 h 157"/>
                  <a:gd name="T20" fmla="*/ 182033 w 144"/>
                  <a:gd name="T21" fmla="*/ 49425 h 157"/>
                  <a:gd name="T22" fmla="*/ 174449 w 144"/>
                  <a:gd name="T23" fmla="*/ 36118 h 157"/>
                  <a:gd name="T24" fmla="*/ 176345 w 144"/>
                  <a:gd name="T25" fmla="*/ 19010 h 157"/>
                  <a:gd name="T26" fmla="*/ 164968 w 144"/>
                  <a:gd name="T27" fmla="*/ 15208 h 157"/>
                  <a:gd name="T28" fmla="*/ 151694 w 144"/>
                  <a:gd name="T29" fmla="*/ 9505 h 157"/>
                  <a:gd name="T30" fmla="*/ 144110 w 144"/>
                  <a:gd name="T31" fmla="*/ 11406 h 157"/>
                  <a:gd name="T32" fmla="*/ 132733 w 144"/>
                  <a:gd name="T33" fmla="*/ 11406 h 157"/>
                  <a:gd name="T34" fmla="*/ 123252 w 144"/>
                  <a:gd name="T35" fmla="*/ 19010 h 157"/>
                  <a:gd name="T36" fmla="*/ 106186 w 144"/>
                  <a:gd name="T37" fmla="*/ 28514 h 157"/>
                  <a:gd name="T38" fmla="*/ 89120 w 144"/>
                  <a:gd name="T39" fmla="*/ 19010 h 157"/>
                  <a:gd name="T40" fmla="*/ 73951 w 144"/>
                  <a:gd name="T41" fmla="*/ 15208 h 157"/>
                  <a:gd name="T42" fmla="*/ 58782 w 144"/>
                  <a:gd name="T43" fmla="*/ 9505 h 157"/>
                  <a:gd name="T44" fmla="*/ 37924 w 144"/>
                  <a:gd name="T45" fmla="*/ 3802 h 157"/>
                  <a:gd name="T46" fmla="*/ 20858 w 144"/>
                  <a:gd name="T47" fmla="*/ 3802 h 157"/>
                  <a:gd name="T48" fmla="*/ 11377 w 144"/>
                  <a:gd name="T49" fmla="*/ 0 h 157"/>
                  <a:gd name="T50" fmla="*/ 5689 w 144"/>
                  <a:gd name="T51" fmla="*/ 9505 h 157"/>
                  <a:gd name="T52" fmla="*/ 5689 w 144"/>
                  <a:gd name="T53" fmla="*/ 30415 h 157"/>
                  <a:gd name="T54" fmla="*/ 0 w 144"/>
                  <a:gd name="T55" fmla="*/ 45623 h 157"/>
                  <a:gd name="T56" fmla="*/ 7585 w 144"/>
                  <a:gd name="T57" fmla="*/ 76038 h 157"/>
                  <a:gd name="T58" fmla="*/ 13273 w 144"/>
                  <a:gd name="T59" fmla="*/ 285143 h 157"/>
                  <a:gd name="T60" fmla="*/ 210476 w 144"/>
                  <a:gd name="T61" fmla="*/ 285143 h 157"/>
                  <a:gd name="T62" fmla="*/ 218061 w 144"/>
                  <a:gd name="T63" fmla="*/ 296549 h 157"/>
                  <a:gd name="T64" fmla="*/ 229438 w 144"/>
                  <a:gd name="T65" fmla="*/ 290846 h 157"/>
                  <a:gd name="T66" fmla="*/ 231334 w 144"/>
                  <a:gd name="T67" fmla="*/ 279440 h 157"/>
                  <a:gd name="T68" fmla="*/ 240815 w 144"/>
                  <a:gd name="T69" fmla="*/ 275639 h 157"/>
                  <a:gd name="T70" fmla="*/ 244607 w 144"/>
                  <a:gd name="T71" fmla="*/ 266134 h 157"/>
                  <a:gd name="T72" fmla="*/ 255984 w 144"/>
                  <a:gd name="T73" fmla="*/ 266134 h 157"/>
                  <a:gd name="T74" fmla="*/ 265465 w 144"/>
                  <a:gd name="T75" fmla="*/ 254728 h 1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4" h="157">
                    <a:moveTo>
                      <a:pt x="140" y="134"/>
                    </a:moveTo>
                    <a:cubicBezTo>
                      <a:pt x="140" y="131"/>
                      <a:pt x="137" y="126"/>
                      <a:pt x="138" y="123"/>
                    </a:cubicBezTo>
                    <a:cubicBezTo>
                      <a:pt x="138" y="121"/>
                      <a:pt x="144" y="124"/>
                      <a:pt x="143" y="123"/>
                    </a:cubicBezTo>
                    <a:cubicBezTo>
                      <a:pt x="142" y="118"/>
                      <a:pt x="137" y="117"/>
                      <a:pt x="135" y="113"/>
                    </a:cubicBezTo>
                    <a:cubicBezTo>
                      <a:pt x="132" y="109"/>
                      <a:pt x="129" y="104"/>
                      <a:pt x="126" y="99"/>
                    </a:cubicBezTo>
                    <a:cubicBezTo>
                      <a:pt x="123" y="94"/>
                      <a:pt x="121" y="89"/>
                      <a:pt x="118" y="83"/>
                    </a:cubicBezTo>
                    <a:cubicBezTo>
                      <a:pt x="116" y="79"/>
                      <a:pt x="115" y="74"/>
                      <a:pt x="114" y="70"/>
                    </a:cubicBezTo>
                    <a:cubicBezTo>
                      <a:pt x="113" y="66"/>
                      <a:pt x="112" y="63"/>
                      <a:pt x="110" y="60"/>
                    </a:cubicBezTo>
                    <a:cubicBezTo>
                      <a:pt x="108" y="56"/>
                      <a:pt x="103" y="53"/>
                      <a:pt x="100" y="49"/>
                    </a:cubicBezTo>
                    <a:cubicBezTo>
                      <a:pt x="98" y="45"/>
                      <a:pt x="96" y="41"/>
                      <a:pt x="95" y="36"/>
                    </a:cubicBezTo>
                    <a:cubicBezTo>
                      <a:pt x="94" y="33"/>
                      <a:pt x="96" y="30"/>
                      <a:pt x="96" y="26"/>
                    </a:cubicBezTo>
                    <a:cubicBezTo>
                      <a:pt x="95" y="24"/>
                      <a:pt x="93" y="22"/>
                      <a:pt x="92" y="19"/>
                    </a:cubicBezTo>
                    <a:cubicBezTo>
                      <a:pt x="92" y="16"/>
                      <a:pt x="95" y="13"/>
                      <a:pt x="93" y="10"/>
                    </a:cubicBezTo>
                    <a:cubicBezTo>
                      <a:pt x="92" y="8"/>
                      <a:pt x="89" y="9"/>
                      <a:pt x="87" y="8"/>
                    </a:cubicBezTo>
                    <a:cubicBezTo>
                      <a:pt x="84" y="7"/>
                      <a:pt x="82" y="5"/>
                      <a:pt x="80" y="5"/>
                    </a:cubicBezTo>
                    <a:cubicBezTo>
                      <a:pt x="78" y="5"/>
                      <a:pt x="77" y="6"/>
                      <a:pt x="76" y="6"/>
                    </a:cubicBezTo>
                    <a:cubicBezTo>
                      <a:pt x="74" y="7"/>
                      <a:pt x="72" y="5"/>
                      <a:pt x="70" y="6"/>
                    </a:cubicBezTo>
                    <a:cubicBezTo>
                      <a:pt x="68" y="6"/>
                      <a:pt x="67" y="9"/>
                      <a:pt x="65" y="10"/>
                    </a:cubicBezTo>
                    <a:cubicBezTo>
                      <a:pt x="62" y="12"/>
                      <a:pt x="59" y="15"/>
                      <a:pt x="56" y="15"/>
                    </a:cubicBezTo>
                    <a:cubicBezTo>
                      <a:pt x="53" y="15"/>
                      <a:pt x="50" y="11"/>
                      <a:pt x="47" y="10"/>
                    </a:cubicBezTo>
                    <a:cubicBezTo>
                      <a:pt x="45" y="9"/>
                      <a:pt x="42" y="9"/>
                      <a:pt x="39" y="8"/>
                    </a:cubicBezTo>
                    <a:cubicBezTo>
                      <a:pt x="36" y="7"/>
                      <a:pt x="34" y="6"/>
                      <a:pt x="31" y="5"/>
                    </a:cubicBezTo>
                    <a:cubicBezTo>
                      <a:pt x="28" y="4"/>
                      <a:pt x="24" y="2"/>
                      <a:pt x="20" y="2"/>
                    </a:cubicBezTo>
                    <a:cubicBezTo>
                      <a:pt x="17" y="1"/>
                      <a:pt x="14" y="3"/>
                      <a:pt x="11" y="2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5" y="1"/>
                      <a:pt x="3" y="3"/>
                      <a:pt x="3" y="5"/>
                    </a:cubicBezTo>
                    <a:cubicBezTo>
                      <a:pt x="2" y="9"/>
                      <a:pt x="4" y="13"/>
                      <a:pt x="3" y="16"/>
                    </a:cubicBezTo>
                    <a:cubicBezTo>
                      <a:pt x="3" y="19"/>
                      <a:pt x="0" y="21"/>
                      <a:pt x="0" y="24"/>
                    </a:cubicBezTo>
                    <a:cubicBezTo>
                      <a:pt x="0" y="29"/>
                      <a:pt x="3" y="34"/>
                      <a:pt x="4" y="40"/>
                    </a:cubicBezTo>
                    <a:cubicBezTo>
                      <a:pt x="6" y="77"/>
                      <a:pt x="6" y="113"/>
                      <a:pt x="7" y="150"/>
                    </a:cubicBezTo>
                    <a:cubicBezTo>
                      <a:pt x="42" y="150"/>
                      <a:pt x="76" y="148"/>
                      <a:pt x="111" y="150"/>
                    </a:cubicBezTo>
                    <a:cubicBezTo>
                      <a:pt x="114" y="150"/>
                      <a:pt x="113" y="155"/>
                      <a:pt x="115" y="156"/>
                    </a:cubicBezTo>
                    <a:cubicBezTo>
                      <a:pt x="117" y="157"/>
                      <a:pt x="120" y="155"/>
                      <a:pt x="121" y="153"/>
                    </a:cubicBezTo>
                    <a:cubicBezTo>
                      <a:pt x="122" y="151"/>
                      <a:pt x="121" y="149"/>
                      <a:pt x="122" y="147"/>
                    </a:cubicBezTo>
                    <a:cubicBezTo>
                      <a:pt x="123" y="145"/>
                      <a:pt x="125" y="146"/>
                      <a:pt x="127" y="145"/>
                    </a:cubicBezTo>
                    <a:cubicBezTo>
                      <a:pt x="128" y="143"/>
                      <a:pt x="128" y="141"/>
                      <a:pt x="129" y="140"/>
                    </a:cubicBezTo>
                    <a:cubicBezTo>
                      <a:pt x="131" y="139"/>
                      <a:pt x="133" y="141"/>
                      <a:pt x="135" y="140"/>
                    </a:cubicBezTo>
                    <a:cubicBezTo>
                      <a:pt x="137" y="138"/>
                      <a:pt x="139" y="136"/>
                      <a:pt x="140" y="13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5" name="Freeform 101"/>
              <p:cNvSpPr>
                <a:spLocks noChangeAspect="1"/>
              </p:cNvSpPr>
              <p:nvPr/>
            </p:nvSpPr>
            <p:spPr bwMode="auto">
              <a:xfrm>
                <a:off x="5348288" y="3916362"/>
                <a:ext cx="36512" cy="117475"/>
              </a:xfrm>
              <a:custGeom>
                <a:avLst/>
                <a:gdLst>
                  <a:gd name="T0" fmla="*/ 0 w 18"/>
                  <a:gd name="T1" fmla="*/ 63226 h 58"/>
                  <a:gd name="T2" fmla="*/ 21343 w 18"/>
                  <a:gd name="T3" fmla="*/ 111125 h 58"/>
                  <a:gd name="T4" fmla="*/ 21343 w 18"/>
                  <a:gd name="T5" fmla="*/ 95797 h 58"/>
                  <a:gd name="T6" fmla="*/ 25224 w 18"/>
                  <a:gd name="T7" fmla="*/ 72806 h 58"/>
                  <a:gd name="T8" fmla="*/ 27164 w 18"/>
                  <a:gd name="T9" fmla="*/ 61310 h 58"/>
                  <a:gd name="T10" fmla="*/ 21343 w 18"/>
                  <a:gd name="T11" fmla="*/ 61310 h 58"/>
                  <a:gd name="T12" fmla="*/ 19403 w 18"/>
                  <a:gd name="T13" fmla="*/ 55563 h 58"/>
                  <a:gd name="T14" fmla="*/ 21343 w 18"/>
                  <a:gd name="T15" fmla="*/ 44067 h 58"/>
                  <a:gd name="T16" fmla="*/ 19403 w 18"/>
                  <a:gd name="T17" fmla="*/ 34487 h 58"/>
                  <a:gd name="T18" fmla="*/ 23283 w 18"/>
                  <a:gd name="T19" fmla="*/ 26823 h 58"/>
                  <a:gd name="T20" fmla="*/ 31044 w 18"/>
                  <a:gd name="T21" fmla="*/ 22991 h 58"/>
                  <a:gd name="T22" fmla="*/ 32985 w 18"/>
                  <a:gd name="T23" fmla="*/ 13412 h 58"/>
                  <a:gd name="T24" fmla="*/ 34925 w 18"/>
                  <a:gd name="T25" fmla="*/ 0 h 58"/>
                  <a:gd name="T26" fmla="*/ 29104 w 18"/>
                  <a:gd name="T27" fmla="*/ 1916 h 58"/>
                  <a:gd name="T28" fmla="*/ 23283 w 18"/>
                  <a:gd name="T29" fmla="*/ 3832 h 58"/>
                  <a:gd name="T30" fmla="*/ 19403 w 18"/>
                  <a:gd name="T31" fmla="*/ 15328 h 58"/>
                  <a:gd name="T32" fmla="*/ 15522 w 18"/>
                  <a:gd name="T33" fmla="*/ 28739 h 58"/>
                  <a:gd name="T34" fmla="*/ 11642 w 18"/>
                  <a:gd name="T35" fmla="*/ 45983 h 58"/>
                  <a:gd name="T36" fmla="*/ 7761 w 18"/>
                  <a:gd name="T37" fmla="*/ 55563 h 58"/>
                  <a:gd name="T38" fmla="*/ 0 w 18"/>
                  <a:gd name="T39" fmla="*/ 63226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58">
                    <a:moveTo>
                      <a:pt x="0" y="33"/>
                    </a:moveTo>
                    <a:lnTo>
                      <a:pt x="11" y="58"/>
                    </a:lnTo>
                    <a:cubicBezTo>
                      <a:pt x="11" y="56"/>
                      <a:pt x="11" y="53"/>
                      <a:pt x="11" y="50"/>
                    </a:cubicBezTo>
                    <a:cubicBezTo>
                      <a:pt x="12" y="46"/>
                      <a:pt x="12" y="42"/>
                      <a:pt x="13" y="38"/>
                    </a:cubicBezTo>
                    <a:cubicBezTo>
                      <a:pt x="13" y="36"/>
                      <a:pt x="14" y="34"/>
                      <a:pt x="14" y="32"/>
                    </a:cubicBezTo>
                    <a:cubicBezTo>
                      <a:pt x="13" y="32"/>
                      <a:pt x="11" y="33"/>
                      <a:pt x="11" y="32"/>
                    </a:cubicBezTo>
                    <a:cubicBezTo>
                      <a:pt x="10" y="31"/>
                      <a:pt x="10" y="30"/>
                      <a:pt x="10" y="29"/>
                    </a:cubicBezTo>
                    <a:cubicBezTo>
                      <a:pt x="10" y="27"/>
                      <a:pt x="11" y="25"/>
                      <a:pt x="11" y="23"/>
                    </a:cubicBezTo>
                    <a:cubicBezTo>
                      <a:pt x="11" y="21"/>
                      <a:pt x="10" y="19"/>
                      <a:pt x="10" y="18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3"/>
                      <a:pt x="14" y="13"/>
                      <a:pt x="16" y="12"/>
                    </a:cubicBezTo>
                    <a:cubicBezTo>
                      <a:pt x="16" y="10"/>
                      <a:pt x="16" y="8"/>
                      <a:pt x="17" y="7"/>
                    </a:cubicBezTo>
                    <a:cubicBezTo>
                      <a:pt x="17" y="5"/>
                      <a:pt x="17" y="2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1" y="4"/>
                      <a:pt x="10" y="6"/>
                      <a:pt x="10" y="8"/>
                    </a:cubicBezTo>
                    <a:cubicBezTo>
                      <a:pt x="9" y="10"/>
                      <a:pt x="8" y="13"/>
                      <a:pt x="8" y="15"/>
                    </a:cubicBezTo>
                    <a:cubicBezTo>
                      <a:pt x="7" y="18"/>
                      <a:pt x="7" y="21"/>
                      <a:pt x="6" y="24"/>
                    </a:cubicBezTo>
                    <a:cubicBezTo>
                      <a:pt x="5" y="26"/>
                      <a:pt x="5" y="28"/>
                      <a:pt x="4" y="29"/>
                    </a:cubicBezTo>
                    <a:cubicBezTo>
                      <a:pt x="3" y="31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6" name="Freeform 102"/>
              <p:cNvSpPr>
                <a:spLocks noChangeAspect="1"/>
              </p:cNvSpPr>
              <p:nvPr/>
            </p:nvSpPr>
            <p:spPr bwMode="auto">
              <a:xfrm>
                <a:off x="5368925" y="3940175"/>
                <a:ext cx="11113" cy="44450"/>
              </a:xfrm>
              <a:custGeom>
                <a:avLst/>
                <a:gdLst>
                  <a:gd name="T0" fmla="*/ 2147483646 w 6"/>
                  <a:gd name="T1" fmla="*/ 2147483646 h 21"/>
                  <a:gd name="T2" fmla="*/ 2147483646 w 6"/>
                  <a:gd name="T3" fmla="*/ 2147483646 h 21"/>
                  <a:gd name="T4" fmla="*/ 2147483646 w 6"/>
                  <a:gd name="T5" fmla="*/ 0 h 21"/>
                  <a:gd name="T6" fmla="*/ 2147483646 w 6"/>
                  <a:gd name="T7" fmla="*/ 2147483646 h 21"/>
                  <a:gd name="T8" fmla="*/ 0 w 6"/>
                  <a:gd name="T9" fmla="*/ 2147483646 h 21"/>
                  <a:gd name="T10" fmla="*/ 2147483646 w 6"/>
                  <a:gd name="T11" fmla="*/ 2147483646 h 21"/>
                  <a:gd name="T12" fmla="*/ 0 w 6"/>
                  <a:gd name="T13" fmla="*/ 2147483646 h 21"/>
                  <a:gd name="T14" fmla="*/ 2147483646 w 6"/>
                  <a:gd name="T15" fmla="*/ 2147483646 h 21"/>
                  <a:gd name="T16" fmla="*/ 2147483646 w 6"/>
                  <a:gd name="T17" fmla="*/ 214748364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4" y="20"/>
                    </a:moveTo>
                    <a:cubicBezTo>
                      <a:pt x="4" y="16"/>
                      <a:pt x="4" y="12"/>
                      <a:pt x="5" y="8"/>
                    </a:cubicBezTo>
                    <a:cubicBezTo>
                      <a:pt x="5" y="6"/>
                      <a:pt x="5" y="3"/>
                      <a:pt x="6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7" name="Freeform 103"/>
              <p:cNvSpPr>
                <a:spLocks noChangeAspect="1"/>
              </p:cNvSpPr>
              <p:nvPr/>
            </p:nvSpPr>
            <p:spPr bwMode="auto">
              <a:xfrm>
                <a:off x="5380038" y="3786188"/>
                <a:ext cx="160337" cy="168275"/>
              </a:xfrm>
              <a:custGeom>
                <a:avLst/>
                <a:gdLst>
                  <a:gd name="T0" fmla="*/ 2147483646 w 80"/>
                  <a:gd name="T1" fmla="*/ 2147483646 h 83"/>
                  <a:gd name="T2" fmla="*/ 2147483646 w 80"/>
                  <a:gd name="T3" fmla="*/ 2147483646 h 83"/>
                  <a:gd name="T4" fmla="*/ 2147483646 w 80"/>
                  <a:gd name="T5" fmla="*/ 2147483646 h 83"/>
                  <a:gd name="T6" fmla="*/ 2147483646 w 80"/>
                  <a:gd name="T7" fmla="*/ 2147483646 h 83"/>
                  <a:gd name="T8" fmla="*/ 2147483646 w 80"/>
                  <a:gd name="T9" fmla="*/ 2147483646 h 83"/>
                  <a:gd name="T10" fmla="*/ 2147483646 w 80"/>
                  <a:gd name="T11" fmla="*/ 2147483646 h 83"/>
                  <a:gd name="T12" fmla="*/ 2147483646 w 80"/>
                  <a:gd name="T13" fmla="*/ 2147483646 h 83"/>
                  <a:gd name="T14" fmla="*/ 2147483646 w 80"/>
                  <a:gd name="T15" fmla="*/ 2147483646 h 83"/>
                  <a:gd name="T16" fmla="*/ 2147483646 w 80"/>
                  <a:gd name="T17" fmla="*/ 2147483646 h 83"/>
                  <a:gd name="T18" fmla="*/ 2147483646 w 80"/>
                  <a:gd name="T19" fmla="*/ 2147483646 h 83"/>
                  <a:gd name="T20" fmla="*/ 2147483646 w 80"/>
                  <a:gd name="T21" fmla="*/ 2147483646 h 83"/>
                  <a:gd name="T22" fmla="*/ 2147483646 w 80"/>
                  <a:gd name="T23" fmla="*/ 2147483646 h 83"/>
                  <a:gd name="T24" fmla="*/ 2147483646 w 80"/>
                  <a:gd name="T25" fmla="*/ 2147483646 h 83"/>
                  <a:gd name="T26" fmla="*/ 2147483646 w 80"/>
                  <a:gd name="T27" fmla="*/ 2147483646 h 83"/>
                  <a:gd name="T28" fmla="*/ 2147483646 w 80"/>
                  <a:gd name="T29" fmla="*/ 2147483646 h 83"/>
                  <a:gd name="T30" fmla="*/ 2147483646 w 80"/>
                  <a:gd name="T31" fmla="*/ 2147483646 h 83"/>
                  <a:gd name="T32" fmla="*/ 2147483646 w 80"/>
                  <a:gd name="T33" fmla="*/ 2147483646 h 83"/>
                  <a:gd name="T34" fmla="*/ 2147483646 w 80"/>
                  <a:gd name="T35" fmla="*/ 2147483646 h 83"/>
                  <a:gd name="T36" fmla="*/ 2147483646 w 80"/>
                  <a:gd name="T37" fmla="*/ 2147483646 h 83"/>
                  <a:gd name="T38" fmla="*/ 2147483646 w 80"/>
                  <a:gd name="T39" fmla="*/ 0 h 83"/>
                  <a:gd name="T40" fmla="*/ 2147483646 w 80"/>
                  <a:gd name="T41" fmla="*/ 2147483646 h 83"/>
                  <a:gd name="T42" fmla="*/ 2147483646 w 80"/>
                  <a:gd name="T43" fmla="*/ 2147483646 h 83"/>
                  <a:gd name="T44" fmla="*/ 2147483646 w 80"/>
                  <a:gd name="T45" fmla="*/ 2147483646 h 83"/>
                  <a:gd name="T46" fmla="*/ 2147483646 w 80"/>
                  <a:gd name="T47" fmla="*/ 2147483646 h 83"/>
                  <a:gd name="T48" fmla="*/ 2147483646 w 80"/>
                  <a:gd name="T49" fmla="*/ 2147483646 h 83"/>
                  <a:gd name="T50" fmla="*/ 2147483646 w 80"/>
                  <a:gd name="T51" fmla="*/ 2147483646 h 83"/>
                  <a:gd name="T52" fmla="*/ 2147483646 w 80"/>
                  <a:gd name="T53" fmla="*/ 2147483646 h 83"/>
                  <a:gd name="T54" fmla="*/ 2147483646 w 80"/>
                  <a:gd name="T55" fmla="*/ 2147483646 h 83"/>
                  <a:gd name="T56" fmla="*/ 2147483646 w 80"/>
                  <a:gd name="T57" fmla="*/ 2147483646 h 83"/>
                  <a:gd name="T58" fmla="*/ 2147483646 w 80"/>
                  <a:gd name="T59" fmla="*/ 2147483646 h 83"/>
                  <a:gd name="T60" fmla="*/ 2147483646 w 80"/>
                  <a:gd name="T61" fmla="*/ 2147483646 h 83"/>
                  <a:gd name="T62" fmla="*/ 2147483646 w 80"/>
                  <a:gd name="T63" fmla="*/ 2147483646 h 83"/>
                  <a:gd name="T64" fmla="*/ 2147483646 w 80"/>
                  <a:gd name="T65" fmla="*/ 2147483646 h 83"/>
                  <a:gd name="T66" fmla="*/ 0 w 80"/>
                  <a:gd name="T67" fmla="*/ 2147483646 h 83"/>
                  <a:gd name="T68" fmla="*/ 2147483646 w 80"/>
                  <a:gd name="T69" fmla="*/ 2147483646 h 83"/>
                  <a:gd name="T70" fmla="*/ 2147483646 w 80"/>
                  <a:gd name="T71" fmla="*/ 2147483646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8" name="Freeform 104"/>
              <p:cNvSpPr>
                <a:spLocks noChangeAspect="1"/>
              </p:cNvSpPr>
              <p:nvPr/>
            </p:nvSpPr>
            <p:spPr bwMode="auto">
              <a:xfrm>
                <a:off x="5372100" y="3875087"/>
                <a:ext cx="36513" cy="46038"/>
              </a:xfrm>
              <a:custGeom>
                <a:avLst/>
                <a:gdLst>
                  <a:gd name="T0" fmla="*/ 0 w 18"/>
                  <a:gd name="T1" fmla="*/ 42863 h 23"/>
                  <a:gd name="T2" fmla="*/ 1940 w 18"/>
                  <a:gd name="T3" fmla="*/ 27954 h 23"/>
                  <a:gd name="T4" fmla="*/ 11642 w 18"/>
                  <a:gd name="T5" fmla="*/ 13045 h 23"/>
                  <a:gd name="T6" fmla="*/ 17463 w 18"/>
                  <a:gd name="T7" fmla="*/ 0 h 23"/>
                  <a:gd name="T8" fmla="*/ 27164 w 18"/>
                  <a:gd name="T9" fmla="*/ 1864 h 23"/>
                  <a:gd name="T10" fmla="*/ 34925 w 18"/>
                  <a:gd name="T11" fmla="*/ 14909 h 23"/>
                  <a:gd name="T12" fmla="*/ 29104 w 18"/>
                  <a:gd name="T13" fmla="*/ 26091 h 23"/>
                  <a:gd name="T14" fmla="*/ 19403 w 18"/>
                  <a:gd name="T15" fmla="*/ 26091 h 23"/>
                  <a:gd name="T16" fmla="*/ 15522 w 18"/>
                  <a:gd name="T17" fmla="*/ 39136 h 23"/>
                  <a:gd name="T18" fmla="*/ 11642 w 18"/>
                  <a:gd name="T19" fmla="*/ 39136 h 23"/>
                  <a:gd name="T20" fmla="*/ 5821 w 18"/>
                  <a:gd name="T21" fmla="*/ 40999 h 23"/>
                  <a:gd name="T22" fmla="*/ 0 w 18"/>
                  <a:gd name="T23" fmla="*/ 4286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69" name="Freeform 105"/>
              <p:cNvSpPr>
                <a:spLocks noChangeAspect="1"/>
              </p:cNvSpPr>
              <p:nvPr/>
            </p:nvSpPr>
            <p:spPr bwMode="auto">
              <a:xfrm>
                <a:off x="5360988" y="3946525"/>
                <a:ext cx="538162" cy="487362"/>
              </a:xfrm>
              <a:custGeom>
                <a:avLst/>
                <a:gdLst>
                  <a:gd name="T0" fmla="*/ 395073 w 267"/>
                  <a:gd name="T1" fmla="*/ 230188 h 242"/>
                  <a:gd name="T2" fmla="*/ 385530 w 267"/>
                  <a:gd name="T3" fmla="*/ 209261 h 242"/>
                  <a:gd name="T4" fmla="*/ 368353 w 267"/>
                  <a:gd name="T5" fmla="*/ 186433 h 242"/>
                  <a:gd name="T6" fmla="*/ 370262 w 267"/>
                  <a:gd name="T7" fmla="*/ 163604 h 242"/>
                  <a:gd name="T8" fmla="*/ 349267 w 267"/>
                  <a:gd name="T9" fmla="*/ 144581 h 242"/>
                  <a:gd name="T10" fmla="*/ 339725 w 267"/>
                  <a:gd name="T11" fmla="*/ 133166 h 242"/>
                  <a:gd name="T12" fmla="*/ 309188 w 267"/>
                  <a:gd name="T13" fmla="*/ 114143 h 242"/>
                  <a:gd name="T14" fmla="*/ 278651 w 267"/>
                  <a:gd name="T15" fmla="*/ 93216 h 242"/>
                  <a:gd name="T16" fmla="*/ 179405 w 267"/>
                  <a:gd name="T17" fmla="*/ 38048 h 242"/>
                  <a:gd name="T18" fmla="*/ 141234 w 267"/>
                  <a:gd name="T19" fmla="*/ 11414 h 242"/>
                  <a:gd name="T20" fmla="*/ 99245 w 267"/>
                  <a:gd name="T21" fmla="*/ 9512 h 242"/>
                  <a:gd name="T22" fmla="*/ 55348 w 267"/>
                  <a:gd name="T23" fmla="*/ 24731 h 242"/>
                  <a:gd name="T24" fmla="*/ 68708 w 267"/>
                  <a:gd name="T25" fmla="*/ 58974 h 242"/>
                  <a:gd name="T26" fmla="*/ 43897 w 267"/>
                  <a:gd name="T27" fmla="*/ 74193 h 242"/>
                  <a:gd name="T28" fmla="*/ 7634 w 267"/>
                  <a:gd name="T29" fmla="*/ 89412 h 242"/>
                  <a:gd name="T30" fmla="*/ 1909 w 267"/>
                  <a:gd name="T31" fmla="*/ 125557 h 242"/>
                  <a:gd name="T32" fmla="*/ 20994 w 267"/>
                  <a:gd name="T33" fmla="*/ 125557 h 242"/>
                  <a:gd name="T34" fmla="*/ 49623 w 267"/>
                  <a:gd name="T35" fmla="*/ 180726 h 242"/>
                  <a:gd name="T36" fmla="*/ 70617 w 267"/>
                  <a:gd name="T37" fmla="*/ 209261 h 242"/>
                  <a:gd name="T38" fmla="*/ 82068 w 267"/>
                  <a:gd name="T39" fmla="*/ 235895 h 242"/>
                  <a:gd name="T40" fmla="*/ 104971 w 267"/>
                  <a:gd name="T41" fmla="*/ 262528 h 242"/>
                  <a:gd name="T42" fmla="*/ 112605 w 267"/>
                  <a:gd name="T43" fmla="*/ 302478 h 242"/>
                  <a:gd name="T44" fmla="*/ 127874 w 267"/>
                  <a:gd name="T45" fmla="*/ 344330 h 242"/>
                  <a:gd name="T46" fmla="*/ 152685 w 267"/>
                  <a:gd name="T47" fmla="*/ 367159 h 242"/>
                  <a:gd name="T48" fmla="*/ 169862 w 267"/>
                  <a:gd name="T49" fmla="*/ 395694 h 242"/>
                  <a:gd name="T50" fmla="*/ 190857 w 267"/>
                  <a:gd name="T51" fmla="*/ 437546 h 242"/>
                  <a:gd name="T52" fmla="*/ 200399 w 267"/>
                  <a:gd name="T53" fmla="*/ 445156 h 242"/>
                  <a:gd name="T54" fmla="*/ 215668 w 267"/>
                  <a:gd name="T55" fmla="*/ 450863 h 242"/>
                  <a:gd name="T56" fmla="*/ 221394 w 267"/>
                  <a:gd name="T57" fmla="*/ 429937 h 242"/>
                  <a:gd name="T58" fmla="*/ 295828 w 267"/>
                  <a:gd name="T59" fmla="*/ 429937 h 242"/>
                  <a:gd name="T60" fmla="*/ 322548 w 267"/>
                  <a:gd name="T61" fmla="*/ 437546 h 242"/>
                  <a:gd name="T62" fmla="*/ 423702 w 267"/>
                  <a:gd name="T63" fmla="*/ 384280 h 242"/>
                  <a:gd name="T64" fmla="*/ 509587 w 267"/>
                  <a:gd name="T65" fmla="*/ 300575 h 242"/>
                  <a:gd name="T66" fmla="*/ 490501 w 267"/>
                  <a:gd name="T67" fmla="*/ 285356 h 242"/>
                  <a:gd name="T68" fmla="*/ 408433 w 267"/>
                  <a:gd name="T69" fmla="*/ 247309 h 242"/>
                  <a:gd name="T70" fmla="*/ 410342 w 267"/>
                  <a:gd name="T71" fmla="*/ 235895 h 242"/>
                  <a:gd name="T72" fmla="*/ 408433 w 267"/>
                  <a:gd name="T73" fmla="*/ 230188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7" h="242">
                    <a:moveTo>
                      <a:pt x="210" y="119"/>
                    </a:moveTo>
                    <a:cubicBezTo>
                      <a:pt x="209" y="120"/>
                      <a:pt x="208" y="121"/>
                      <a:pt x="207" y="121"/>
                    </a:cubicBezTo>
                    <a:cubicBezTo>
                      <a:pt x="206" y="120"/>
                      <a:pt x="205" y="118"/>
                      <a:pt x="205" y="117"/>
                    </a:cubicBezTo>
                    <a:cubicBezTo>
                      <a:pt x="204" y="115"/>
                      <a:pt x="204" y="112"/>
                      <a:pt x="202" y="110"/>
                    </a:cubicBezTo>
                    <a:cubicBezTo>
                      <a:pt x="201" y="108"/>
                      <a:pt x="199" y="106"/>
                      <a:pt x="197" y="104"/>
                    </a:cubicBezTo>
                    <a:cubicBezTo>
                      <a:pt x="196" y="102"/>
                      <a:pt x="193" y="101"/>
                      <a:pt x="193" y="98"/>
                    </a:cubicBezTo>
                    <a:cubicBezTo>
                      <a:pt x="192" y="96"/>
                      <a:pt x="194" y="94"/>
                      <a:pt x="194" y="92"/>
                    </a:cubicBezTo>
                    <a:cubicBezTo>
                      <a:pt x="195" y="90"/>
                      <a:pt x="195" y="87"/>
                      <a:pt x="194" y="86"/>
                    </a:cubicBezTo>
                    <a:cubicBezTo>
                      <a:pt x="192" y="83"/>
                      <a:pt x="188" y="82"/>
                      <a:pt x="186" y="80"/>
                    </a:cubicBezTo>
                    <a:cubicBezTo>
                      <a:pt x="184" y="79"/>
                      <a:pt x="184" y="77"/>
                      <a:pt x="183" y="76"/>
                    </a:cubicBezTo>
                    <a:cubicBezTo>
                      <a:pt x="182" y="74"/>
                      <a:pt x="179" y="75"/>
                      <a:pt x="178" y="74"/>
                    </a:cubicBezTo>
                    <a:cubicBezTo>
                      <a:pt x="177" y="73"/>
                      <a:pt x="178" y="71"/>
                      <a:pt x="178" y="70"/>
                    </a:cubicBezTo>
                    <a:cubicBezTo>
                      <a:pt x="176" y="67"/>
                      <a:pt x="175" y="63"/>
                      <a:pt x="173" y="60"/>
                    </a:cubicBezTo>
                    <a:cubicBezTo>
                      <a:pt x="169" y="60"/>
                      <a:pt x="165" y="60"/>
                      <a:pt x="162" y="60"/>
                    </a:cubicBezTo>
                    <a:cubicBezTo>
                      <a:pt x="160" y="58"/>
                      <a:pt x="160" y="54"/>
                      <a:pt x="158" y="52"/>
                    </a:cubicBezTo>
                    <a:cubicBezTo>
                      <a:pt x="154" y="51"/>
                      <a:pt x="150" y="50"/>
                      <a:pt x="146" y="49"/>
                    </a:cubicBezTo>
                    <a:cubicBezTo>
                      <a:pt x="139" y="48"/>
                      <a:pt x="131" y="48"/>
                      <a:pt x="124" y="48"/>
                    </a:cubicBezTo>
                    <a:cubicBezTo>
                      <a:pt x="114" y="38"/>
                      <a:pt x="104" y="29"/>
                      <a:pt x="94" y="20"/>
                    </a:cubicBezTo>
                    <a:cubicBezTo>
                      <a:pt x="91" y="18"/>
                      <a:pt x="87" y="16"/>
                      <a:pt x="84" y="14"/>
                    </a:cubicBezTo>
                    <a:cubicBezTo>
                      <a:pt x="80" y="11"/>
                      <a:pt x="77" y="9"/>
                      <a:pt x="74" y="6"/>
                    </a:cubicBezTo>
                    <a:cubicBezTo>
                      <a:pt x="68" y="4"/>
                      <a:pt x="63" y="2"/>
                      <a:pt x="58" y="0"/>
                    </a:cubicBezTo>
                    <a:cubicBezTo>
                      <a:pt x="56" y="1"/>
                      <a:pt x="54" y="4"/>
                      <a:pt x="52" y="5"/>
                    </a:cubicBezTo>
                    <a:cubicBezTo>
                      <a:pt x="45" y="8"/>
                      <a:pt x="38" y="9"/>
                      <a:pt x="29" y="11"/>
                    </a:cubicBezTo>
                    <a:cubicBezTo>
                      <a:pt x="29" y="11"/>
                      <a:pt x="28" y="12"/>
                      <a:pt x="29" y="13"/>
                    </a:cubicBezTo>
                    <a:cubicBezTo>
                      <a:pt x="32" y="19"/>
                      <a:pt x="38" y="23"/>
                      <a:pt x="40" y="29"/>
                    </a:cubicBezTo>
                    <a:cubicBezTo>
                      <a:pt x="41" y="30"/>
                      <a:pt x="37" y="29"/>
                      <a:pt x="36" y="31"/>
                    </a:cubicBezTo>
                    <a:cubicBezTo>
                      <a:pt x="35" y="32"/>
                      <a:pt x="36" y="35"/>
                      <a:pt x="34" y="36"/>
                    </a:cubicBezTo>
                    <a:cubicBezTo>
                      <a:pt x="31" y="37"/>
                      <a:pt x="26" y="37"/>
                      <a:pt x="23" y="39"/>
                    </a:cubicBezTo>
                    <a:cubicBezTo>
                      <a:pt x="21" y="41"/>
                      <a:pt x="20" y="45"/>
                      <a:pt x="18" y="49"/>
                    </a:cubicBezTo>
                    <a:cubicBezTo>
                      <a:pt x="13" y="49"/>
                      <a:pt x="9" y="47"/>
                      <a:pt x="4" y="47"/>
                    </a:cubicBezTo>
                    <a:cubicBezTo>
                      <a:pt x="3" y="50"/>
                      <a:pt x="3" y="55"/>
                      <a:pt x="2" y="58"/>
                    </a:cubicBezTo>
                    <a:cubicBezTo>
                      <a:pt x="1" y="61"/>
                      <a:pt x="0" y="64"/>
                      <a:pt x="1" y="66"/>
                    </a:cubicBezTo>
                    <a:cubicBezTo>
                      <a:pt x="1" y="67"/>
                      <a:pt x="4" y="66"/>
                      <a:pt x="5" y="66"/>
                    </a:cubicBezTo>
                    <a:cubicBezTo>
                      <a:pt x="7" y="66"/>
                      <a:pt x="10" y="65"/>
                      <a:pt x="11" y="66"/>
                    </a:cubicBezTo>
                    <a:cubicBezTo>
                      <a:pt x="15" y="72"/>
                      <a:pt x="16" y="80"/>
                      <a:pt x="19" y="86"/>
                    </a:cubicBezTo>
                    <a:cubicBezTo>
                      <a:pt x="21" y="89"/>
                      <a:pt x="24" y="92"/>
                      <a:pt x="26" y="95"/>
                    </a:cubicBezTo>
                    <a:cubicBezTo>
                      <a:pt x="28" y="98"/>
                      <a:pt x="30" y="100"/>
                      <a:pt x="32" y="103"/>
                    </a:cubicBezTo>
                    <a:cubicBezTo>
                      <a:pt x="34" y="105"/>
                      <a:pt x="37" y="107"/>
                      <a:pt x="37" y="110"/>
                    </a:cubicBezTo>
                    <a:cubicBezTo>
                      <a:pt x="38" y="112"/>
                      <a:pt x="35" y="115"/>
                      <a:pt x="36" y="117"/>
                    </a:cubicBezTo>
                    <a:cubicBezTo>
                      <a:pt x="37" y="120"/>
                      <a:pt x="41" y="123"/>
                      <a:pt x="43" y="124"/>
                    </a:cubicBezTo>
                    <a:cubicBezTo>
                      <a:pt x="46" y="126"/>
                      <a:pt x="48" y="129"/>
                      <a:pt x="51" y="132"/>
                    </a:cubicBezTo>
                    <a:cubicBezTo>
                      <a:pt x="52" y="134"/>
                      <a:pt x="54" y="136"/>
                      <a:pt x="55" y="138"/>
                    </a:cubicBezTo>
                    <a:cubicBezTo>
                      <a:pt x="56" y="142"/>
                      <a:pt x="58" y="146"/>
                      <a:pt x="59" y="151"/>
                    </a:cubicBezTo>
                    <a:cubicBezTo>
                      <a:pt x="59" y="153"/>
                      <a:pt x="59" y="156"/>
                      <a:pt x="59" y="159"/>
                    </a:cubicBezTo>
                    <a:cubicBezTo>
                      <a:pt x="59" y="161"/>
                      <a:pt x="58" y="164"/>
                      <a:pt x="59" y="167"/>
                    </a:cubicBezTo>
                    <a:cubicBezTo>
                      <a:pt x="61" y="172"/>
                      <a:pt x="64" y="177"/>
                      <a:pt x="67" y="181"/>
                    </a:cubicBezTo>
                    <a:cubicBezTo>
                      <a:pt x="69" y="183"/>
                      <a:pt x="72" y="183"/>
                      <a:pt x="74" y="185"/>
                    </a:cubicBezTo>
                    <a:cubicBezTo>
                      <a:pt x="76" y="187"/>
                      <a:pt x="78" y="190"/>
                      <a:pt x="80" y="193"/>
                    </a:cubicBezTo>
                    <a:cubicBezTo>
                      <a:pt x="82" y="195"/>
                      <a:pt x="84" y="198"/>
                      <a:pt x="86" y="200"/>
                    </a:cubicBezTo>
                    <a:cubicBezTo>
                      <a:pt x="87" y="203"/>
                      <a:pt x="88" y="206"/>
                      <a:pt x="89" y="208"/>
                    </a:cubicBezTo>
                    <a:cubicBezTo>
                      <a:pt x="93" y="214"/>
                      <a:pt x="96" y="219"/>
                      <a:pt x="100" y="224"/>
                    </a:cubicBezTo>
                    <a:cubicBezTo>
                      <a:pt x="101" y="226"/>
                      <a:pt x="99" y="228"/>
                      <a:pt x="100" y="230"/>
                    </a:cubicBezTo>
                    <a:cubicBezTo>
                      <a:pt x="101" y="231"/>
                      <a:pt x="102" y="227"/>
                      <a:pt x="103" y="228"/>
                    </a:cubicBezTo>
                    <a:cubicBezTo>
                      <a:pt x="105" y="229"/>
                      <a:pt x="103" y="232"/>
                      <a:pt x="105" y="234"/>
                    </a:cubicBezTo>
                    <a:cubicBezTo>
                      <a:pt x="106" y="237"/>
                      <a:pt x="108" y="240"/>
                      <a:pt x="109" y="242"/>
                    </a:cubicBezTo>
                    <a:cubicBezTo>
                      <a:pt x="111" y="240"/>
                      <a:pt x="112" y="239"/>
                      <a:pt x="113" y="237"/>
                    </a:cubicBezTo>
                    <a:cubicBezTo>
                      <a:pt x="114" y="234"/>
                      <a:pt x="113" y="231"/>
                      <a:pt x="113" y="229"/>
                    </a:cubicBezTo>
                    <a:cubicBezTo>
                      <a:pt x="114" y="227"/>
                      <a:pt x="115" y="226"/>
                      <a:pt x="116" y="226"/>
                    </a:cubicBezTo>
                    <a:cubicBezTo>
                      <a:pt x="118" y="225"/>
                      <a:pt x="119" y="228"/>
                      <a:pt x="120" y="228"/>
                    </a:cubicBezTo>
                    <a:cubicBezTo>
                      <a:pt x="132" y="228"/>
                      <a:pt x="144" y="226"/>
                      <a:pt x="155" y="226"/>
                    </a:cubicBezTo>
                    <a:lnTo>
                      <a:pt x="162" y="231"/>
                    </a:lnTo>
                    <a:cubicBezTo>
                      <a:pt x="164" y="233"/>
                      <a:pt x="167" y="232"/>
                      <a:pt x="169" y="230"/>
                    </a:cubicBezTo>
                    <a:cubicBezTo>
                      <a:pt x="174" y="226"/>
                      <a:pt x="176" y="220"/>
                      <a:pt x="180" y="215"/>
                    </a:cubicBezTo>
                    <a:cubicBezTo>
                      <a:pt x="194" y="211"/>
                      <a:pt x="208" y="206"/>
                      <a:pt x="222" y="202"/>
                    </a:cubicBezTo>
                    <a:lnTo>
                      <a:pt x="261" y="188"/>
                    </a:lnTo>
                    <a:lnTo>
                      <a:pt x="267" y="158"/>
                    </a:lnTo>
                    <a:lnTo>
                      <a:pt x="261" y="146"/>
                    </a:lnTo>
                    <a:lnTo>
                      <a:pt x="257" y="150"/>
                    </a:lnTo>
                    <a:lnTo>
                      <a:pt x="218" y="142"/>
                    </a:lnTo>
                    <a:lnTo>
                      <a:pt x="214" y="130"/>
                    </a:lnTo>
                    <a:lnTo>
                      <a:pt x="217" y="126"/>
                    </a:lnTo>
                    <a:cubicBezTo>
                      <a:pt x="217" y="125"/>
                      <a:pt x="216" y="124"/>
                      <a:pt x="215" y="124"/>
                    </a:cubicBezTo>
                    <a:cubicBezTo>
                      <a:pt x="214" y="124"/>
                      <a:pt x="212" y="127"/>
                      <a:pt x="212" y="126"/>
                    </a:cubicBezTo>
                    <a:cubicBezTo>
                      <a:pt x="211" y="124"/>
                      <a:pt x="214" y="123"/>
                      <a:pt x="214" y="121"/>
                    </a:cubicBezTo>
                    <a:cubicBezTo>
                      <a:pt x="213" y="120"/>
                      <a:pt x="211" y="120"/>
                      <a:pt x="210" y="11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70" name="Freeform 106"/>
              <p:cNvSpPr>
                <a:spLocks noChangeAspect="1"/>
              </p:cNvSpPr>
              <p:nvPr/>
            </p:nvSpPr>
            <p:spPr bwMode="auto">
              <a:xfrm>
                <a:off x="5370513" y="3910012"/>
                <a:ext cx="107950" cy="136525"/>
              </a:xfrm>
              <a:custGeom>
                <a:avLst/>
                <a:gdLst>
                  <a:gd name="T0" fmla="*/ 0 w 54"/>
                  <a:gd name="T1" fmla="*/ 124749 h 67"/>
                  <a:gd name="T2" fmla="*/ 0 w 54"/>
                  <a:gd name="T3" fmla="*/ 120910 h 67"/>
                  <a:gd name="T4" fmla="*/ 0 w 54"/>
                  <a:gd name="T5" fmla="*/ 117072 h 67"/>
                  <a:gd name="T6" fmla="*/ 0 w 54"/>
                  <a:gd name="T7" fmla="*/ 101718 h 67"/>
                  <a:gd name="T8" fmla="*/ 3822 w 54"/>
                  <a:gd name="T9" fmla="*/ 78688 h 67"/>
                  <a:gd name="T10" fmla="*/ 5733 w 54"/>
                  <a:gd name="T11" fmla="*/ 67172 h 67"/>
                  <a:gd name="T12" fmla="*/ 7644 w 54"/>
                  <a:gd name="T13" fmla="*/ 44142 h 67"/>
                  <a:gd name="T14" fmla="*/ 9554 w 54"/>
                  <a:gd name="T15" fmla="*/ 28788 h 67"/>
                  <a:gd name="T16" fmla="*/ 34396 w 54"/>
                  <a:gd name="T17" fmla="*/ 34546 h 67"/>
                  <a:gd name="T18" fmla="*/ 34396 w 54"/>
                  <a:gd name="T19" fmla="*/ 40303 h 67"/>
                  <a:gd name="T20" fmla="*/ 40129 w 54"/>
                  <a:gd name="T21" fmla="*/ 34546 h 67"/>
                  <a:gd name="T22" fmla="*/ 89812 w 54"/>
                  <a:gd name="T23" fmla="*/ 0 h 67"/>
                  <a:gd name="T24" fmla="*/ 91723 w 54"/>
                  <a:gd name="T25" fmla="*/ 7677 h 67"/>
                  <a:gd name="T26" fmla="*/ 95544 w 54"/>
                  <a:gd name="T27" fmla="*/ 21111 h 67"/>
                  <a:gd name="T28" fmla="*/ 91723 w 54"/>
                  <a:gd name="T29" fmla="*/ 26869 h 67"/>
                  <a:gd name="T30" fmla="*/ 103188 w 54"/>
                  <a:gd name="T31" fmla="*/ 34546 h 67"/>
                  <a:gd name="T32" fmla="*/ 91723 w 54"/>
                  <a:gd name="T33" fmla="*/ 44142 h 67"/>
                  <a:gd name="T34" fmla="*/ 47772 w 54"/>
                  <a:gd name="T35" fmla="*/ 55657 h 67"/>
                  <a:gd name="T36" fmla="*/ 47772 w 54"/>
                  <a:gd name="T37" fmla="*/ 59495 h 67"/>
                  <a:gd name="T38" fmla="*/ 68792 w 54"/>
                  <a:gd name="T39" fmla="*/ 90203 h 67"/>
                  <a:gd name="T40" fmla="*/ 61148 w 54"/>
                  <a:gd name="T41" fmla="*/ 94041 h 67"/>
                  <a:gd name="T42" fmla="*/ 57327 w 54"/>
                  <a:gd name="T43" fmla="*/ 103637 h 67"/>
                  <a:gd name="T44" fmla="*/ 36307 w 54"/>
                  <a:gd name="T45" fmla="*/ 109395 h 67"/>
                  <a:gd name="T46" fmla="*/ 26752 w 54"/>
                  <a:gd name="T47" fmla="*/ 128587 h 67"/>
                  <a:gd name="T48" fmla="*/ 0 w 54"/>
                  <a:gd name="T49" fmla="*/ 124749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" h="67">
                    <a:moveTo>
                      <a:pt x="0" y="65"/>
                    </a:moveTo>
                    <a:cubicBezTo>
                      <a:pt x="0" y="64"/>
                      <a:pt x="0" y="63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59"/>
                      <a:pt x="0" y="56"/>
                      <a:pt x="0" y="53"/>
                    </a:cubicBezTo>
                    <a:cubicBezTo>
                      <a:pt x="1" y="49"/>
                      <a:pt x="1" y="45"/>
                      <a:pt x="2" y="41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1"/>
                      <a:pt x="3" y="27"/>
                      <a:pt x="4" y="23"/>
                    </a:cubicBezTo>
                    <a:cubicBezTo>
                      <a:pt x="4" y="21"/>
                      <a:pt x="4" y="18"/>
                      <a:pt x="5" y="15"/>
                    </a:cubicBezTo>
                    <a:cubicBezTo>
                      <a:pt x="9" y="16"/>
                      <a:pt x="14" y="16"/>
                      <a:pt x="18" y="18"/>
                    </a:cubicBezTo>
                    <a:cubicBezTo>
                      <a:pt x="19" y="18"/>
                      <a:pt x="17" y="21"/>
                      <a:pt x="18" y="21"/>
                    </a:cubicBezTo>
                    <a:cubicBezTo>
                      <a:pt x="19" y="21"/>
                      <a:pt x="20" y="19"/>
                      <a:pt x="21" y="18"/>
                    </a:cubicBezTo>
                    <a:cubicBezTo>
                      <a:pt x="29" y="12"/>
                      <a:pt x="38" y="6"/>
                      <a:pt x="47" y="0"/>
                    </a:cubicBezTo>
                    <a:cubicBezTo>
                      <a:pt x="47" y="2"/>
                      <a:pt x="47" y="3"/>
                      <a:pt x="48" y="4"/>
                    </a:cubicBezTo>
                    <a:cubicBezTo>
                      <a:pt x="48" y="7"/>
                      <a:pt x="50" y="9"/>
                      <a:pt x="50" y="11"/>
                    </a:cubicBezTo>
                    <a:cubicBezTo>
                      <a:pt x="50" y="13"/>
                      <a:pt x="48" y="13"/>
                      <a:pt x="48" y="14"/>
                    </a:cubicBezTo>
                    <a:cubicBezTo>
                      <a:pt x="50" y="16"/>
                      <a:pt x="52" y="17"/>
                      <a:pt x="54" y="18"/>
                    </a:cubicBezTo>
                    <a:cubicBezTo>
                      <a:pt x="52" y="19"/>
                      <a:pt x="50" y="22"/>
                      <a:pt x="48" y="23"/>
                    </a:cubicBezTo>
                    <a:cubicBezTo>
                      <a:pt x="41" y="26"/>
                      <a:pt x="34" y="27"/>
                      <a:pt x="25" y="29"/>
                    </a:cubicBezTo>
                    <a:cubicBezTo>
                      <a:pt x="25" y="29"/>
                      <a:pt x="24" y="30"/>
                      <a:pt x="25" y="31"/>
                    </a:cubicBezTo>
                    <a:cubicBezTo>
                      <a:pt x="28" y="37"/>
                      <a:pt x="34" y="41"/>
                      <a:pt x="36" y="47"/>
                    </a:cubicBezTo>
                    <a:cubicBezTo>
                      <a:pt x="37" y="48"/>
                      <a:pt x="33" y="47"/>
                      <a:pt x="32" y="49"/>
                    </a:cubicBezTo>
                    <a:cubicBezTo>
                      <a:pt x="31" y="50"/>
                      <a:pt x="32" y="53"/>
                      <a:pt x="30" y="54"/>
                    </a:cubicBezTo>
                    <a:cubicBezTo>
                      <a:pt x="27" y="55"/>
                      <a:pt x="22" y="55"/>
                      <a:pt x="19" y="57"/>
                    </a:cubicBezTo>
                    <a:cubicBezTo>
                      <a:pt x="17" y="59"/>
                      <a:pt x="16" y="63"/>
                      <a:pt x="14" y="67"/>
                    </a:cubicBezTo>
                    <a:cubicBezTo>
                      <a:pt x="9" y="67"/>
                      <a:pt x="5" y="65"/>
                      <a:pt x="0" y="6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71" name="Freeform 107"/>
              <p:cNvSpPr>
                <a:spLocks noChangeAspect="1"/>
              </p:cNvSpPr>
              <p:nvPr/>
            </p:nvSpPr>
            <p:spPr bwMode="auto">
              <a:xfrm>
                <a:off x="5299075" y="3981450"/>
                <a:ext cx="71438" cy="106362"/>
              </a:xfrm>
              <a:custGeom>
                <a:avLst/>
                <a:gdLst>
                  <a:gd name="T0" fmla="*/ 66675 w 35"/>
                  <a:gd name="T1" fmla="*/ 49842 h 53"/>
                  <a:gd name="T2" fmla="*/ 59055 w 35"/>
                  <a:gd name="T3" fmla="*/ 59426 h 53"/>
                  <a:gd name="T4" fmla="*/ 59055 w 35"/>
                  <a:gd name="T5" fmla="*/ 74762 h 53"/>
                  <a:gd name="T6" fmla="*/ 53340 w 35"/>
                  <a:gd name="T7" fmla="*/ 82430 h 53"/>
                  <a:gd name="T8" fmla="*/ 55245 w 35"/>
                  <a:gd name="T9" fmla="*/ 97766 h 53"/>
                  <a:gd name="T10" fmla="*/ 53340 w 35"/>
                  <a:gd name="T11" fmla="*/ 101600 h 53"/>
                  <a:gd name="T12" fmla="*/ 36195 w 35"/>
                  <a:gd name="T13" fmla="*/ 90098 h 53"/>
                  <a:gd name="T14" fmla="*/ 32385 w 35"/>
                  <a:gd name="T15" fmla="*/ 78596 h 53"/>
                  <a:gd name="T16" fmla="*/ 13335 w 35"/>
                  <a:gd name="T17" fmla="*/ 55592 h 53"/>
                  <a:gd name="T18" fmla="*/ 13335 w 35"/>
                  <a:gd name="T19" fmla="*/ 47925 h 53"/>
                  <a:gd name="T20" fmla="*/ 7620 w 35"/>
                  <a:gd name="T21" fmla="*/ 34506 h 53"/>
                  <a:gd name="T22" fmla="*/ 1905 w 35"/>
                  <a:gd name="T23" fmla="*/ 19170 h 53"/>
                  <a:gd name="T24" fmla="*/ 3810 w 35"/>
                  <a:gd name="T25" fmla="*/ 3834 h 53"/>
                  <a:gd name="T26" fmla="*/ 17145 w 35"/>
                  <a:gd name="T27" fmla="*/ 0 h 53"/>
                  <a:gd name="T28" fmla="*/ 32385 w 35"/>
                  <a:gd name="T29" fmla="*/ 3834 h 53"/>
                  <a:gd name="T30" fmla="*/ 45720 w 35"/>
                  <a:gd name="T31" fmla="*/ 1917 h 53"/>
                  <a:gd name="T32" fmla="*/ 66675 w 35"/>
                  <a:gd name="T33" fmla="*/ 4984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5" y="26"/>
                    </a:moveTo>
                    <a:cubicBezTo>
                      <a:pt x="33" y="27"/>
                      <a:pt x="31" y="29"/>
                      <a:pt x="31" y="31"/>
                    </a:cubicBezTo>
                    <a:cubicBezTo>
                      <a:pt x="30" y="34"/>
                      <a:pt x="32" y="36"/>
                      <a:pt x="31" y="39"/>
                    </a:cubicBezTo>
                    <a:cubicBezTo>
                      <a:pt x="31" y="40"/>
                      <a:pt x="28" y="41"/>
                      <a:pt x="28" y="43"/>
                    </a:cubicBezTo>
                    <a:cubicBezTo>
                      <a:pt x="28" y="46"/>
                      <a:pt x="29" y="48"/>
                      <a:pt x="29" y="51"/>
                    </a:cubicBezTo>
                    <a:cubicBezTo>
                      <a:pt x="29" y="52"/>
                      <a:pt x="29" y="53"/>
                      <a:pt x="28" y="53"/>
                    </a:cubicBezTo>
                    <a:cubicBezTo>
                      <a:pt x="25" y="52"/>
                      <a:pt x="21" y="50"/>
                      <a:pt x="19" y="47"/>
                    </a:cubicBezTo>
                    <a:cubicBezTo>
                      <a:pt x="17" y="46"/>
                      <a:pt x="18" y="43"/>
                      <a:pt x="17" y="41"/>
                    </a:cubicBezTo>
                    <a:cubicBezTo>
                      <a:pt x="14" y="37"/>
                      <a:pt x="10" y="33"/>
                      <a:pt x="7" y="29"/>
                    </a:cubicBezTo>
                    <a:cubicBezTo>
                      <a:pt x="6" y="28"/>
                      <a:pt x="7" y="26"/>
                      <a:pt x="7" y="25"/>
                    </a:cubicBezTo>
                    <a:cubicBezTo>
                      <a:pt x="6" y="23"/>
                      <a:pt x="5" y="20"/>
                      <a:pt x="4" y="18"/>
                    </a:cubicBezTo>
                    <a:cubicBezTo>
                      <a:pt x="3" y="15"/>
                      <a:pt x="1" y="13"/>
                      <a:pt x="1" y="10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2" y="0"/>
                      <a:pt x="15" y="2"/>
                      <a:pt x="17" y="2"/>
                    </a:cubicBezTo>
                    <a:cubicBezTo>
                      <a:pt x="20" y="2"/>
                      <a:pt x="22" y="1"/>
                      <a:pt x="24" y="1"/>
                    </a:cubicBez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72" name="Freeform 108"/>
              <p:cNvSpPr>
                <a:spLocks noChangeAspect="1"/>
              </p:cNvSpPr>
              <p:nvPr/>
            </p:nvSpPr>
            <p:spPr bwMode="auto">
              <a:xfrm>
                <a:off x="5808663" y="4176712"/>
                <a:ext cx="198437" cy="246063"/>
              </a:xfrm>
              <a:custGeom>
                <a:avLst/>
                <a:gdLst>
                  <a:gd name="T0" fmla="*/ 32495 w 98"/>
                  <a:gd name="T1" fmla="*/ 233363 h 123"/>
                  <a:gd name="T2" fmla="*/ 49698 w 98"/>
                  <a:gd name="T3" fmla="*/ 225774 h 123"/>
                  <a:gd name="T4" fmla="*/ 63079 w 98"/>
                  <a:gd name="T5" fmla="*/ 221979 h 123"/>
                  <a:gd name="T6" fmla="*/ 74548 w 98"/>
                  <a:gd name="T7" fmla="*/ 225774 h 123"/>
                  <a:gd name="T8" fmla="*/ 86017 w 98"/>
                  <a:gd name="T9" fmla="*/ 214390 h 123"/>
                  <a:gd name="T10" fmla="*/ 80282 w 98"/>
                  <a:gd name="T11" fmla="*/ 206801 h 123"/>
                  <a:gd name="T12" fmla="*/ 103220 w 98"/>
                  <a:gd name="T13" fmla="*/ 197315 h 123"/>
                  <a:gd name="T14" fmla="*/ 112777 w 98"/>
                  <a:gd name="T15" fmla="*/ 195418 h 123"/>
                  <a:gd name="T16" fmla="*/ 118512 w 98"/>
                  <a:gd name="T17" fmla="*/ 178342 h 123"/>
                  <a:gd name="T18" fmla="*/ 139538 w 98"/>
                  <a:gd name="T19" fmla="*/ 168856 h 123"/>
                  <a:gd name="T20" fmla="*/ 139538 w 98"/>
                  <a:gd name="T21" fmla="*/ 163164 h 123"/>
                  <a:gd name="T22" fmla="*/ 133804 w 98"/>
                  <a:gd name="T23" fmla="*/ 149884 h 123"/>
                  <a:gd name="T24" fmla="*/ 147184 w 98"/>
                  <a:gd name="T25" fmla="*/ 130911 h 123"/>
                  <a:gd name="T26" fmla="*/ 149095 w 98"/>
                  <a:gd name="T27" fmla="*/ 121425 h 123"/>
                  <a:gd name="T28" fmla="*/ 151007 w 98"/>
                  <a:gd name="T29" fmla="*/ 129014 h 123"/>
                  <a:gd name="T30" fmla="*/ 156741 w 98"/>
                  <a:gd name="T31" fmla="*/ 129014 h 123"/>
                  <a:gd name="T32" fmla="*/ 162476 w 98"/>
                  <a:gd name="T33" fmla="*/ 111938 h 123"/>
                  <a:gd name="T34" fmla="*/ 185414 w 98"/>
                  <a:gd name="T35" fmla="*/ 73993 h 123"/>
                  <a:gd name="T36" fmla="*/ 183502 w 98"/>
                  <a:gd name="T37" fmla="*/ 64507 h 123"/>
                  <a:gd name="T38" fmla="*/ 166299 w 98"/>
                  <a:gd name="T39" fmla="*/ 55021 h 123"/>
                  <a:gd name="T40" fmla="*/ 154830 w 98"/>
                  <a:gd name="T41" fmla="*/ 32253 h 123"/>
                  <a:gd name="T42" fmla="*/ 143361 w 98"/>
                  <a:gd name="T43" fmla="*/ 36048 h 123"/>
                  <a:gd name="T44" fmla="*/ 118512 w 98"/>
                  <a:gd name="T45" fmla="*/ 28459 h 123"/>
                  <a:gd name="T46" fmla="*/ 101308 w 98"/>
                  <a:gd name="T47" fmla="*/ 3795 h 123"/>
                  <a:gd name="T48" fmla="*/ 93663 w 98"/>
                  <a:gd name="T49" fmla="*/ 5692 h 123"/>
                  <a:gd name="T50" fmla="*/ 89840 w 98"/>
                  <a:gd name="T51" fmla="*/ 1897 h 123"/>
                  <a:gd name="T52" fmla="*/ 82194 w 98"/>
                  <a:gd name="T53" fmla="*/ 11384 h 123"/>
                  <a:gd name="T54" fmla="*/ 86017 w 98"/>
                  <a:gd name="T55" fmla="*/ 22767 h 123"/>
                  <a:gd name="T56" fmla="*/ 76459 w 98"/>
                  <a:gd name="T57" fmla="*/ 28459 h 123"/>
                  <a:gd name="T58" fmla="*/ 76459 w 98"/>
                  <a:gd name="T59" fmla="*/ 37945 h 123"/>
                  <a:gd name="T60" fmla="*/ 70725 w 98"/>
                  <a:gd name="T61" fmla="*/ 45534 h 123"/>
                  <a:gd name="T62" fmla="*/ 74548 w 98"/>
                  <a:gd name="T63" fmla="*/ 60712 h 123"/>
                  <a:gd name="T64" fmla="*/ 86017 w 98"/>
                  <a:gd name="T65" fmla="*/ 83479 h 123"/>
                  <a:gd name="T66" fmla="*/ 74548 w 98"/>
                  <a:gd name="T67" fmla="*/ 140397 h 123"/>
                  <a:gd name="T68" fmla="*/ 0 w 98"/>
                  <a:gd name="T69" fmla="*/ 166959 h 123"/>
                  <a:gd name="T70" fmla="*/ 32495 w 98"/>
                  <a:gd name="T71" fmla="*/ 233363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8" h="123">
                    <a:moveTo>
                      <a:pt x="17" y="123"/>
                    </a:moveTo>
                    <a:cubicBezTo>
                      <a:pt x="20" y="122"/>
                      <a:pt x="23" y="120"/>
                      <a:pt x="26" y="119"/>
                    </a:cubicBezTo>
                    <a:cubicBezTo>
                      <a:pt x="28" y="118"/>
                      <a:pt x="31" y="117"/>
                      <a:pt x="33" y="117"/>
                    </a:cubicBezTo>
                    <a:cubicBezTo>
                      <a:pt x="35" y="117"/>
                      <a:pt x="37" y="119"/>
                      <a:pt x="39" y="119"/>
                    </a:cubicBezTo>
                    <a:cubicBezTo>
                      <a:pt x="42" y="118"/>
                      <a:pt x="44" y="115"/>
                      <a:pt x="45" y="113"/>
                    </a:cubicBezTo>
                    <a:cubicBezTo>
                      <a:pt x="45" y="111"/>
                      <a:pt x="41" y="110"/>
                      <a:pt x="42" y="109"/>
                    </a:cubicBezTo>
                    <a:cubicBezTo>
                      <a:pt x="45" y="106"/>
                      <a:pt x="50" y="105"/>
                      <a:pt x="54" y="104"/>
                    </a:cubicBezTo>
                    <a:cubicBezTo>
                      <a:pt x="56" y="103"/>
                      <a:pt x="58" y="104"/>
                      <a:pt x="59" y="103"/>
                    </a:cubicBezTo>
                    <a:cubicBezTo>
                      <a:pt x="61" y="101"/>
                      <a:pt x="60" y="96"/>
                      <a:pt x="62" y="94"/>
                    </a:cubicBezTo>
                    <a:cubicBezTo>
                      <a:pt x="65" y="91"/>
                      <a:pt x="69" y="92"/>
                      <a:pt x="73" y="89"/>
                    </a:cubicBezTo>
                    <a:cubicBezTo>
                      <a:pt x="73" y="89"/>
                      <a:pt x="73" y="87"/>
                      <a:pt x="73" y="86"/>
                    </a:cubicBezTo>
                    <a:cubicBezTo>
                      <a:pt x="72" y="84"/>
                      <a:pt x="70" y="81"/>
                      <a:pt x="70" y="79"/>
                    </a:cubicBezTo>
                    <a:cubicBezTo>
                      <a:pt x="71" y="75"/>
                      <a:pt x="75" y="72"/>
                      <a:pt x="77" y="69"/>
                    </a:cubicBezTo>
                    <a:cubicBezTo>
                      <a:pt x="77" y="67"/>
                      <a:pt x="77" y="65"/>
                      <a:pt x="78" y="64"/>
                    </a:cubicBezTo>
                    <a:cubicBezTo>
                      <a:pt x="79" y="64"/>
                      <a:pt x="78" y="67"/>
                      <a:pt x="79" y="68"/>
                    </a:cubicBezTo>
                    <a:cubicBezTo>
                      <a:pt x="79" y="69"/>
                      <a:pt x="81" y="69"/>
                      <a:pt x="82" y="68"/>
                    </a:cubicBezTo>
                    <a:cubicBezTo>
                      <a:pt x="84" y="65"/>
                      <a:pt x="84" y="62"/>
                      <a:pt x="85" y="59"/>
                    </a:cubicBezTo>
                    <a:cubicBezTo>
                      <a:pt x="89" y="52"/>
                      <a:pt x="94" y="46"/>
                      <a:pt x="97" y="39"/>
                    </a:cubicBezTo>
                    <a:cubicBezTo>
                      <a:pt x="98" y="37"/>
                      <a:pt x="97" y="35"/>
                      <a:pt x="96" y="34"/>
                    </a:cubicBezTo>
                    <a:cubicBezTo>
                      <a:pt x="94" y="32"/>
                      <a:pt x="90" y="31"/>
                      <a:pt x="87" y="29"/>
                    </a:cubicBezTo>
                    <a:cubicBezTo>
                      <a:pt x="84" y="26"/>
                      <a:pt x="85" y="20"/>
                      <a:pt x="81" y="17"/>
                    </a:cubicBezTo>
                    <a:cubicBezTo>
                      <a:pt x="79" y="16"/>
                      <a:pt x="77" y="19"/>
                      <a:pt x="75" y="19"/>
                    </a:cubicBezTo>
                    <a:cubicBezTo>
                      <a:pt x="71" y="18"/>
                      <a:pt x="66" y="18"/>
                      <a:pt x="62" y="15"/>
                    </a:cubicBezTo>
                    <a:cubicBezTo>
                      <a:pt x="58" y="12"/>
                      <a:pt x="57" y="7"/>
                      <a:pt x="53" y="2"/>
                    </a:cubicBezTo>
                    <a:cubicBezTo>
                      <a:pt x="52" y="2"/>
                      <a:pt x="51" y="3"/>
                      <a:pt x="49" y="3"/>
                    </a:cubicBezTo>
                    <a:cubicBezTo>
                      <a:pt x="48" y="3"/>
                      <a:pt x="48" y="0"/>
                      <a:pt x="47" y="1"/>
                    </a:cubicBezTo>
                    <a:cubicBezTo>
                      <a:pt x="45" y="2"/>
                      <a:pt x="43" y="4"/>
                      <a:pt x="43" y="6"/>
                    </a:cubicBezTo>
                    <a:cubicBezTo>
                      <a:pt x="43" y="8"/>
                      <a:pt x="46" y="10"/>
                      <a:pt x="45" y="12"/>
                    </a:cubicBezTo>
                    <a:cubicBezTo>
                      <a:pt x="44" y="14"/>
                      <a:pt x="41" y="13"/>
                      <a:pt x="40" y="15"/>
                    </a:cubicBezTo>
                    <a:cubicBezTo>
                      <a:pt x="39" y="16"/>
                      <a:pt x="41" y="18"/>
                      <a:pt x="40" y="20"/>
                    </a:cubicBezTo>
                    <a:cubicBezTo>
                      <a:pt x="40" y="21"/>
                      <a:pt x="37" y="23"/>
                      <a:pt x="37" y="24"/>
                    </a:cubicBezTo>
                    <a:cubicBezTo>
                      <a:pt x="37" y="27"/>
                      <a:pt x="38" y="29"/>
                      <a:pt x="39" y="32"/>
                    </a:cubicBezTo>
                    <a:lnTo>
                      <a:pt x="45" y="44"/>
                    </a:lnTo>
                    <a:lnTo>
                      <a:pt x="39" y="74"/>
                    </a:lnTo>
                    <a:lnTo>
                      <a:pt x="0" y="88"/>
                    </a:lnTo>
                    <a:lnTo>
                      <a:pt x="17" y="12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73" name="Freeform 109"/>
              <p:cNvSpPr>
                <a:spLocks noChangeAspect="1"/>
              </p:cNvSpPr>
              <p:nvPr/>
            </p:nvSpPr>
            <p:spPr bwMode="auto">
              <a:xfrm>
                <a:off x="5792788" y="4138613"/>
                <a:ext cx="125412" cy="111125"/>
              </a:xfrm>
              <a:custGeom>
                <a:avLst/>
                <a:gdLst>
                  <a:gd name="T0" fmla="*/ 2147483646 w 62"/>
                  <a:gd name="T1" fmla="*/ 0 h 55"/>
                  <a:gd name="T2" fmla="*/ 2147483646 w 62"/>
                  <a:gd name="T3" fmla="*/ 2147483646 h 55"/>
                  <a:gd name="T4" fmla="*/ 2147483646 w 62"/>
                  <a:gd name="T5" fmla="*/ 2147483646 h 55"/>
                  <a:gd name="T6" fmla="*/ 2147483646 w 62"/>
                  <a:gd name="T7" fmla="*/ 2147483646 h 55"/>
                  <a:gd name="T8" fmla="*/ 2147483646 w 62"/>
                  <a:gd name="T9" fmla="*/ 2147483646 h 55"/>
                  <a:gd name="T10" fmla="*/ 2147483646 w 62"/>
                  <a:gd name="T11" fmla="*/ 2147483646 h 55"/>
                  <a:gd name="T12" fmla="*/ 2147483646 w 62"/>
                  <a:gd name="T13" fmla="*/ 2147483646 h 55"/>
                  <a:gd name="T14" fmla="*/ 2147483646 w 62"/>
                  <a:gd name="T15" fmla="*/ 2147483646 h 55"/>
                  <a:gd name="T16" fmla="*/ 2147483646 w 62"/>
                  <a:gd name="T17" fmla="*/ 2147483646 h 55"/>
                  <a:gd name="T18" fmla="*/ 0 w 62"/>
                  <a:gd name="T19" fmla="*/ 2147483646 h 55"/>
                  <a:gd name="T20" fmla="*/ 2147483646 w 62"/>
                  <a:gd name="T21" fmla="*/ 2147483646 h 55"/>
                  <a:gd name="T22" fmla="*/ 2147483646 w 62"/>
                  <a:gd name="T23" fmla="*/ 2147483646 h 55"/>
                  <a:gd name="T24" fmla="*/ 2147483646 w 62"/>
                  <a:gd name="T25" fmla="*/ 2147483646 h 55"/>
                  <a:gd name="T26" fmla="*/ 2147483646 w 62"/>
                  <a:gd name="T27" fmla="*/ 2147483646 h 55"/>
                  <a:gd name="T28" fmla="*/ 2147483646 w 62"/>
                  <a:gd name="T29" fmla="*/ 2147483646 h 55"/>
                  <a:gd name="T30" fmla="*/ 2147483646 w 62"/>
                  <a:gd name="T31" fmla="*/ 2147483646 h 55"/>
                  <a:gd name="T32" fmla="*/ 2147483646 w 62"/>
                  <a:gd name="T33" fmla="*/ 2147483646 h 55"/>
                  <a:gd name="T34" fmla="*/ 2147483646 w 62"/>
                  <a:gd name="T35" fmla="*/ 2147483646 h 55"/>
                  <a:gd name="T36" fmla="*/ 2147483646 w 62"/>
                  <a:gd name="T37" fmla="*/ 2147483646 h 55"/>
                  <a:gd name="T38" fmla="*/ 2147483646 w 62"/>
                  <a:gd name="T39" fmla="*/ 2147483646 h 55"/>
                  <a:gd name="T40" fmla="*/ 2147483646 w 62"/>
                  <a:gd name="T41" fmla="*/ 2147483646 h 55"/>
                  <a:gd name="T42" fmla="*/ 2147483646 w 62"/>
                  <a:gd name="T43" fmla="*/ 2147483646 h 55"/>
                  <a:gd name="T44" fmla="*/ 2147483646 w 62"/>
                  <a:gd name="T45" fmla="*/ 2147483646 h 55"/>
                  <a:gd name="T46" fmla="*/ 2147483646 w 62"/>
                  <a:gd name="T47" fmla="*/ 2147483646 h 55"/>
                  <a:gd name="T48" fmla="*/ 2147483646 w 62"/>
                  <a:gd name="T49" fmla="*/ 2147483646 h 55"/>
                  <a:gd name="T50" fmla="*/ 2147483646 w 62"/>
                  <a:gd name="T51" fmla="*/ 2147483646 h 55"/>
                  <a:gd name="T52" fmla="*/ 2147483646 w 62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2" h="55">
                    <a:moveTo>
                      <a:pt x="56" y="0"/>
                    </a:moveTo>
                    <a:cubicBezTo>
                      <a:pt x="55" y="2"/>
                      <a:pt x="54" y="5"/>
                      <a:pt x="52" y="7"/>
                    </a:cubicBezTo>
                    <a:cubicBezTo>
                      <a:pt x="49" y="10"/>
                      <a:pt x="46" y="14"/>
                      <a:pt x="43" y="18"/>
                    </a:cubicBezTo>
                    <a:cubicBezTo>
                      <a:pt x="41" y="21"/>
                      <a:pt x="39" y="24"/>
                      <a:pt x="36" y="27"/>
                    </a:cubicBezTo>
                    <a:cubicBezTo>
                      <a:pt x="33" y="29"/>
                      <a:pt x="29" y="30"/>
                      <a:pt x="25" y="31"/>
                    </a:cubicBezTo>
                    <a:cubicBezTo>
                      <a:pt x="21" y="32"/>
                      <a:pt x="17" y="30"/>
                      <a:pt x="13" y="30"/>
                    </a:cubicBezTo>
                    <a:cubicBezTo>
                      <a:pt x="12" y="31"/>
                      <a:pt x="12" y="33"/>
                      <a:pt x="10" y="34"/>
                    </a:cubicBezTo>
                    <a:cubicBezTo>
                      <a:pt x="9" y="35"/>
                      <a:pt x="7" y="34"/>
                      <a:pt x="5" y="34"/>
                    </a:cubicBezTo>
                    <a:cubicBezTo>
                      <a:pt x="4" y="33"/>
                      <a:pt x="4" y="32"/>
                      <a:pt x="3" y="31"/>
                    </a:cubicBezTo>
                    <a:lnTo>
                      <a:pt x="0" y="35"/>
                    </a:lnTo>
                    <a:lnTo>
                      <a:pt x="4" y="47"/>
                    </a:lnTo>
                    <a:lnTo>
                      <a:pt x="43" y="55"/>
                    </a:lnTo>
                    <a:lnTo>
                      <a:pt x="47" y="51"/>
                    </a:lnTo>
                    <a:cubicBezTo>
                      <a:pt x="46" y="48"/>
                      <a:pt x="45" y="46"/>
                      <a:pt x="45" y="43"/>
                    </a:cubicBezTo>
                    <a:cubicBezTo>
                      <a:pt x="45" y="42"/>
                      <a:pt x="48" y="40"/>
                      <a:pt x="48" y="39"/>
                    </a:cubicBezTo>
                    <a:cubicBezTo>
                      <a:pt x="49" y="37"/>
                      <a:pt x="47" y="35"/>
                      <a:pt x="48" y="34"/>
                    </a:cubicBezTo>
                    <a:cubicBezTo>
                      <a:pt x="49" y="32"/>
                      <a:pt x="52" y="33"/>
                      <a:pt x="53" y="31"/>
                    </a:cubicBezTo>
                    <a:cubicBezTo>
                      <a:pt x="54" y="29"/>
                      <a:pt x="51" y="27"/>
                      <a:pt x="51" y="25"/>
                    </a:cubicBezTo>
                    <a:cubicBezTo>
                      <a:pt x="51" y="23"/>
                      <a:pt x="53" y="21"/>
                      <a:pt x="55" y="20"/>
                    </a:cubicBezTo>
                    <a:cubicBezTo>
                      <a:pt x="56" y="19"/>
                      <a:pt x="56" y="22"/>
                      <a:pt x="57" y="22"/>
                    </a:cubicBezTo>
                    <a:cubicBezTo>
                      <a:pt x="59" y="22"/>
                      <a:pt x="60" y="21"/>
                      <a:pt x="61" y="21"/>
                    </a:cubicBezTo>
                    <a:cubicBezTo>
                      <a:pt x="62" y="19"/>
                      <a:pt x="62" y="17"/>
                      <a:pt x="61" y="15"/>
                    </a:cubicBezTo>
                    <a:cubicBezTo>
                      <a:pt x="61" y="14"/>
                      <a:pt x="62" y="12"/>
                      <a:pt x="61" y="10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8" y="11"/>
                      <a:pt x="57" y="11"/>
                      <a:pt x="57" y="11"/>
                    </a:cubicBezTo>
                    <a:cubicBezTo>
                      <a:pt x="56" y="9"/>
                      <a:pt x="57" y="7"/>
                      <a:pt x="57" y="5"/>
                    </a:cubicBezTo>
                    <a:cubicBezTo>
                      <a:pt x="57" y="3"/>
                      <a:pt x="57" y="1"/>
                      <a:pt x="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4" name="Freeform 110"/>
              <p:cNvSpPr>
                <a:spLocks noChangeAspect="1"/>
              </p:cNvSpPr>
              <p:nvPr/>
            </p:nvSpPr>
            <p:spPr bwMode="auto">
              <a:xfrm>
                <a:off x="5656263" y="4016375"/>
                <a:ext cx="53975" cy="52388"/>
              </a:xfrm>
              <a:custGeom>
                <a:avLst/>
                <a:gdLst>
                  <a:gd name="T0" fmla="*/ 2147483646 w 27"/>
                  <a:gd name="T1" fmla="*/ 2147483646 h 26"/>
                  <a:gd name="T2" fmla="*/ 2147483646 w 27"/>
                  <a:gd name="T3" fmla="*/ 2147483646 h 26"/>
                  <a:gd name="T4" fmla="*/ 2147483646 w 27"/>
                  <a:gd name="T5" fmla="*/ 2147483646 h 26"/>
                  <a:gd name="T6" fmla="*/ 2147483646 w 27"/>
                  <a:gd name="T7" fmla="*/ 2147483646 h 26"/>
                  <a:gd name="T8" fmla="*/ 2147483646 w 27"/>
                  <a:gd name="T9" fmla="*/ 2147483646 h 26"/>
                  <a:gd name="T10" fmla="*/ 2147483646 w 27"/>
                  <a:gd name="T11" fmla="*/ 2147483646 h 26"/>
                  <a:gd name="T12" fmla="*/ 2147483646 w 27"/>
                  <a:gd name="T13" fmla="*/ 2147483646 h 26"/>
                  <a:gd name="T14" fmla="*/ 2147483646 w 27"/>
                  <a:gd name="T15" fmla="*/ 2147483646 h 26"/>
                  <a:gd name="T16" fmla="*/ 2147483646 w 27"/>
                  <a:gd name="T17" fmla="*/ 2147483646 h 26"/>
                  <a:gd name="T18" fmla="*/ 2147483646 w 27"/>
                  <a:gd name="T19" fmla="*/ 2147483646 h 26"/>
                  <a:gd name="T20" fmla="*/ 0 w 27"/>
                  <a:gd name="T21" fmla="*/ 2147483646 h 26"/>
                  <a:gd name="T22" fmla="*/ 2147483646 w 27"/>
                  <a:gd name="T23" fmla="*/ 2147483646 h 26"/>
                  <a:gd name="T24" fmla="*/ 2147483646 w 27"/>
                  <a:gd name="T25" fmla="*/ 2147483646 h 26"/>
                  <a:gd name="T26" fmla="*/ 2147483646 w 27"/>
                  <a:gd name="T27" fmla="*/ 2147483646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cubicBezTo>
                      <a:pt x="26" y="24"/>
                      <a:pt x="24" y="21"/>
                      <a:pt x="23" y="19"/>
                    </a:cubicBezTo>
                    <a:cubicBezTo>
                      <a:pt x="22" y="18"/>
                      <a:pt x="22" y="17"/>
                      <a:pt x="20" y="16"/>
                    </a:cubicBezTo>
                    <a:cubicBezTo>
                      <a:pt x="19" y="15"/>
                      <a:pt x="15" y="16"/>
                      <a:pt x="14" y="14"/>
                    </a:cubicBezTo>
                    <a:cubicBezTo>
                      <a:pt x="14" y="12"/>
                      <a:pt x="17" y="11"/>
                      <a:pt x="19" y="10"/>
                    </a:cubicBezTo>
                    <a:cubicBezTo>
                      <a:pt x="19" y="9"/>
                      <a:pt x="21" y="9"/>
                      <a:pt x="21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5" y="1"/>
                      <a:pt x="12" y="0"/>
                      <a:pt x="9" y="2"/>
                    </a:cubicBezTo>
                    <a:cubicBezTo>
                      <a:pt x="7" y="3"/>
                      <a:pt x="7" y="6"/>
                      <a:pt x="5" y="8"/>
                    </a:cubicBezTo>
                    <a:cubicBezTo>
                      <a:pt x="4" y="11"/>
                      <a:pt x="1" y="13"/>
                      <a:pt x="0" y="15"/>
                    </a:cubicBezTo>
                    <a:cubicBezTo>
                      <a:pt x="4" y="16"/>
                      <a:pt x="8" y="17"/>
                      <a:pt x="12" y="18"/>
                    </a:cubicBezTo>
                    <a:cubicBezTo>
                      <a:pt x="14" y="20"/>
                      <a:pt x="14" y="24"/>
                      <a:pt x="16" y="26"/>
                    </a:cubicBezTo>
                    <a:cubicBezTo>
                      <a:pt x="19" y="26"/>
                      <a:pt x="23" y="26"/>
                      <a:pt x="27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5" name="Freeform 111"/>
              <p:cNvSpPr>
                <a:spLocks noChangeAspect="1"/>
              </p:cNvSpPr>
              <p:nvPr/>
            </p:nvSpPr>
            <p:spPr bwMode="auto">
              <a:xfrm>
                <a:off x="5465763" y="3783012"/>
                <a:ext cx="246062" cy="263525"/>
              </a:xfrm>
              <a:custGeom>
                <a:avLst/>
                <a:gdLst>
                  <a:gd name="T0" fmla="*/ 2147483647 w 123"/>
                  <a:gd name="T1" fmla="*/ 2147483647 h 131"/>
                  <a:gd name="T2" fmla="*/ 2147483647 w 123"/>
                  <a:gd name="T3" fmla="*/ 2147483647 h 131"/>
                  <a:gd name="T4" fmla="*/ 2147483647 w 123"/>
                  <a:gd name="T5" fmla="*/ 2147483647 h 131"/>
                  <a:gd name="T6" fmla="*/ 2147483647 w 123"/>
                  <a:gd name="T7" fmla="*/ 2147483647 h 131"/>
                  <a:gd name="T8" fmla="*/ 2147483647 w 123"/>
                  <a:gd name="T9" fmla="*/ 2147483647 h 131"/>
                  <a:gd name="T10" fmla="*/ 2147483647 w 123"/>
                  <a:gd name="T11" fmla="*/ 2147483647 h 131"/>
                  <a:gd name="T12" fmla="*/ 2147483647 w 123"/>
                  <a:gd name="T13" fmla="*/ 2147483647 h 131"/>
                  <a:gd name="T14" fmla="*/ 2147483647 w 123"/>
                  <a:gd name="T15" fmla="*/ 2147483647 h 131"/>
                  <a:gd name="T16" fmla="*/ 2147483647 w 123"/>
                  <a:gd name="T17" fmla="*/ 2147483647 h 131"/>
                  <a:gd name="T18" fmla="*/ 2147483647 w 123"/>
                  <a:gd name="T19" fmla="*/ 2147483647 h 131"/>
                  <a:gd name="T20" fmla="*/ 2147483647 w 123"/>
                  <a:gd name="T21" fmla="*/ 2147483647 h 131"/>
                  <a:gd name="T22" fmla="*/ 2147483647 w 123"/>
                  <a:gd name="T23" fmla="*/ 2147483647 h 131"/>
                  <a:gd name="T24" fmla="*/ 2147483647 w 123"/>
                  <a:gd name="T25" fmla="*/ 2147483647 h 131"/>
                  <a:gd name="T26" fmla="*/ 2147483647 w 123"/>
                  <a:gd name="T27" fmla="*/ 2147483647 h 131"/>
                  <a:gd name="T28" fmla="*/ 0 w 123"/>
                  <a:gd name="T29" fmla="*/ 2147483647 h 131"/>
                  <a:gd name="T30" fmla="*/ 2147483647 w 123"/>
                  <a:gd name="T31" fmla="*/ 2147483647 h 131"/>
                  <a:gd name="T32" fmla="*/ 2147483647 w 123"/>
                  <a:gd name="T33" fmla="*/ 2147483647 h 131"/>
                  <a:gd name="T34" fmla="*/ 2147483647 w 123"/>
                  <a:gd name="T35" fmla="*/ 2147483647 h 131"/>
                  <a:gd name="T36" fmla="*/ 2147483647 w 123"/>
                  <a:gd name="T37" fmla="*/ 2147483647 h 131"/>
                  <a:gd name="T38" fmla="*/ 2147483647 w 123"/>
                  <a:gd name="T39" fmla="*/ 2147483647 h 131"/>
                  <a:gd name="T40" fmla="*/ 2147483647 w 123"/>
                  <a:gd name="T41" fmla="*/ 2147483647 h 131"/>
                  <a:gd name="T42" fmla="*/ 2147483647 w 123"/>
                  <a:gd name="T43" fmla="*/ 2147483647 h 131"/>
                  <a:gd name="T44" fmla="*/ 2147483647 w 123"/>
                  <a:gd name="T45" fmla="*/ 2147483647 h 131"/>
                  <a:gd name="T46" fmla="*/ 2147483647 w 123"/>
                  <a:gd name="T47" fmla="*/ 2147483647 h 131"/>
                  <a:gd name="T48" fmla="*/ 2147483647 w 123"/>
                  <a:gd name="T49" fmla="*/ 0 h 131"/>
                  <a:gd name="T50" fmla="*/ 2147483647 w 123"/>
                  <a:gd name="T51" fmla="*/ 2147483647 h 131"/>
                  <a:gd name="T52" fmla="*/ 2147483647 w 123"/>
                  <a:gd name="T53" fmla="*/ 2147483647 h 131"/>
                  <a:gd name="T54" fmla="*/ 2147483647 w 123"/>
                  <a:gd name="T55" fmla="*/ 2147483647 h 131"/>
                  <a:gd name="T56" fmla="*/ 2147483647 w 123"/>
                  <a:gd name="T57" fmla="*/ 2147483647 h 131"/>
                  <a:gd name="T58" fmla="*/ 2147483647 w 123"/>
                  <a:gd name="T59" fmla="*/ 2147483647 h 131"/>
                  <a:gd name="T60" fmla="*/ 2147483647 w 123"/>
                  <a:gd name="T61" fmla="*/ 2147483647 h 131"/>
                  <a:gd name="T62" fmla="*/ 2147483647 w 123"/>
                  <a:gd name="T63" fmla="*/ 2147483647 h 131"/>
                  <a:gd name="T64" fmla="*/ 2147483647 w 123"/>
                  <a:gd name="T65" fmla="*/ 2147483647 h 131"/>
                  <a:gd name="T66" fmla="*/ 2147483647 w 123"/>
                  <a:gd name="T67" fmla="*/ 2147483647 h 131"/>
                  <a:gd name="T68" fmla="*/ 2147483647 w 123"/>
                  <a:gd name="T69" fmla="*/ 2147483647 h 131"/>
                  <a:gd name="T70" fmla="*/ 2147483647 w 123"/>
                  <a:gd name="T71" fmla="*/ 2147483647 h 131"/>
                  <a:gd name="T72" fmla="*/ 2147483647 w 123"/>
                  <a:gd name="T73" fmla="*/ 2147483647 h 131"/>
                  <a:gd name="T74" fmla="*/ 2147483647 w 123"/>
                  <a:gd name="T75" fmla="*/ 2147483647 h 131"/>
                  <a:gd name="T76" fmla="*/ 2147483647 w 123"/>
                  <a:gd name="T77" fmla="*/ 2147483647 h 131"/>
                  <a:gd name="T78" fmla="*/ 2147483647 w 123"/>
                  <a:gd name="T79" fmla="*/ 2147483647 h 131"/>
                  <a:gd name="T80" fmla="*/ 2147483647 w 123"/>
                  <a:gd name="T81" fmla="*/ 2147483647 h 131"/>
                  <a:gd name="T82" fmla="*/ 2147483647 w 123"/>
                  <a:gd name="T83" fmla="*/ 2147483647 h 131"/>
                  <a:gd name="T84" fmla="*/ 2147483647 w 123"/>
                  <a:gd name="T85" fmla="*/ 2147483647 h 131"/>
                  <a:gd name="T86" fmla="*/ 2147483647 w 123"/>
                  <a:gd name="T87" fmla="*/ 2147483647 h 131"/>
                  <a:gd name="T88" fmla="*/ 2147483647 w 123"/>
                  <a:gd name="T89" fmla="*/ 2147483647 h 131"/>
                  <a:gd name="T90" fmla="*/ 2147483647 w 123"/>
                  <a:gd name="T91" fmla="*/ 2147483647 h 131"/>
                  <a:gd name="T92" fmla="*/ 2147483647 w 123"/>
                  <a:gd name="T93" fmla="*/ 2147483647 h 131"/>
                  <a:gd name="T94" fmla="*/ 2147483647 w 123"/>
                  <a:gd name="T95" fmla="*/ 2147483647 h 131"/>
                  <a:gd name="T96" fmla="*/ 2147483647 w 123"/>
                  <a:gd name="T97" fmla="*/ 2147483647 h 1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3" h="131">
                    <a:moveTo>
                      <a:pt x="123" y="119"/>
                    </a:moveTo>
                    <a:cubicBezTo>
                      <a:pt x="121" y="118"/>
                      <a:pt x="119" y="118"/>
                      <a:pt x="116" y="117"/>
                    </a:cubicBezTo>
                    <a:cubicBezTo>
                      <a:pt x="115" y="117"/>
                      <a:pt x="114" y="117"/>
                      <a:pt x="113" y="117"/>
                    </a:cubicBezTo>
                    <a:cubicBezTo>
                      <a:pt x="110" y="117"/>
                      <a:pt x="107" y="116"/>
                      <a:pt x="104" y="118"/>
                    </a:cubicBezTo>
                    <a:cubicBezTo>
                      <a:pt x="102" y="119"/>
                      <a:pt x="102" y="122"/>
                      <a:pt x="100" y="124"/>
                    </a:cubicBezTo>
                    <a:cubicBezTo>
                      <a:pt x="99" y="127"/>
                      <a:pt x="96" y="129"/>
                      <a:pt x="95" y="131"/>
                    </a:cubicBezTo>
                    <a:cubicBezTo>
                      <a:pt x="88" y="130"/>
                      <a:pt x="80" y="130"/>
                      <a:pt x="73" y="130"/>
                    </a:cubicBezTo>
                    <a:cubicBezTo>
                      <a:pt x="63" y="120"/>
                      <a:pt x="53" y="111"/>
                      <a:pt x="43" y="102"/>
                    </a:cubicBezTo>
                    <a:cubicBezTo>
                      <a:pt x="40" y="100"/>
                      <a:pt x="36" y="98"/>
                      <a:pt x="33" y="96"/>
                    </a:cubicBezTo>
                    <a:cubicBezTo>
                      <a:pt x="29" y="93"/>
                      <a:pt x="26" y="91"/>
                      <a:pt x="23" y="88"/>
                    </a:cubicBezTo>
                    <a:cubicBezTo>
                      <a:pt x="17" y="86"/>
                      <a:pt x="12" y="84"/>
                      <a:pt x="7" y="82"/>
                    </a:cubicBezTo>
                    <a:cubicBezTo>
                      <a:pt x="5" y="81"/>
                      <a:pt x="3" y="80"/>
                      <a:pt x="1" y="78"/>
                    </a:cubicBezTo>
                    <a:cubicBezTo>
                      <a:pt x="1" y="77"/>
                      <a:pt x="3" y="77"/>
                      <a:pt x="3" y="75"/>
                    </a:cubicBezTo>
                    <a:cubicBezTo>
                      <a:pt x="3" y="73"/>
                      <a:pt x="1" y="71"/>
                      <a:pt x="1" y="68"/>
                    </a:cubicBezTo>
                    <a:cubicBezTo>
                      <a:pt x="0" y="67"/>
                      <a:pt x="0" y="66"/>
                      <a:pt x="0" y="64"/>
                    </a:cubicBezTo>
                    <a:cubicBezTo>
                      <a:pt x="4" y="61"/>
                      <a:pt x="9" y="58"/>
                      <a:pt x="13" y="54"/>
                    </a:cubicBezTo>
                    <a:cubicBezTo>
                      <a:pt x="14" y="53"/>
                      <a:pt x="14" y="51"/>
                      <a:pt x="15" y="50"/>
                    </a:cubicBezTo>
                    <a:cubicBezTo>
                      <a:pt x="17" y="48"/>
                      <a:pt x="21" y="48"/>
                      <a:pt x="23" y="45"/>
                    </a:cubicBezTo>
                    <a:cubicBezTo>
                      <a:pt x="25" y="42"/>
                      <a:pt x="24" y="38"/>
                      <a:pt x="25" y="35"/>
                    </a:cubicBezTo>
                    <a:cubicBezTo>
                      <a:pt x="25" y="33"/>
                      <a:pt x="26" y="31"/>
                      <a:pt x="26" y="29"/>
                    </a:cubicBezTo>
                    <a:cubicBezTo>
                      <a:pt x="26" y="26"/>
                      <a:pt x="24" y="23"/>
                      <a:pt x="24" y="20"/>
                    </a:cubicBezTo>
                    <a:cubicBezTo>
                      <a:pt x="25" y="18"/>
                      <a:pt x="26" y="16"/>
                      <a:pt x="27" y="15"/>
                    </a:cubicBezTo>
                    <a:cubicBezTo>
                      <a:pt x="29" y="13"/>
                      <a:pt x="32" y="13"/>
                      <a:pt x="34" y="11"/>
                    </a:cubicBezTo>
                    <a:cubicBezTo>
                      <a:pt x="36" y="10"/>
                      <a:pt x="37" y="6"/>
                      <a:pt x="38" y="4"/>
                    </a:cubicBezTo>
                    <a:cubicBezTo>
                      <a:pt x="40" y="3"/>
                      <a:pt x="40" y="1"/>
                      <a:pt x="43" y="0"/>
                    </a:cubicBezTo>
                    <a:cubicBezTo>
                      <a:pt x="45" y="0"/>
                      <a:pt x="47" y="2"/>
                      <a:pt x="50" y="3"/>
                    </a:cubicBezTo>
                    <a:cubicBezTo>
                      <a:pt x="52" y="3"/>
                      <a:pt x="53" y="5"/>
                      <a:pt x="55" y="5"/>
                    </a:cubicBezTo>
                    <a:cubicBezTo>
                      <a:pt x="57" y="5"/>
                      <a:pt x="58" y="1"/>
                      <a:pt x="59" y="2"/>
                    </a:cubicBezTo>
                    <a:cubicBezTo>
                      <a:pt x="61" y="3"/>
                      <a:pt x="59" y="7"/>
                      <a:pt x="61" y="7"/>
                    </a:cubicBezTo>
                    <a:cubicBezTo>
                      <a:pt x="63" y="8"/>
                      <a:pt x="64" y="6"/>
                      <a:pt x="66" y="5"/>
                    </a:cubicBezTo>
                    <a:cubicBezTo>
                      <a:pt x="67" y="7"/>
                      <a:pt x="68" y="9"/>
                      <a:pt x="69" y="11"/>
                    </a:cubicBezTo>
                    <a:cubicBezTo>
                      <a:pt x="70" y="12"/>
                      <a:pt x="71" y="14"/>
                      <a:pt x="72" y="15"/>
                    </a:cubicBezTo>
                    <a:cubicBezTo>
                      <a:pt x="74" y="18"/>
                      <a:pt x="76" y="21"/>
                      <a:pt x="78" y="23"/>
                    </a:cubicBezTo>
                    <a:cubicBezTo>
                      <a:pt x="78" y="24"/>
                      <a:pt x="79" y="23"/>
                      <a:pt x="80" y="23"/>
                    </a:cubicBezTo>
                    <a:cubicBezTo>
                      <a:pt x="81" y="24"/>
                      <a:pt x="82" y="25"/>
                      <a:pt x="83" y="25"/>
                    </a:cubicBezTo>
                    <a:cubicBezTo>
                      <a:pt x="84" y="25"/>
                      <a:pt x="86" y="24"/>
                      <a:pt x="86" y="25"/>
                    </a:cubicBezTo>
                    <a:cubicBezTo>
                      <a:pt x="87" y="27"/>
                      <a:pt x="85" y="29"/>
                      <a:pt x="85" y="30"/>
                    </a:cubicBezTo>
                    <a:cubicBezTo>
                      <a:pt x="84" y="33"/>
                      <a:pt x="86" y="35"/>
                      <a:pt x="86" y="38"/>
                    </a:cubicBezTo>
                    <a:cubicBezTo>
                      <a:pt x="85" y="39"/>
                      <a:pt x="83" y="38"/>
                      <a:pt x="82" y="39"/>
                    </a:cubicBezTo>
                    <a:cubicBezTo>
                      <a:pt x="80" y="42"/>
                      <a:pt x="80" y="45"/>
                      <a:pt x="80" y="48"/>
                    </a:cubicBezTo>
                    <a:cubicBezTo>
                      <a:pt x="80" y="51"/>
                      <a:pt x="79" y="54"/>
                      <a:pt x="80" y="56"/>
                    </a:cubicBezTo>
                    <a:cubicBezTo>
                      <a:pt x="82" y="61"/>
                      <a:pt x="86" y="64"/>
                      <a:pt x="89" y="68"/>
                    </a:cubicBezTo>
                    <a:cubicBezTo>
                      <a:pt x="89" y="69"/>
                      <a:pt x="88" y="70"/>
                      <a:pt x="89" y="71"/>
                    </a:cubicBezTo>
                    <a:cubicBezTo>
                      <a:pt x="94" y="75"/>
                      <a:pt x="100" y="78"/>
                      <a:pt x="105" y="83"/>
                    </a:cubicBezTo>
                    <a:cubicBezTo>
                      <a:pt x="108" y="87"/>
                      <a:pt x="110" y="90"/>
                      <a:pt x="111" y="94"/>
                    </a:cubicBezTo>
                    <a:cubicBezTo>
                      <a:pt x="112" y="97"/>
                      <a:pt x="111" y="100"/>
                      <a:pt x="111" y="102"/>
                    </a:cubicBezTo>
                    <a:cubicBezTo>
                      <a:pt x="112" y="104"/>
                      <a:pt x="114" y="103"/>
                      <a:pt x="114" y="105"/>
                    </a:cubicBezTo>
                    <a:cubicBezTo>
                      <a:pt x="115" y="107"/>
                      <a:pt x="113" y="109"/>
                      <a:pt x="114" y="111"/>
                    </a:cubicBezTo>
                    <a:cubicBezTo>
                      <a:pt x="117" y="114"/>
                      <a:pt x="120" y="116"/>
                      <a:pt x="123" y="11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1376" name="Freeform 112"/>
              <p:cNvSpPr>
                <a:spLocks noChangeAspect="1"/>
              </p:cNvSpPr>
              <p:nvPr/>
            </p:nvSpPr>
            <p:spPr bwMode="auto">
              <a:xfrm>
                <a:off x="5575300" y="3703637"/>
                <a:ext cx="504825" cy="468313"/>
              </a:xfrm>
              <a:custGeom>
                <a:avLst/>
                <a:gdLst>
                  <a:gd name="T0" fmla="*/ 20941 w 251"/>
                  <a:gd name="T1" fmla="*/ 72235 h 233"/>
                  <a:gd name="T2" fmla="*/ 9519 w 251"/>
                  <a:gd name="T3" fmla="*/ 51325 h 233"/>
                  <a:gd name="T4" fmla="*/ 1904 w 251"/>
                  <a:gd name="T5" fmla="*/ 15207 h 233"/>
                  <a:gd name="T6" fmla="*/ 22845 w 251"/>
                  <a:gd name="T7" fmla="*/ 9505 h 233"/>
                  <a:gd name="T8" fmla="*/ 38075 w 251"/>
                  <a:gd name="T9" fmla="*/ 19009 h 233"/>
                  <a:gd name="T10" fmla="*/ 53305 w 251"/>
                  <a:gd name="T11" fmla="*/ 32316 h 233"/>
                  <a:gd name="T12" fmla="*/ 60919 w 251"/>
                  <a:gd name="T13" fmla="*/ 28514 h 233"/>
                  <a:gd name="T14" fmla="*/ 70438 w 251"/>
                  <a:gd name="T15" fmla="*/ 20910 h 233"/>
                  <a:gd name="T16" fmla="*/ 100898 w 251"/>
                  <a:gd name="T17" fmla="*/ 11405 h 233"/>
                  <a:gd name="T18" fmla="*/ 102802 w 251"/>
                  <a:gd name="T19" fmla="*/ 28514 h 233"/>
                  <a:gd name="T20" fmla="*/ 108513 w 251"/>
                  <a:gd name="T21" fmla="*/ 41820 h 233"/>
                  <a:gd name="T22" fmla="*/ 118031 w 251"/>
                  <a:gd name="T23" fmla="*/ 64631 h 233"/>
                  <a:gd name="T24" fmla="*/ 152299 w 251"/>
                  <a:gd name="T25" fmla="*/ 81739 h 233"/>
                  <a:gd name="T26" fmla="*/ 201796 w 251"/>
                  <a:gd name="T27" fmla="*/ 98848 h 233"/>
                  <a:gd name="T28" fmla="*/ 241774 w 251"/>
                  <a:gd name="T29" fmla="*/ 93145 h 233"/>
                  <a:gd name="T30" fmla="*/ 237967 w 251"/>
                  <a:gd name="T31" fmla="*/ 77937 h 233"/>
                  <a:gd name="T32" fmla="*/ 262715 w 251"/>
                  <a:gd name="T33" fmla="*/ 60829 h 233"/>
                  <a:gd name="T34" fmla="*/ 295079 w 251"/>
                  <a:gd name="T35" fmla="*/ 49424 h 233"/>
                  <a:gd name="T36" fmla="*/ 312212 w 251"/>
                  <a:gd name="T37" fmla="*/ 58928 h 233"/>
                  <a:gd name="T38" fmla="*/ 348383 w 251"/>
                  <a:gd name="T39" fmla="*/ 70334 h 233"/>
                  <a:gd name="T40" fmla="*/ 359806 w 251"/>
                  <a:gd name="T41" fmla="*/ 83640 h 233"/>
                  <a:gd name="T42" fmla="*/ 382650 w 251"/>
                  <a:gd name="T43" fmla="*/ 95046 h 233"/>
                  <a:gd name="T44" fmla="*/ 409303 w 251"/>
                  <a:gd name="T45" fmla="*/ 110253 h 233"/>
                  <a:gd name="T46" fmla="*/ 415014 w 251"/>
                  <a:gd name="T47" fmla="*/ 133064 h 233"/>
                  <a:gd name="T48" fmla="*/ 401688 w 251"/>
                  <a:gd name="T49" fmla="*/ 159677 h 233"/>
                  <a:gd name="T50" fmla="*/ 399784 w 251"/>
                  <a:gd name="T51" fmla="*/ 165380 h 233"/>
                  <a:gd name="T52" fmla="*/ 403591 w 251"/>
                  <a:gd name="T53" fmla="*/ 193893 h 233"/>
                  <a:gd name="T54" fmla="*/ 403591 w 251"/>
                  <a:gd name="T55" fmla="*/ 212902 h 233"/>
                  <a:gd name="T56" fmla="*/ 413110 w 251"/>
                  <a:gd name="T57" fmla="*/ 252822 h 233"/>
                  <a:gd name="T58" fmla="*/ 432147 w 251"/>
                  <a:gd name="T59" fmla="*/ 268029 h 233"/>
                  <a:gd name="T60" fmla="*/ 415014 w 251"/>
                  <a:gd name="T61" fmla="*/ 298444 h 233"/>
                  <a:gd name="T62" fmla="*/ 434051 w 251"/>
                  <a:gd name="T63" fmla="*/ 330759 h 233"/>
                  <a:gd name="T64" fmla="*/ 453088 w 251"/>
                  <a:gd name="T65" fmla="*/ 342165 h 233"/>
                  <a:gd name="T66" fmla="*/ 464511 w 251"/>
                  <a:gd name="T67" fmla="*/ 376381 h 233"/>
                  <a:gd name="T68" fmla="*/ 474030 w 251"/>
                  <a:gd name="T69" fmla="*/ 391588 h 233"/>
                  <a:gd name="T70" fmla="*/ 460703 w 251"/>
                  <a:gd name="T71" fmla="*/ 399192 h 233"/>
                  <a:gd name="T72" fmla="*/ 443570 w 251"/>
                  <a:gd name="T73" fmla="*/ 422003 h 233"/>
                  <a:gd name="T74" fmla="*/ 439762 w 251"/>
                  <a:gd name="T75" fmla="*/ 442913 h 233"/>
                  <a:gd name="T76" fmla="*/ 409303 w 251"/>
                  <a:gd name="T77" fmla="*/ 435309 h 233"/>
                  <a:gd name="T78" fmla="*/ 371228 w 251"/>
                  <a:gd name="T79" fmla="*/ 429607 h 233"/>
                  <a:gd name="T80" fmla="*/ 336961 w 251"/>
                  <a:gd name="T81" fmla="*/ 412498 h 233"/>
                  <a:gd name="T82" fmla="*/ 314116 w 251"/>
                  <a:gd name="T83" fmla="*/ 380183 h 233"/>
                  <a:gd name="T84" fmla="*/ 281752 w 251"/>
                  <a:gd name="T85" fmla="*/ 397291 h 233"/>
                  <a:gd name="T86" fmla="*/ 251293 w 251"/>
                  <a:gd name="T87" fmla="*/ 391588 h 233"/>
                  <a:gd name="T88" fmla="*/ 236063 w 251"/>
                  <a:gd name="T89" fmla="*/ 380183 h 233"/>
                  <a:gd name="T90" fmla="*/ 226544 w 251"/>
                  <a:gd name="T91" fmla="*/ 368777 h 233"/>
                  <a:gd name="T92" fmla="*/ 203699 w 251"/>
                  <a:gd name="T93" fmla="*/ 363075 h 233"/>
                  <a:gd name="T94" fmla="*/ 184662 w 251"/>
                  <a:gd name="T95" fmla="*/ 325056 h 233"/>
                  <a:gd name="T96" fmla="*/ 177047 w 251"/>
                  <a:gd name="T97" fmla="*/ 315552 h 233"/>
                  <a:gd name="T98" fmla="*/ 148491 w 251"/>
                  <a:gd name="T99" fmla="*/ 296543 h 233"/>
                  <a:gd name="T100" fmla="*/ 138973 w 251"/>
                  <a:gd name="T101" fmla="*/ 294642 h 233"/>
                  <a:gd name="T102" fmla="*/ 135165 w 251"/>
                  <a:gd name="T103" fmla="*/ 298444 h 233"/>
                  <a:gd name="T104" fmla="*/ 112320 w 251"/>
                  <a:gd name="T105" fmla="*/ 285137 h 233"/>
                  <a:gd name="T106" fmla="*/ 106609 w 251"/>
                  <a:gd name="T107" fmla="*/ 268029 h 233"/>
                  <a:gd name="T108" fmla="*/ 95187 w 251"/>
                  <a:gd name="T109" fmla="*/ 231912 h 233"/>
                  <a:gd name="T110" fmla="*/ 64727 w 251"/>
                  <a:gd name="T111" fmla="*/ 203398 h 233"/>
                  <a:gd name="T112" fmla="*/ 47593 w 251"/>
                  <a:gd name="T113" fmla="*/ 165380 h 233"/>
                  <a:gd name="T114" fmla="*/ 59016 w 251"/>
                  <a:gd name="T115" fmla="*/ 146370 h 233"/>
                  <a:gd name="T116" fmla="*/ 59016 w 251"/>
                  <a:gd name="T117" fmla="*/ 121659 h 233"/>
                  <a:gd name="T118" fmla="*/ 47593 w 251"/>
                  <a:gd name="T119" fmla="*/ 117857 h 233"/>
                  <a:gd name="T120" fmla="*/ 32363 w 251"/>
                  <a:gd name="T121" fmla="*/ 102649 h 233"/>
                  <a:gd name="T122" fmla="*/ 20941 w 251"/>
                  <a:gd name="T123" fmla="*/ 83640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1" h="233">
                    <a:moveTo>
                      <a:pt x="11" y="44"/>
                    </a:moveTo>
                    <a:cubicBezTo>
                      <a:pt x="11" y="42"/>
                      <a:pt x="12" y="40"/>
                      <a:pt x="11" y="38"/>
                    </a:cubicBezTo>
                    <a:cubicBezTo>
                      <a:pt x="10" y="36"/>
                      <a:pt x="6" y="36"/>
                      <a:pt x="5" y="34"/>
                    </a:cubicBezTo>
                    <a:cubicBezTo>
                      <a:pt x="4" y="32"/>
                      <a:pt x="5" y="29"/>
                      <a:pt x="5" y="27"/>
                    </a:cubicBezTo>
                    <a:cubicBezTo>
                      <a:pt x="5" y="24"/>
                      <a:pt x="7" y="22"/>
                      <a:pt x="6" y="20"/>
                    </a:cubicBezTo>
                    <a:cubicBezTo>
                      <a:pt x="5" y="16"/>
                      <a:pt x="0" y="12"/>
                      <a:pt x="1" y="8"/>
                    </a:cubicBezTo>
                    <a:cubicBezTo>
                      <a:pt x="2" y="5"/>
                      <a:pt x="7" y="4"/>
                      <a:pt x="10" y="2"/>
                    </a:cubicBezTo>
                    <a:cubicBezTo>
                      <a:pt x="11" y="3"/>
                      <a:pt x="11" y="4"/>
                      <a:pt x="12" y="5"/>
                    </a:cubicBezTo>
                    <a:cubicBezTo>
                      <a:pt x="13" y="7"/>
                      <a:pt x="15" y="9"/>
                      <a:pt x="17" y="10"/>
                    </a:cubicBezTo>
                    <a:cubicBezTo>
                      <a:pt x="18" y="11"/>
                      <a:pt x="20" y="9"/>
                      <a:pt x="20" y="10"/>
                    </a:cubicBezTo>
                    <a:cubicBezTo>
                      <a:pt x="22" y="11"/>
                      <a:pt x="19" y="14"/>
                      <a:pt x="20" y="15"/>
                    </a:cubicBezTo>
                    <a:cubicBezTo>
                      <a:pt x="22" y="17"/>
                      <a:pt x="26" y="16"/>
                      <a:pt x="28" y="17"/>
                    </a:cubicBezTo>
                    <a:cubicBezTo>
                      <a:pt x="29" y="16"/>
                      <a:pt x="29" y="16"/>
                      <a:pt x="30" y="16"/>
                    </a:cubicBezTo>
                    <a:cubicBezTo>
                      <a:pt x="31" y="16"/>
                      <a:pt x="31" y="16"/>
                      <a:pt x="32" y="15"/>
                    </a:cubicBezTo>
                    <a:cubicBezTo>
                      <a:pt x="34" y="15"/>
                      <a:pt x="36" y="17"/>
                      <a:pt x="37" y="16"/>
                    </a:cubicBezTo>
                    <a:cubicBezTo>
                      <a:pt x="38" y="15"/>
                      <a:pt x="36" y="12"/>
                      <a:pt x="37" y="11"/>
                    </a:cubicBezTo>
                    <a:cubicBezTo>
                      <a:pt x="41" y="7"/>
                      <a:pt x="44" y="3"/>
                      <a:pt x="49" y="1"/>
                    </a:cubicBezTo>
                    <a:cubicBezTo>
                      <a:pt x="51" y="0"/>
                      <a:pt x="53" y="3"/>
                      <a:pt x="53" y="6"/>
                    </a:cubicBezTo>
                    <a:cubicBezTo>
                      <a:pt x="53" y="7"/>
                      <a:pt x="49" y="7"/>
                      <a:pt x="50" y="9"/>
                    </a:cubicBezTo>
                    <a:cubicBezTo>
                      <a:pt x="50" y="11"/>
                      <a:pt x="54" y="12"/>
                      <a:pt x="54" y="15"/>
                    </a:cubicBezTo>
                    <a:cubicBezTo>
                      <a:pt x="55" y="16"/>
                      <a:pt x="50" y="16"/>
                      <a:pt x="50" y="18"/>
                    </a:cubicBezTo>
                    <a:cubicBezTo>
                      <a:pt x="51" y="21"/>
                      <a:pt x="54" y="21"/>
                      <a:pt x="57" y="22"/>
                    </a:cubicBezTo>
                    <a:cubicBezTo>
                      <a:pt x="58" y="23"/>
                      <a:pt x="58" y="22"/>
                      <a:pt x="59" y="22"/>
                    </a:cubicBezTo>
                    <a:cubicBezTo>
                      <a:pt x="60" y="26"/>
                      <a:pt x="60" y="30"/>
                      <a:pt x="62" y="34"/>
                    </a:cubicBezTo>
                    <a:cubicBezTo>
                      <a:pt x="64" y="37"/>
                      <a:pt x="68" y="38"/>
                      <a:pt x="71" y="40"/>
                    </a:cubicBezTo>
                    <a:cubicBezTo>
                      <a:pt x="74" y="41"/>
                      <a:pt x="77" y="41"/>
                      <a:pt x="80" y="43"/>
                    </a:cubicBezTo>
                    <a:cubicBezTo>
                      <a:pt x="83" y="45"/>
                      <a:pt x="85" y="48"/>
                      <a:pt x="89" y="50"/>
                    </a:cubicBezTo>
                    <a:cubicBezTo>
                      <a:pt x="94" y="52"/>
                      <a:pt x="100" y="52"/>
                      <a:pt x="106" y="52"/>
                    </a:cubicBezTo>
                    <a:cubicBezTo>
                      <a:pt x="111" y="52"/>
                      <a:pt x="115" y="50"/>
                      <a:pt x="120" y="49"/>
                    </a:cubicBezTo>
                    <a:cubicBezTo>
                      <a:pt x="122" y="49"/>
                      <a:pt x="125" y="51"/>
                      <a:pt x="127" y="49"/>
                    </a:cubicBezTo>
                    <a:cubicBezTo>
                      <a:pt x="128" y="48"/>
                      <a:pt x="125" y="46"/>
                      <a:pt x="125" y="44"/>
                    </a:cubicBezTo>
                    <a:cubicBezTo>
                      <a:pt x="124" y="43"/>
                      <a:pt x="125" y="42"/>
                      <a:pt x="125" y="41"/>
                    </a:cubicBezTo>
                    <a:cubicBezTo>
                      <a:pt x="128" y="40"/>
                      <a:pt x="132" y="40"/>
                      <a:pt x="135" y="38"/>
                    </a:cubicBezTo>
                    <a:cubicBezTo>
                      <a:pt x="137" y="37"/>
                      <a:pt x="136" y="33"/>
                      <a:pt x="138" y="32"/>
                    </a:cubicBezTo>
                    <a:cubicBezTo>
                      <a:pt x="141" y="29"/>
                      <a:pt x="146" y="30"/>
                      <a:pt x="150" y="29"/>
                    </a:cubicBezTo>
                    <a:cubicBezTo>
                      <a:pt x="152" y="28"/>
                      <a:pt x="152" y="26"/>
                      <a:pt x="155" y="26"/>
                    </a:cubicBezTo>
                    <a:cubicBezTo>
                      <a:pt x="157" y="26"/>
                      <a:pt x="159" y="27"/>
                      <a:pt x="161" y="28"/>
                    </a:cubicBezTo>
                    <a:cubicBezTo>
                      <a:pt x="162" y="29"/>
                      <a:pt x="163" y="30"/>
                      <a:pt x="164" y="31"/>
                    </a:cubicBezTo>
                    <a:cubicBezTo>
                      <a:pt x="168" y="32"/>
                      <a:pt x="171" y="33"/>
                      <a:pt x="175" y="34"/>
                    </a:cubicBezTo>
                    <a:cubicBezTo>
                      <a:pt x="177" y="35"/>
                      <a:pt x="180" y="36"/>
                      <a:pt x="183" y="37"/>
                    </a:cubicBezTo>
                    <a:cubicBezTo>
                      <a:pt x="185" y="38"/>
                      <a:pt x="188" y="38"/>
                      <a:pt x="189" y="39"/>
                    </a:cubicBezTo>
                    <a:cubicBezTo>
                      <a:pt x="190" y="41"/>
                      <a:pt x="187" y="43"/>
                      <a:pt x="189" y="44"/>
                    </a:cubicBezTo>
                    <a:cubicBezTo>
                      <a:pt x="191" y="46"/>
                      <a:pt x="195" y="44"/>
                      <a:pt x="197" y="45"/>
                    </a:cubicBezTo>
                    <a:cubicBezTo>
                      <a:pt x="199" y="46"/>
                      <a:pt x="199" y="50"/>
                      <a:pt x="201" y="50"/>
                    </a:cubicBezTo>
                    <a:cubicBezTo>
                      <a:pt x="205" y="52"/>
                      <a:pt x="210" y="51"/>
                      <a:pt x="214" y="53"/>
                    </a:cubicBezTo>
                    <a:cubicBezTo>
                      <a:pt x="215" y="54"/>
                      <a:pt x="215" y="56"/>
                      <a:pt x="215" y="58"/>
                    </a:cubicBezTo>
                    <a:cubicBezTo>
                      <a:pt x="215" y="60"/>
                      <a:pt x="215" y="62"/>
                      <a:pt x="215" y="64"/>
                    </a:cubicBezTo>
                    <a:cubicBezTo>
                      <a:pt x="215" y="66"/>
                      <a:pt x="217" y="68"/>
                      <a:pt x="218" y="70"/>
                    </a:cubicBezTo>
                    <a:cubicBezTo>
                      <a:pt x="217" y="72"/>
                      <a:pt x="217" y="75"/>
                      <a:pt x="216" y="77"/>
                    </a:cubicBezTo>
                    <a:cubicBezTo>
                      <a:pt x="215" y="79"/>
                      <a:pt x="212" y="81"/>
                      <a:pt x="211" y="84"/>
                    </a:cubicBezTo>
                    <a:cubicBezTo>
                      <a:pt x="211" y="85"/>
                      <a:pt x="213" y="86"/>
                      <a:pt x="213" y="87"/>
                    </a:cubicBezTo>
                    <a:cubicBezTo>
                      <a:pt x="212" y="88"/>
                      <a:pt x="210" y="86"/>
                      <a:pt x="210" y="87"/>
                    </a:cubicBezTo>
                    <a:cubicBezTo>
                      <a:pt x="209" y="90"/>
                      <a:pt x="208" y="94"/>
                      <a:pt x="209" y="97"/>
                    </a:cubicBezTo>
                    <a:cubicBezTo>
                      <a:pt x="209" y="99"/>
                      <a:pt x="212" y="100"/>
                      <a:pt x="212" y="102"/>
                    </a:cubicBezTo>
                    <a:cubicBezTo>
                      <a:pt x="212" y="104"/>
                      <a:pt x="209" y="104"/>
                      <a:pt x="209" y="106"/>
                    </a:cubicBezTo>
                    <a:cubicBezTo>
                      <a:pt x="209" y="108"/>
                      <a:pt x="212" y="110"/>
                      <a:pt x="212" y="112"/>
                    </a:cubicBezTo>
                    <a:cubicBezTo>
                      <a:pt x="213" y="116"/>
                      <a:pt x="214" y="122"/>
                      <a:pt x="212" y="126"/>
                    </a:cubicBezTo>
                    <a:cubicBezTo>
                      <a:pt x="213" y="129"/>
                      <a:pt x="215" y="131"/>
                      <a:pt x="217" y="133"/>
                    </a:cubicBezTo>
                    <a:cubicBezTo>
                      <a:pt x="219" y="134"/>
                      <a:pt x="223" y="131"/>
                      <a:pt x="225" y="133"/>
                    </a:cubicBezTo>
                    <a:cubicBezTo>
                      <a:pt x="227" y="134"/>
                      <a:pt x="228" y="138"/>
                      <a:pt x="227" y="141"/>
                    </a:cubicBezTo>
                    <a:cubicBezTo>
                      <a:pt x="226" y="145"/>
                      <a:pt x="222" y="148"/>
                      <a:pt x="220" y="152"/>
                    </a:cubicBezTo>
                    <a:cubicBezTo>
                      <a:pt x="219" y="153"/>
                      <a:pt x="219" y="155"/>
                      <a:pt x="218" y="157"/>
                    </a:cubicBezTo>
                    <a:cubicBezTo>
                      <a:pt x="221" y="160"/>
                      <a:pt x="224" y="163"/>
                      <a:pt x="226" y="166"/>
                    </a:cubicBezTo>
                    <a:cubicBezTo>
                      <a:pt x="228" y="169"/>
                      <a:pt x="227" y="172"/>
                      <a:pt x="228" y="174"/>
                    </a:cubicBezTo>
                    <a:cubicBezTo>
                      <a:pt x="228" y="176"/>
                      <a:pt x="230" y="177"/>
                      <a:pt x="231" y="178"/>
                    </a:cubicBezTo>
                    <a:cubicBezTo>
                      <a:pt x="233" y="179"/>
                      <a:pt x="236" y="179"/>
                      <a:pt x="238" y="180"/>
                    </a:cubicBezTo>
                    <a:cubicBezTo>
                      <a:pt x="240" y="181"/>
                      <a:pt x="241" y="182"/>
                      <a:pt x="242" y="183"/>
                    </a:cubicBezTo>
                    <a:cubicBezTo>
                      <a:pt x="243" y="188"/>
                      <a:pt x="241" y="194"/>
                      <a:pt x="244" y="198"/>
                    </a:cubicBezTo>
                    <a:cubicBezTo>
                      <a:pt x="245" y="200"/>
                      <a:pt x="249" y="198"/>
                      <a:pt x="250" y="200"/>
                    </a:cubicBezTo>
                    <a:cubicBezTo>
                      <a:pt x="251" y="201"/>
                      <a:pt x="250" y="204"/>
                      <a:pt x="249" y="206"/>
                    </a:cubicBezTo>
                    <a:cubicBezTo>
                      <a:pt x="249" y="207"/>
                      <a:pt x="250" y="208"/>
                      <a:pt x="249" y="209"/>
                    </a:cubicBezTo>
                    <a:cubicBezTo>
                      <a:pt x="247" y="210"/>
                      <a:pt x="244" y="209"/>
                      <a:pt x="242" y="210"/>
                    </a:cubicBezTo>
                    <a:cubicBezTo>
                      <a:pt x="239" y="211"/>
                      <a:pt x="237" y="212"/>
                      <a:pt x="235" y="214"/>
                    </a:cubicBezTo>
                    <a:cubicBezTo>
                      <a:pt x="234" y="216"/>
                      <a:pt x="233" y="219"/>
                      <a:pt x="233" y="222"/>
                    </a:cubicBezTo>
                    <a:cubicBezTo>
                      <a:pt x="233" y="224"/>
                      <a:pt x="234" y="227"/>
                      <a:pt x="234" y="229"/>
                    </a:cubicBezTo>
                    <a:cubicBezTo>
                      <a:pt x="233" y="230"/>
                      <a:pt x="232" y="233"/>
                      <a:pt x="231" y="233"/>
                    </a:cubicBezTo>
                    <a:cubicBezTo>
                      <a:pt x="229" y="232"/>
                      <a:pt x="227" y="230"/>
                      <a:pt x="225" y="230"/>
                    </a:cubicBezTo>
                    <a:cubicBezTo>
                      <a:pt x="221" y="229"/>
                      <a:pt x="218" y="229"/>
                      <a:pt x="215" y="229"/>
                    </a:cubicBezTo>
                    <a:cubicBezTo>
                      <a:pt x="210" y="229"/>
                      <a:pt x="205" y="230"/>
                      <a:pt x="201" y="229"/>
                    </a:cubicBezTo>
                    <a:cubicBezTo>
                      <a:pt x="199" y="229"/>
                      <a:pt x="197" y="227"/>
                      <a:pt x="195" y="226"/>
                    </a:cubicBezTo>
                    <a:cubicBezTo>
                      <a:pt x="190" y="225"/>
                      <a:pt x="185" y="225"/>
                      <a:pt x="181" y="222"/>
                    </a:cubicBezTo>
                    <a:cubicBezTo>
                      <a:pt x="179" y="221"/>
                      <a:pt x="178" y="219"/>
                      <a:pt x="177" y="217"/>
                    </a:cubicBezTo>
                    <a:cubicBezTo>
                      <a:pt x="176" y="213"/>
                      <a:pt x="176" y="208"/>
                      <a:pt x="173" y="204"/>
                    </a:cubicBezTo>
                    <a:cubicBezTo>
                      <a:pt x="171" y="202"/>
                      <a:pt x="168" y="200"/>
                      <a:pt x="165" y="200"/>
                    </a:cubicBezTo>
                    <a:cubicBezTo>
                      <a:pt x="162" y="201"/>
                      <a:pt x="159" y="203"/>
                      <a:pt x="156" y="205"/>
                    </a:cubicBezTo>
                    <a:cubicBezTo>
                      <a:pt x="153" y="206"/>
                      <a:pt x="151" y="209"/>
                      <a:pt x="148" y="209"/>
                    </a:cubicBezTo>
                    <a:cubicBezTo>
                      <a:pt x="145" y="209"/>
                      <a:pt x="143" y="206"/>
                      <a:pt x="141" y="205"/>
                    </a:cubicBezTo>
                    <a:cubicBezTo>
                      <a:pt x="138" y="205"/>
                      <a:pt x="135" y="206"/>
                      <a:pt x="132" y="206"/>
                    </a:cubicBezTo>
                    <a:cubicBezTo>
                      <a:pt x="131" y="206"/>
                      <a:pt x="132" y="204"/>
                      <a:pt x="132" y="203"/>
                    </a:cubicBezTo>
                    <a:cubicBezTo>
                      <a:pt x="129" y="202"/>
                      <a:pt x="126" y="202"/>
                      <a:pt x="124" y="200"/>
                    </a:cubicBezTo>
                    <a:cubicBezTo>
                      <a:pt x="122" y="200"/>
                      <a:pt x="120" y="199"/>
                      <a:pt x="119" y="197"/>
                    </a:cubicBezTo>
                    <a:cubicBezTo>
                      <a:pt x="118" y="196"/>
                      <a:pt x="120" y="195"/>
                      <a:pt x="119" y="194"/>
                    </a:cubicBezTo>
                    <a:cubicBezTo>
                      <a:pt x="118" y="192"/>
                      <a:pt x="116" y="192"/>
                      <a:pt x="114" y="192"/>
                    </a:cubicBezTo>
                    <a:cubicBezTo>
                      <a:pt x="112" y="191"/>
                      <a:pt x="109" y="193"/>
                      <a:pt x="107" y="191"/>
                    </a:cubicBezTo>
                    <a:cubicBezTo>
                      <a:pt x="103" y="188"/>
                      <a:pt x="101" y="184"/>
                      <a:pt x="99" y="179"/>
                    </a:cubicBezTo>
                    <a:cubicBezTo>
                      <a:pt x="97" y="177"/>
                      <a:pt x="99" y="173"/>
                      <a:pt x="97" y="171"/>
                    </a:cubicBezTo>
                    <a:cubicBezTo>
                      <a:pt x="96" y="169"/>
                      <a:pt x="94" y="172"/>
                      <a:pt x="93" y="171"/>
                    </a:cubicBezTo>
                    <a:cubicBezTo>
                      <a:pt x="92" y="170"/>
                      <a:pt x="94" y="168"/>
                      <a:pt x="93" y="166"/>
                    </a:cubicBezTo>
                    <a:cubicBezTo>
                      <a:pt x="91" y="161"/>
                      <a:pt x="88" y="155"/>
                      <a:pt x="83" y="152"/>
                    </a:cubicBezTo>
                    <a:cubicBezTo>
                      <a:pt x="81" y="151"/>
                      <a:pt x="80" y="156"/>
                      <a:pt x="78" y="156"/>
                    </a:cubicBezTo>
                    <a:cubicBezTo>
                      <a:pt x="78" y="156"/>
                      <a:pt x="78" y="155"/>
                      <a:pt x="78" y="155"/>
                    </a:cubicBezTo>
                    <a:cubicBezTo>
                      <a:pt x="76" y="155"/>
                      <a:pt x="75" y="156"/>
                      <a:pt x="73" y="155"/>
                    </a:cubicBezTo>
                    <a:cubicBezTo>
                      <a:pt x="72" y="154"/>
                      <a:pt x="72" y="151"/>
                      <a:pt x="71" y="152"/>
                    </a:cubicBezTo>
                    <a:cubicBezTo>
                      <a:pt x="70" y="153"/>
                      <a:pt x="72" y="155"/>
                      <a:pt x="71" y="157"/>
                    </a:cubicBezTo>
                    <a:cubicBezTo>
                      <a:pt x="71" y="157"/>
                      <a:pt x="69" y="158"/>
                      <a:pt x="68" y="158"/>
                    </a:cubicBezTo>
                    <a:cubicBezTo>
                      <a:pt x="65" y="155"/>
                      <a:pt x="62" y="153"/>
                      <a:pt x="59" y="150"/>
                    </a:cubicBezTo>
                    <a:cubicBezTo>
                      <a:pt x="58" y="148"/>
                      <a:pt x="60" y="146"/>
                      <a:pt x="59" y="144"/>
                    </a:cubicBezTo>
                    <a:cubicBezTo>
                      <a:pt x="59" y="142"/>
                      <a:pt x="57" y="143"/>
                      <a:pt x="56" y="141"/>
                    </a:cubicBezTo>
                    <a:cubicBezTo>
                      <a:pt x="56" y="139"/>
                      <a:pt x="57" y="136"/>
                      <a:pt x="56" y="133"/>
                    </a:cubicBezTo>
                    <a:cubicBezTo>
                      <a:pt x="55" y="129"/>
                      <a:pt x="53" y="126"/>
                      <a:pt x="50" y="122"/>
                    </a:cubicBezTo>
                    <a:cubicBezTo>
                      <a:pt x="45" y="117"/>
                      <a:pt x="39" y="114"/>
                      <a:pt x="34" y="110"/>
                    </a:cubicBezTo>
                    <a:cubicBezTo>
                      <a:pt x="33" y="109"/>
                      <a:pt x="34" y="108"/>
                      <a:pt x="34" y="107"/>
                    </a:cubicBezTo>
                    <a:cubicBezTo>
                      <a:pt x="31" y="103"/>
                      <a:pt x="27" y="100"/>
                      <a:pt x="25" y="95"/>
                    </a:cubicBezTo>
                    <a:cubicBezTo>
                      <a:pt x="24" y="93"/>
                      <a:pt x="25" y="90"/>
                      <a:pt x="25" y="87"/>
                    </a:cubicBezTo>
                    <a:cubicBezTo>
                      <a:pt x="25" y="84"/>
                      <a:pt x="25" y="81"/>
                      <a:pt x="27" y="78"/>
                    </a:cubicBezTo>
                    <a:cubicBezTo>
                      <a:pt x="28" y="77"/>
                      <a:pt x="30" y="78"/>
                      <a:pt x="31" y="77"/>
                    </a:cubicBezTo>
                    <a:cubicBezTo>
                      <a:pt x="31" y="74"/>
                      <a:pt x="29" y="72"/>
                      <a:pt x="30" y="69"/>
                    </a:cubicBezTo>
                    <a:cubicBezTo>
                      <a:pt x="30" y="68"/>
                      <a:pt x="32" y="66"/>
                      <a:pt x="31" y="64"/>
                    </a:cubicBezTo>
                    <a:cubicBezTo>
                      <a:pt x="31" y="63"/>
                      <a:pt x="29" y="64"/>
                      <a:pt x="28" y="64"/>
                    </a:cubicBezTo>
                    <a:cubicBezTo>
                      <a:pt x="27" y="64"/>
                      <a:pt x="26" y="63"/>
                      <a:pt x="25" y="62"/>
                    </a:cubicBezTo>
                    <a:cubicBezTo>
                      <a:pt x="24" y="62"/>
                      <a:pt x="23" y="63"/>
                      <a:pt x="23" y="62"/>
                    </a:cubicBezTo>
                    <a:cubicBezTo>
                      <a:pt x="21" y="60"/>
                      <a:pt x="19" y="57"/>
                      <a:pt x="17" y="54"/>
                    </a:cubicBezTo>
                    <a:cubicBezTo>
                      <a:pt x="16" y="53"/>
                      <a:pt x="15" y="51"/>
                      <a:pt x="14" y="50"/>
                    </a:cubicBezTo>
                    <a:cubicBezTo>
                      <a:pt x="13" y="48"/>
                      <a:pt x="12" y="46"/>
                      <a:pt x="11" y="4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77" name="Freeform 113"/>
              <p:cNvSpPr>
                <a:spLocks noChangeAspect="1"/>
              </p:cNvSpPr>
              <p:nvPr/>
            </p:nvSpPr>
            <p:spPr bwMode="auto">
              <a:xfrm>
                <a:off x="5470525" y="3578225"/>
                <a:ext cx="168275" cy="85725"/>
              </a:xfrm>
              <a:custGeom>
                <a:avLst/>
                <a:gdLst>
                  <a:gd name="T0" fmla="*/ 0 w 83"/>
                  <a:gd name="T1" fmla="*/ 2147483647 h 42"/>
                  <a:gd name="T2" fmla="*/ 2147483647 w 83"/>
                  <a:gd name="T3" fmla="*/ 2147483647 h 42"/>
                  <a:gd name="T4" fmla="*/ 2147483647 w 83"/>
                  <a:gd name="T5" fmla="*/ 2147483647 h 42"/>
                  <a:gd name="T6" fmla="*/ 2147483647 w 83"/>
                  <a:gd name="T7" fmla="*/ 2147483647 h 42"/>
                  <a:gd name="T8" fmla="*/ 2147483647 w 83"/>
                  <a:gd name="T9" fmla="*/ 2147483647 h 42"/>
                  <a:gd name="T10" fmla="*/ 2147483647 w 83"/>
                  <a:gd name="T11" fmla="*/ 2147483647 h 42"/>
                  <a:gd name="T12" fmla="*/ 2147483647 w 83"/>
                  <a:gd name="T13" fmla="*/ 2147483647 h 42"/>
                  <a:gd name="T14" fmla="*/ 2147483647 w 83"/>
                  <a:gd name="T15" fmla="*/ 2147483647 h 42"/>
                  <a:gd name="T16" fmla="*/ 2147483647 w 83"/>
                  <a:gd name="T17" fmla="*/ 2147483647 h 42"/>
                  <a:gd name="T18" fmla="*/ 2147483647 w 83"/>
                  <a:gd name="T19" fmla="*/ 2147483647 h 42"/>
                  <a:gd name="T20" fmla="*/ 2147483647 w 83"/>
                  <a:gd name="T21" fmla="*/ 2147483647 h 42"/>
                  <a:gd name="T22" fmla="*/ 2147483647 w 83"/>
                  <a:gd name="T23" fmla="*/ 2147483647 h 42"/>
                  <a:gd name="T24" fmla="*/ 2147483647 w 83"/>
                  <a:gd name="T25" fmla="*/ 2147483647 h 42"/>
                  <a:gd name="T26" fmla="*/ 2147483647 w 83"/>
                  <a:gd name="T27" fmla="*/ 2147483647 h 42"/>
                  <a:gd name="T28" fmla="*/ 2147483647 w 83"/>
                  <a:gd name="T29" fmla="*/ 2147483647 h 42"/>
                  <a:gd name="T30" fmla="*/ 2147483647 w 83"/>
                  <a:gd name="T31" fmla="*/ 2147483647 h 42"/>
                  <a:gd name="T32" fmla="*/ 2147483647 w 83"/>
                  <a:gd name="T33" fmla="*/ 2147483647 h 42"/>
                  <a:gd name="T34" fmla="*/ 2147483647 w 83"/>
                  <a:gd name="T35" fmla="*/ 2147483647 h 42"/>
                  <a:gd name="T36" fmla="*/ 2147483647 w 83"/>
                  <a:gd name="T37" fmla="*/ 2147483647 h 42"/>
                  <a:gd name="T38" fmla="*/ 2147483647 w 83"/>
                  <a:gd name="T39" fmla="*/ 2147483647 h 42"/>
                  <a:gd name="T40" fmla="*/ 2147483647 w 83"/>
                  <a:gd name="T41" fmla="*/ 2147483647 h 42"/>
                  <a:gd name="T42" fmla="*/ 2147483647 w 83"/>
                  <a:gd name="T43" fmla="*/ 2147483647 h 42"/>
                  <a:gd name="T44" fmla="*/ 2147483647 w 83"/>
                  <a:gd name="T45" fmla="*/ 2147483647 h 42"/>
                  <a:gd name="T46" fmla="*/ 2147483647 w 83"/>
                  <a:gd name="T47" fmla="*/ 2147483647 h 42"/>
                  <a:gd name="T48" fmla="*/ 2147483647 w 83"/>
                  <a:gd name="T49" fmla="*/ 2147483647 h 42"/>
                  <a:gd name="T50" fmla="*/ 2147483647 w 83"/>
                  <a:gd name="T51" fmla="*/ 2147483647 h 42"/>
                  <a:gd name="T52" fmla="*/ 2147483647 w 83"/>
                  <a:gd name="T53" fmla="*/ 2147483647 h 42"/>
                  <a:gd name="T54" fmla="*/ 2147483647 w 83"/>
                  <a:gd name="T55" fmla="*/ 2147483647 h 42"/>
                  <a:gd name="T56" fmla="*/ 2147483647 w 83"/>
                  <a:gd name="T57" fmla="*/ 2147483647 h 42"/>
                  <a:gd name="T58" fmla="*/ 2147483647 w 83"/>
                  <a:gd name="T59" fmla="*/ 2147483647 h 42"/>
                  <a:gd name="T60" fmla="*/ 2147483647 w 83"/>
                  <a:gd name="T61" fmla="*/ 2147483647 h 42"/>
                  <a:gd name="T62" fmla="*/ 2147483647 w 83"/>
                  <a:gd name="T63" fmla="*/ 2147483647 h 42"/>
                  <a:gd name="T64" fmla="*/ 2147483647 w 83"/>
                  <a:gd name="T65" fmla="*/ 2147483647 h 42"/>
                  <a:gd name="T66" fmla="*/ 2147483647 w 83"/>
                  <a:gd name="T67" fmla="*/ 2147483647 h 42"/>
                  <a:gd name="T68" fmla="*/ 0 w 83"/>
                  <a:gd name="T69" fmla="*/ 2147483647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1378" name="Freeform 114"/>
              <p:cNvSpPr>
                <a:spLocks noChangeAspect="1"/>
              </p:cNvSpPr>
              <p:nvPr/>
            </p:nvSpPr>
            <p:spPr bwMode="auto">
              <a:xfrm>
                <a:off x="5595938" y="3708400"/>
                <a:ext cx="34925" cy="30163"/>
              </a:xfrm>
              <a:custGeom>
                <a:avLst/>
                <a:gdLst>
                  <a:gd name="T0" fmla="*/ 2147483646 w 18"/>
                  <a:gd name="T1" fmla="*/ 2147483646 h 15"/>
                  <a:gd name="T2" fmla="*/ 2147483646 w 18"/>
                  <a:gd name="T3" fmla="*/ 2147483646 h 15"/>
                  <a:gd name="T4" fmla="*/ 2147483646 w 18"/>
                  <a:gd name="T5" fmla="*/ 2147483646 h 15"/>
                  <a:gd name="T6" fmla="*/ 2147483646 w 18"/>
                  <a:gd name="T7" fmla="*/ 2147483646 h 15"/>
                  <a:gd name="T8" fmla="*/ 2147483646 w 18"/>
                  <a:gd name="T9" fmla="*/ 0 h 15"/>
                  <a:gd name="T10" fmla="*/ 0 w 18"/>
                  <a:gd name="T11" fmla="*/ 0 h 15"/>
                  <a:gd name="T12" fmla="*/ 2147483646 w 18"/>
                  <a:gd name="T13" fmla="*/ 2147483646 h 15"/>
                  <a:gd name="T14" fmla="*/ 2147483646 w 18"/>
                  <a:gd name="T15" fmla="*/ 2147483646 h 15"/>
                  <a:gd name="T16" fmla="*/ 2147483646 w 18"/>
                  <a:gd name="T17" fmla="*/ 2147483646 h 15"/>
                  <a:gd name="T18" fmla="*/ 2147483646 w 18"/>
                  <a:gd name="T19" fmla="*/ 2147483646 h 15"/>
                  <a:gd name="T20" fmla="*/ 2147483646 w 18"/>
                  <a:gd name="T21" fmla="*/ 2147483646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9" name="Freeform 115"/>
              <p:cNvSpPr>
                <a:spLocks noChangeAspect="1"/>
              </p:cNvSpPr>
              <p:nvPr/>
            </p:nvSpPr>
            <p:spPr bwMode="auto">
              <a:xfrm>
                <a:off x="5559425" y="3656013"/>
                <a:ext cx="82550" cy="82550"/>
              </a:xfrm>
              <a:custGeom>
                <a:avLst/>
                <a:gdLst>
                  <a:gd name="T0" fmla="*/ 2147483646 w 41"/>
                  <a:gd name="T1" fmla="*/ 2147483646 h 41"/>
                  <a:gd name="T2" fmla="*/ 2147483646 w 41"/>
                  <a:gd name="T3" fmla="*/ 2147483646 h 41"/>
                  <a:gd name="T4" fmla="*/ 2147483646 w 41"/>
                  <a:gd name="T5" fmla="*/ 2147483646 h 41"/>
                  <a:gd name="T6" fmla="*/ 2147483646 w 41"/>
                  <a:gd name="T7" fmla="*/ 2147483646 h 41"/>
                  <a:gd name="T8" fmla="*/ 2147483646 w 41"/>
                  <a:gd name="T9" fmla="*/ 2147483646 h 41"/>
                  <a:gd name="T10" fmla="*/ 2147483646 w 41"/>
                  <a:gd name="T11" fmla="*/ 2147483646 h 41"/>
                  <a:gd name="T12" fmla="*/ 2147483646 w 41"/>
                  <a:gd name="T13" fmla="*/ 2147483646 h 41"/>
                  <a:gd name="T14" fmla="*/ 2147483646 w 41"/>
                  <a:gd name="T15" fmla="*/ 2147483646 h 41"/>
                  <a:gd name="T16" fmla="*/ 2147483646 w 41"/>
                  <a:gd name="T17" fmla="*/ 2147483646 h 41"/>
                  <a:gd name="T18" fmla="*/ 2147483646 w 41"/>
                  <a:gd name="T19" fmla="*/ 2147483646 h 41"/>
                  <a:gd name="T20" fmla="*/ 2147483646 w 41"/>
                  <a:gd name="T21" fmla="*/ 2147483646 h 41"/>
                  <a:gd name="T22" fmla="*/ 2147483646 w 41"/>
                  <a:gd name="T23" fmla="*/ 0 h 41"/>
                  <a:gd name="T24" fmla="*/ 2147483646 w 41"/>
                  <a:gd name="T25" fmla="*/ 0 h 41"/>
                  <a:gd name="T26" fmla="*/ 2147483646 w 41"/>
                  <a:gd name="T27" fmla="*/ 0 h 41"/>
                  <a:gd name="T28" fmla="*/ 2147483646 w 41"/>
                  <a:gd name="T29" fmla="*/ 0 h 41"/>
                  <a:gd name="T30" fmla="*/ 0 w 41"/>
                  <a:gd name="T31" fmla="*/ 2147483646 h 41"/>
                  <a:gd name="T32" fmla="*/ 2147483646 w 41"/>
                  <a:gd name="T33" fmla="*/ 2147483646 h 41"/>
                  <a:gd name="T34" fmla="*/ 2147483646 w 41"/>
                  <a:gd name="T35" fmla="*/ 2147483646 h 41"/>
                  <a:gd name="T36" fmla="*/ 2147483646 w 41"/>
                  <a:gd name="T37" fmla="*/ 2147483646 h 41"/>
                  <a:gd name="T38" fmla="*/ 2147483646 w 41"/>
                  <a:gd name="T39" fmla="*/ 2147483646 h 41"/>
                  <a:gd name="T40" fmla="*/ 2147483646 w 41"/>
                  <a:gd name="T41" fmla="*/ 2147483646 h 41"/>
                  <a:gd name="T42" fmla="*/ 2147483646 w 41"/>
                  <a:gd name="T43" fmla="*/ 2147483646 h 41"/>
                  <a:gd name="T44" fmla="*/ 2147483646 w 41"/>
                  <a:gd name="T45" fmla="*/ 2147483646 h 41"/>
                  <a:gd name="T46" fmla="*/ 2147483646 w 41"/>
                  <a:gd name="T47" fmla="*/ 2147483646 h 41"/>
                  <a:gd name="T48" fmla="*/ 2147483646 w 41"/>
                  <a:gd name="T49" fmla="*/ 2147483646 h 41"/>
                  <a:gd name="T50" fmla="*/ 2147483646 w 41"/>
                  <a:gd name="T51" fmla="*/ 2147483646 h 41"/>
                  <a:gd name="T52" fmla="*/ 2147483646 w 41"/>
                  <a:gd name="T53" fmla="*/ 2147483646 h 41"/>
                  <a:gd name="T54" fmla="*/ 2147483646 w 41"/>
                  <a:gd name="T55" fmla="*/ 2147483646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0" name="Freeform 116"/>
              <p:cNvSpPr>
                <a:spLocks noChangeAspect="1"/>
              </p:cNvSpPr>
              <p:nvPr/>
            </p:nvSpPr>
            <p:spPr bwMode="auto">
              <a:xfrm>
                <a:off x="5595938" y="3633787"/>
                <a:ext cx="134937" cy="115888"/>
              </a:xfrm>
              <a:custGeom>
                <a:avLst/>
                <a:gdLst>
                  <a:gd name="T0" fmla="*/ 2147483647 w 67"/>
                  <a:gd name="T1" fmla="*/ 2147483647 h 58"/>
                  <a:gd name="T2" fmla="*/ 2147483647 w 67"/>
                  <a:gd name="T3" fmla="*/ 2147483647 h 58"/>
                  <a:gd name="T4" fmla="*/ 2147483647 w 67"/>
                  <a:gd name="T5" fmla="*/ 2147483647 h 58"/>
                  <a:gd name="T6" fmla="*/ 2147483647 w 67"/>
                  <a:gd name="T7" fmla="*/ 2147483647 h 58"/>
                  <a:gd name="T8" fmla="*/ 2147483647 w 67"/>
                  <a:gd name="T9" fmla="*/ 2147483647 h 58"/>
                  <a:gd name="T10" fmla="*/ 2147483647 w 67"/>
                  <a:gd name="T11" fmla="*/ 2147483647 h 58"/>
                  <a:gd name="T12" fmla="*/ 2147483647 w 67"/>
                  <a:gd name="T13" fmla="*/ 2147483647 h 58"/>
                  <a:gd name="T14" fmla="*/ 2147483647 w 67"/>
                  <a:gd name="T15" fmla="*/ 2147483647 h 58"/>
                  <a:gd name="T16" fmla="*/ 2147483647 w 67"/>
                  <a:gd name="T17" fmla="*/ 2147483647 h 58"/>
                  <a:gd name="T18" fmla="*/ 2147483647 w 67"/>
                  <a:gd name="T19" fmla="*/ 2147483647 h 58"/>
                  <a:gd name="T20" fmla="*/ 2147483647 w 67"/>
                  <a:gd name="T21" fmla="*/ 2147483647 h 58"/>
                  <a:gd name="T22" fmla="*/ 2147483647 w 67"/>
                  <a:gd name="T23" fmla="*/ 2147483647 h 58"/>
                  <a:gd name="T24" fmla="*/ 2147483647 w 67"/>
                  <a:gd name="T25" fmla="*/ 2147483647 h 58"/>
                  <a:gd name="T26" fmla="*/ 2147483647 w 67"/>
                  <a:gd name="T27" fmla="*/ 2147483647 h 58"/>
                  <a:gd name="T28" fmla="*/ 2147483647 w 67"/>
                  <a:gd name="T29" fmla="*/ 2147483647 h 58"/>
                  <a:gd name="T30" fmla="*/ 2147483647 w 67"/>
                  <a:gd name="T31" fmla="*/ 2147483647 h 58"/>
                  <a:gd name="T32" fmla="*/ 2147483647 w 67"/>
                  <a:gd name="T33" fmla="*/ 2147483647 h 58"/>
                  <a:gd name="T34" fmla="*/ 2147483647 w 67"/>
                  <a:gd name="T35" fmla="*/ 2147483647 h 58"/>
                  <a:gd name="T36" fmla="*/ 2147483647 w 67"/>
                  <a:gd name="T37" fmla="*/ 2147483647 h 58"/>
                  <a:gd name="T38" fmla="*/ 2147483647 w 67"/>
                  <a:gd name="T39" fmla="*/ 2147483647 h 58"/>
                  <a:gd name="T40" fmla="*/ 0 w 67"/>
                  <a:gd name="T41" fmla="*/ 2147483647 h 58"/>
                  <a:gd name="T42" fmla="*/ 2147483647 w 67"/>
                  <a:gd name="T43" fmla="*/ 2147483647 h 58"/>
                  <a:gd name="T44" fmla="*/ 2147483647 w 67"/>
                  <a:gd name="T45" fmla="*/ 2147483647 h 58"/>
                  <a:gd name="T46" fmla="*/ 2147483647 w 67"/>
                  <a:gd name="T47" fmla="*/ 2147483647 h 58"/>
                  <a:gd name="T48" fmla="*/ 2147483647 w 67"/>
                  <a:gd name="T49" fmla="*/ 2147483647 h 58"/>
                  <a:gd name="T50" fmla="*/ 2147483647 w 67"/>
                  <a:gd name="T51" fmla="*/ 2147483647 h 58"/>
                  <a:gd name="T52" fmla="*/ 2147483647 w 67"/>
                  <a:gd name="T53" fmla="*/ 2147483647 h 58"/>
                  <a:gd name="T54" fmla="*/ 2147483647 w 67"/>
                  <a:gd name="T55" fmla="*/ 2147483647 h 58"/>
                  <a:gd name="T56" fmla="*/ 2147483647 w 67"/>
                  <a:gd name="T57" fmla="*/ 0 h 58"/>
                  <a:gd name="T58" fmla="*/ 2147483647 w 67"/>
                  <a:gd name="T59" fmla="*/ 2147483647 h 58"/>
                  <a:gd name="T60" fmla="*/ 2147483647 w 67"/>
                  <a:gd name="T61" fmla="*/ 2147483647 h 58"/>
                  <a:gd name="T62" fmla="*/ 2147483647 w 67"/>
                  <a:gd name="T63" fmla="*/ 2147483647 h 58"/>
                  <a:gd name="T64" fmla="*/ 2147483647 w 67"/>
                  <a:gd name="T65" fmla="*/ 2147483647 h 58"/>
                  <a:gd name="T66" fmla="*/ 2147483647 w 67"/>
                  <a:gd name="T67" fmla="*/ 2147483647 h 58"/>
                  <a:gd name="T68" fmla="*/ 2147483647 w 67"/>
                  <a:gd name="T69" fmla="*/ 2147483647 h 58"/>
                  <a:gd name="T70" fmla="*/ 2147483647 w 67"/>
                  <a:gd name="T71" fmla="*/ 2147483647 h 58"/>
                  <a:gd name="T72" fmla="*/ 2147483647 w 67"/>
                  <a:gd name="T73" fmla="*/ 2147483647 h 58"/>
                  <a:gd name="T74" fmla="*/ 2147483647 w 67"/>
                  <a:gd name="T75" fmla="*/ 2147483647 h 58"/>
                  <a:gd name="T76" fmla="*/ 2147483647 w 67"/>
                  <a:gd name="T77" fmla="*/ 2147483647 h 58"/>
                  <a:gd name="T78" fmla="*/ 2147483647 w 67"/>
                  <a:gd name="T79" fmla="*/ 2147483647 h 58"/>
                  <a:gd name="T80" fmla="*/ 2147483647 w 67"/>
                  <a:gd name="T81" fmla="*/ 2147483647 h 58"/>
                  <a:gd name="T82" fmla="*/ 2147483647 w 67"/>
                  <a:gd name="T83" fmla="*/ 2147483647 h 58"/>
                  <a:gd name="T84" fmla="*/ 2147483647 w 67"/>
                  <a:gd name="T85" fmla="*/ 2147483647 h 58"/>
                  <a:gd name="T86" fmla="*/ 2147483647 w 67"/>
                  <a:gd name="T87" fmla="*/ 2147483647 h 58"/>
                  <a:gd name="T88" fmla="*/ 2147483647 w 67"/>
                  <a:gd name="T89" fmla="*/ 2147483647 h 58"/>
                  <a:gd name="T90" fmla="*/ 2147483647 w 67"/>
                  <a:gd name="T91" fmla="*/ 2147483647 h 58"/>
                  <a:gd name="T92" fmla="*/ 2147483647 w 67"/>
                  <a:gd name="T93" fmla="*/ 2147483647 h 58"/>
                  <a:gd name="T94" fmla="*/ 2147483647 w 67"/>
                  <a:gd name="T95" fmla="*/ 2147483647 h 58"/>
                  <a:gd name="T96" fmla="*/ 2147483647 w 67"/>
                  <a:gd name="T97" fmla="*/ 2147483647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7" h="58">
                    <a:moveTo>
                      <a:pt x="49" y="57"/>
                    </a:moveTo>
                    <a:cubicBezTo>
                      <a:pt x="48" y="57"/>
                      <a:pt x="48" y="58"/>
                      <a:pt x="47" y="57"/>
                    </a:cubicBezTo>
                    <a:cubicBezTo>
                      <a:pt x="44" y="56"/>
                      <a:pt x="41" y="56"/>
                      <a:pt x="40" y="53"/>
                    </a:cubicBezTo>
                    <a:cubicBezTo>
                      <a:pt x="40" y="51"/>
                      <a:pt x="45" y="51"/>
                      <a:pt x="44" y="50"/>
                    </a:cubicBezTo>
                    <a:cubicBezTo>
                      <a:pt x="44" y="47"/>
                      <a:pt x="40" y="46"/>
                      <a:pt x="40" y="44"/>
                    </a:cubicBezTo>
                    <a:cubicBezTo>
                      <a:pt x="39" y="42"/>
                      <a:pt x="43" y="42"/>
                      <a:pt x="43" y="41"/>
                    </a:cubicBezTo>
                    <a:cubicBezTo>
                      <a:pt x="43" y="38"/>
                      <a:pt x="41" y="35"/>
                      <a:pt x="39" y="36"/>
                    </a:cubicBezTo>
                    <a:cubicBezTo>
                      <a:pt x="34" y="38"/>
                      <a:pt x="31" y="42"/>
                      <a:pt x="27" y="46"/>
                    </a:cubicBezTo>
                    <a:cubicBezTo>
                      <a:pt x="26" y="47"/>
                      <a:pt x="28" y="50"/>
                      <a:pt x="27" y="51"/>
                    </a:cubicBezTo>
                    <a:cubicBezTo>
                      <a:pt x="26" y="52"/>
                      <a:pt x="24" y="50"/>
                      <a:pt x="22" y="50"/>
                    </a:cubicBezTo>
                    <a:cubicBezTo>
                      <a:pt x="22" y="48"/>
                      <a:pt x="23" y="46"/>
                      <a:pt x="22" y="44"/>
                    </a:cubicBezTo>
                    <a:cubicBezTo>
                      <a:pt x="22" y="43"/>
                      <a:pt x="20" y="42"/>
                      <a:pt x="19" y="41"/>
                    </a:cubicBezTo>
                    <a:cubicBezTo>
                      <a:pt x="18" y="40"/>
                      <a:pt x="16" y="38"/>
                      <a:pt x="15" y="37"/>
                    </a:cubicBezTo>
                    <a:cubicBezTo>
                      <a:pt x="13" y="36"/>
                      <a:pt x="10" y="35"/>
                      <a:pt x="9" y="33"/>
                    </a:cubicBezTo>
                    <a:cubicBezTo>
                      <a:pt x="9" y="32"/>
                      <a:pt x="11" y="32"/>
                      <a:pt x="12" y="31"/>
                    </a:cubicBezTo>
                    <a:cubicBezTo>
                      <a:pt x="12" y="30"/>
                      <a:pt x="13" y="29"/>
                      <a:pt x="12" y="28"/>
                    </a:cubicBezTo>
                    <a:cubicBezTo>
                      <a:pt x="11" y="26"/>
                      <a:pt x="8" y="27"/>
                      <a:pt x="6" y="25"/>
                    </a:cubicBezTo>
                    <a:cubicBezTo>
                      <a:pt x="5" y="24"/>
                      <a:pt x="7" y="22"/>
                      <a:pt x="7" y="20"/>
                    </a:cubicBezTo>
                    <a:cubicBezTo>
                      <a:pt x="7" y="19"/>
                      <a:pt x="7" y="17"/>
                      <a:pt x="6" y="16"/>
                    </a:cubicBezTo>
                    <a:cubicBezTo>
                      <a:pt x="5" y="15"/>
                      <a:pt x="2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1" y="10"/>
                      <a:pt x="1" y="7"/>
                      <a:pt x="3" y="7"/>
                    </a:cubicBezTo>
                    <a:cubicBezTo>
                      <a:pt x="5" y="7"/>
                      <a:pt x="6" y="9"/>
                      <a:pt x="8" y="10"/>
                    </a:cubicBezTo>
                    <a:cubicBezTo>
                      <a:pt x="10" y="11"/>
                      <a:pt x="12" y="12"/>
                      <a:pt x="13" y="12"/>
                    </a:cubicBezTo>
                    <a:cubicBezTo>
                      <a:pt x="16" y="13"/>
                      <a:pt x="18" y="15"/>
                      <a:pt x="20" y="14"/>
                    </a:cubicBezTo>
                    <a:cubicBezTo>
                      <a:pt x="21" y="14"/>
                      <a:pt x="21" y="11"/>
                      <a:pt x="20" y="10"/>
                    </a:cubicBezTo>
                    <a:cubicBezTo>
                      <a:pt x="20" y="9"/>
                      <a:pt x="17" y="9"/>
                      <a:pt x="16" y="8"/>
                    </a:cubicBezTo>
                    <a:cubicBezTo>
                      <a:pt x="15" y="6"/>
                      <a:pt x="13" y="5"/>
                      <a:pt x="13" y="3"/>
                    </a:cubicBezTo>
                    <a:cubicBezTo>
                      <a:pt x="14" y="1"/>
                      <a:pt x="16" y="1"/>
                      <a:pt x="17" y="0"/>
                    </a:cubicBezTo>
                    <a:cubicBezTo>
                      <a:pt x="19" y="1"/>
                      <a:pt x="22" y="2"/>
                      <a:pt x="24" y="4"/>
                    </a:cubicBezTo>
                    <a:cubicBezTo>
                      <a:pt x="25" y="5"/>
                      <a:pt x="26" y="9"/>
                      <a:pt x="27" y="10"/>
                    </a:cubicBezTo>
                    <a:cubicBezTo>
                      <a:pt x="29" y="12"/>
                      <a:pt x="32" y="13"/>
                      <a:pt x="35" y="12"/>
                    </a:cubicBezTo>
                    <a:cubicBezTo>
                      <a:pt x="36" y="11"/>
                      <a:pt x="35" y="8"/>
                      <a:pt x="36" y="7"/>
                    </a:cubicBezTo>
                    <a:cubicBezTo>
                      <a:pt x="37" y="6"/>
                      <a:pt x="39" y="7"/>
                      <a:pt x="40" y="6"/>
                    </a:cubicBezTo>
                    <a:cubicBezTo>
                      <a:pt x="41" y="5"/>
                      <a:pt x="41" y="4"/>
                      <a:pt x="42" y="2"/>
                    </a:cubicBezTo>
                    <a:cubicBezTo>
                      <a:pt x="44" y="5"/>
                      <a:pt x="47" y="8"/>
                      <a:pt x="49" y="10"/>
                    </a:cubicBezTo>
                    <a:cubicBezTo>
                      <a:pt x="50" y="13"/>
                      <a:pt x="51" y="16"/>
                      <a:pt x="52" y="18"/>
                    </a:cubicBezTo>
                    <a:cubicBezTo>
                      <a:pt x="54" y="20"/>
                      <a:pt x="56" y="22"/>
                      <a:pt x="58" y="22"/>
                    </a:cubicBezTo>
                    <a:cubicBezTo>
                      <a:pt x="60" y="23"/>
                      <a:pt x="62" y="22"/>
                      <a:pt x="63" y="22"/>
                    </a:cubicBezTo>
                    <a:cubicBezTo>
                      <a:pt x="65" y="22"/>
                      <a:pt x="66" y="23"/>
                      <a:pt x="67" y="24"/>
                    </a:cubicBezTo>
                    <a:cubicBezTo>
                      <a:pt x="67" y="25"/>
                      <a:pt x="66" y="25"/>
                      <a:pt x="66" y="25"/>
                    </a:cubicBezTo>
                    <a:cubicBezTo>
                      <a:pt x="63" y="25"/>
                      <a:pt x="61" y="24"/>
                      <a:pt x="59" y="25"/>
                    </a:cubicBezTo>
                    <a:cubicBezTo>
                      <a:pt x="57" y="27"/>
                      <a:pt x="56" y="30"/>
                      <a:pt x="55" y="32"/>
                    </a:cubicBezTo>
                    <a:cubicBezTo>
                      <a:pt x="54" y="34"/>
                      <a:pt x="55" y="37"/>
                      <a:pt x="55" y="39"/>
                    </a:cubicBezTo>
                    <a:cubicBezTo>
                      <a:pt x="55" y="40"/>
                      <a:pt x="57" y="41"/>
                      <a:pt x="57" y="43"/>
                    </a:cubicBezTo>
                    <a:cubicBezTo>
                      <a:pt x="54" y="43"/>
                      <a:pt x="56" y="47"/>
                      <a:pt x="55" y="47"/>
                    </a:cubicBezTo>
                    <a:cubicBezTo>
                      <a:pt x="53" y="48"/>
                      <a:pt x="51" y="45"/>
                      <a:pt x="50" y="46"/>
                    </a:cubicBezTo>
                    <a:cubicBezTo>
                      <a:pt x="48" y="46"/>
                      <a:pt x="49" y="49"/>
                      <a:pt x="49" y="50"/>
                    </a:cubicBezTo>
                    <a:cubicBezTo>
                      <a:pt x="48" y="53"/>
                      <a:pt x="49" y="55"/>
                      <a:pt x="49" y="5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1" name="Freeform 117"/>
              <p:cNvSpPr>
                <a:spLocks noChangeAspect="1"/>
              </p:cNvSpPr>
              <p:nvPr/>
            </p:nvSpPr>
            <p:spPr bwMode="auto">
              <a:xfrm>
                <a:off x="5778500" y="3606800"/>
                <a:ext cx="360363" cy="247650"/>
              </a:xfrm>
              <a:custGeom>
                <a:avLst/>
                <a:gdLst>
                  <a:gd name="T0" fmla="*/ 2147483646 w 179"/>
                  <a:gd name="T1" fmla="*/ 2147483646 h 122"/>
                  <a:gd name="T2" fmla="*/ 2147483646 w 179"/>
                  <a:gd name="T3" fmla="*/ 2147483646 h 122"/>
                  <a:gd name="T4" fmla="*/ 2147483646 w 179"/>
                  <a:gd name="T5" fmla="*/ 2147483646 h 122"/>
                  <a:gd name="T6" fmla="*/ 2147483646 w 179"/>
                  <a:gd name="T7" fmla="*/ 2147483646 h 122"/>
                  <a:gd name="T8" fmla="*/ 2147483646 w 179"/>
                  <a:gd name="T9" fmla="*/ 2147483646 h 122"/>
                  <a:gd name="T10" fmla="*/ 2147483646 w 179"/>
                  <a:gd name="T11" fmla="*/ 2147483646 h 122"/>
                  <a:gd name="T12" fmla="*/ 2147483646 w 179"/>
                  <a:gd name="T13" fmla="*/ 2147483646 h 122"/>
                  <a:gd name="T14" fmla="*/ 2147483646 w 179"/>
                  <a:gd name="T15" fmla="*/ 2147483646 h 122"/>
                  <a:gd name="T16" fmla="*/ 2147483646 w 179"/>
                  <a:gd name="T17" fmla="*/ 2147483646 h 122"/>
                  <a:gd name="T18" fmla="*/ 2147483646 w 179"/>
                  <a:gd name="T19" fmla="*/ 2147483646 h 122"/>
                  <a:gd name="T20" fmla="*/ 2147483646 w 179"/>
                  <a:gd name="T21" fmla="*/ 2147483646 h 122"/>
                  <a:gd name="T22" fmla="*/ 2147483646 w 179"/>
                  <a:gd name="T23" fmla="*/ 2147483646 h 122"/>
                  <a:gd name="T24" fmla="*/ 2147483646 w 179"/>
                  <a:gd name="T25" fmla="*/ 2147483646 h 122"/>
                  <a:gd name="T26" fmla="*/ 2147483646 w 179"/>
                  <a:gd name="T27" fmla="*/ 2147483646 h 122"/>
                  <a:gd name="T28" fmla="*/ 2147483646 w 179"/>
                  <a:gd name="T29" fmla="*/ 2147483646 h 122"/>
                  <a:gd name="T30" fmla="*/ 2147483646 w 179"/>
                  <a:gd name="T31" fmla="*/ 2147483646 h 122"/>
                  <a:gd name="T32" fmla="*/ 2147483646 w 179"/>
                  <a:gd name="T33" fmla="*/ 2147483646 h 122"/>
                  <a:gd name="T34" fmla="*/ 2147483646 w 179"/>
                  <a:gd name="T35" fmla="*/ 2147483646 h 122"/>
                  <a:gd name="T36" fmla="*/ 2147483646 w 179"/>
                  <a:gd name="T37" fmla="*/ 2147483646 h 122"/>
                  <a:gd name="T38" fmla="*/ 2147483646 w 179"/>
                  <a:gd name="T39" fmla="*/ 2147483646 h 122"/>
                  <a:gd name="T40" fmla="*/ 2147483646 w 179"/>
                  <a:gd name="T41" fmla="*/ 2147483646 h 122"/>
                  <a:gd name="T42" fmla="*/ 2147483646 w 179"/>
                  <a:gd name="T43" fmla="*/ 2147483646 h 122"/>
                  <a:gd name="T44" fmla="*/ 2147483646 w 179"/>
                  <a:gd name="T45" fmla="*/ 2147483646 h 122"/>
                  <a:gd name="T46" fmla="*/ 2147483646 w 179"/>
                  <a:gd name="T47" fmla="*/ 2147483646 h 122"/>
                  <a:gd name="T48" fmla="*/ 2147483646 w 179"/>
                  <a:gd name="T49" fmla="*/ 2147483646 h 122"/>
                  <a:gd name="T50" fmla="*/ 2147483646 w 179"/>
                  <a:gd name="T51" fmla="*/ 2147483646 h 122"/>
                  <a:gd name="T52" fmla="*/ 2147483646 w 179"/>
                  <a:gd name="T53" fmla="*/ 2147483646 h 122"/>
                  <a:gd name="T54" fmla="*/ 2147483646 w 179"/>
                  <a:gd name="T55" fmla="*/ 2147483646 h 122"/>
                  <a:gd name="T56" fmla="*/ 2147483646 w 179"/>
                  <a:gd name="T57" fmla="*/ 2147483646 h 122"/>
                  <a:gd name="T58" fmla="*/ 2147483646 w 179"/>
                  <a:gd name="T59" fmla="*/ 2147483646 h 122"/>
                  <a:gd name="T60" fmla="*/ 2147483646 w 179"/>
                  <a:gd name="T61" fmla="*/ 2147483646 h 122"/>
                  <a:gd name="T62" fmla="*/ 2147483646 w 179"/>
                  <a:gd name="T63" fmla="*/ 2147483646 h 122"/>
                  <a:gd name="T64" fmla="*/ 0 w 179"/>
                  <a:gd name="T65" fmla="*/ 2147483646 h 122"/>
                  <a:gd name="T66" fmla="*/ 2147483646 w 179"/>
                  <a:gd name="T67" fmla="*/ 2147483646 h 122"/>
                  <a:gd name="T68" fmla="*/ 2147483646 w 179"/>
                  <a:gd name="T69" fmla="*/ 2147483646 h 122"/>
                  <a:gd name="T70" fmla="*/ 2147483646 w 179"/>
                  <a:gd name="T71" fmla="*/ 2147483646 h 122"/>
                  <a:gd name="T72" fmla="*/ 2147483646 w 179"/>
                  <a:gd name="T73" fmla="*/ 2147483646 h 122"/>
                  <a:gd name="T74" fmla="*/ 2147483646 w 179"/>
                  <a:gd name="T75" fmla="*/ 2147483646 h 122"/>
                  <a:gd name="T76" fmla="*/ 2147483646 w 179"/>
                  <a:gd name="T77" fmla="*/ 2147483646 h 122"/>
                  <a:gd name="T78" fmla="*/ 2147483646 w 179"/>
                  <a:gd name="T79" fmla="*/ 2147483646 h 122"/>
                  <a:gd name="T80" fmla="*/ 2147483646 w 179"/>
                  <a:gd name="T81" fmla="*/ 2147483646 h 122"/>
                  <a:gd name="T82" fmla="*/ 2147483646 w 179"/>
                  <a:gd name="T83" fmla="*/ 2147483646 h 122"/>
                  <a:gd name="T84" fmla="*/ 2147483646 w 179"/>
                  <a:gd name="T85" fmla="*/ 2147483646 h 122"/>
                  <a:gd name="T86" fmla="*/ 2147483646 w 179"/>
                  <a:gd name="T87" fmla="*/ 2147483646 h 122"/>
                  <a:gd name="T88" fmla="*/ 2147483646 w 179"/>
                  <a:gd name="T89" fmla="*/ 2147483646 h 122"/>
                  <a:gd name="T90" fmla="*/ 2147483646 w 179"/>
                  <a:gd name="T91" fmla="*/ 2147483646 h 122"/>
                  <a:gd name="T92" fmla="*/ 2147483646 w 179"/>
                  <a:gd name="T93" fmla="*/ 2147483646 h 122"/>
                  <a:gd name="T94" fmla="*/ 2147483646 w 179"/>
                  <a:gd name="T95" fmla="*/ 2147483646 h 122"/>
                  <a:gd name="T96" fmla="*/ 2147483646 w 179"/>
                  <a:gd name="T97" fmla="*/ 2147483646 h 122"/>
                  <a:gd name="T98" fmla="*/ 2147483646 w 179"/>
                  <a:gd name="T99" fmla="*/ 2147483646 h 122"/>
                  <a:gd name="T100" fmla="*/ 2147483646 w 179"/>
                  <a:gd name="T101" fmla="*/ 2147483646 h 122"/>
                  <a:gd name="T102" fmla="*/ 2147483646 w 179"/>
                  <a:gd name="T103" fmla="*/ 2147483646 h 122"/>
                  <a:gd name="T104" fmla="*/ 2147483646 w 179"/>
                  <a:gd name="T105" fmla="*/ 2147483646 h 1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9" h="122">
                    <a:moveTo>
                      <a:pt x="179" y="89"/>
                    </a:moveTo>
                    <a:cubicBezTo>
                      <a:pt x="177" y="89"/>
                      <a:pt x="176" y="89"/>
                      <a:pt x="175" y="89"/>
                    </a:cubicBezTo>
                    <a:cubicBezTo>
                      <a:pt x="173" y="88"/>
                      <a:pt x="171" y="86"/>
                      <a:pt x="168" y="86"/>
                    </a:cubicBezTo>
                    <a:cubicBezTo>
                      <a:pt x="167" y="86"/>
                      <a:pt x="166" y="88"/>
                      <a:pt x="165" y="89"/>
                    </a:cubicBezTo>
                    <a:cubicBezTo>
                      <a:pt x="165" y="90"/>
                      <a:pt x="164" y="90"/>
                      <a:pt x="163" y="90"/>
                    </a:cubicBezTo>
                    <a:cubicBezTo>
                      <a:pt x="161" y="90"/>
                      <a:pt x="160" y="90"/>
                      <a:pt x="158" y="90"/>
                    </a:cubicBezTo>
                    <a:cubicBezTo>
                      <a:pt x="157" y="91"/>
                      <a:pt x="156" y="92"/>
                      <a:pt x="156" y="93"/>
                    </a:cubicBezTo>
                    <a:cubicBezTo>
                      <a:pt x="154" y="96"/>
                      <a:pt x="155" y="100"/>
                      <a:pt x="153" y="103"/>
                    </a:cubicBezTo>
                    <a:cubicBezTo>
                      <a:pt x="151" y="106"/>
                      <a:pt x="148" y="109"/>
                      <a:pt x="144" y="111"/>
                    </a:cubicBezTo>
                    <a:cubicBezTo>
                      <a:pt x="143" y="112"/>
                      <a:pt x="140" y="112"/>
                      <a:pt x="139" y="113"/>
                    </a:cubicBezTo>
                    <a:cubicBezTo>
                      <a:pt x="138" y="114"/>
                      <a:pt x="139" y="116"/>
                      <a:pt x="138" y="117"/>
                    </a:cubicBezTo>
                    <a:cubicBezTo>
                      <a:pt x="137" y="119"/>
                      <a:pt x="136" y="121"/>
                      <a:pt x="134" y="122"/>
                    </a:cubicBezTo>
                    <a:cubicBezTo>
                      <a:pt x="133" y="122"/>
                      <a:pt x="132" y="121"/>
                      <a:pt x="131" y="121"/>
                    </a:cubicBezTo>
                    <a:cubicBezTo>
                      <a:pt x="130" y="121"/>
                      <a:pt x="128" y="122"/>
                      <a:pt x="127" y="121"/>
                    </a:cubicBezTo>
                    <a:cubicBezTo>
                      <a:pt x="125" y="121"/>
                      <a:pt x="123" y="120"/>
                      <a:pt x="121" y="119"/>
                    </a:cubicBezTo>
                    <a:cubicBezTo>
                      <a:pt x="120" y="119"/>
                      <a:pt x="118" y="118"/>
                      <a:pt x="117" y="118"/>
                    </a:cubicBezTo>
                    <a:cubicBezTo>
                      <a:pt x="116" y="116"/>
                      <a:pt x="114" y="114"/>
                      <a:pt x="114" y="112"/>
                    </a:cubicBezTo>
                    <a:cubicBezTo>
                      <a:pt x="114" y="110"/>
                      <a:pt x="114" y="108"/>
                      <a:pt x="114" y="106"/>
                    </a:cubicBezTo>
                    <a:cubicBezTo>
                      <a:pt x="114" y="104"/>
                      <a:pt x="114" y="102"/>
                      <a:pt x="113" y="101"/>
                    </a:cubicBezTo>
                    <a:cubicBezTo>
                      <a:pt x="109" y="99"/>
                      <a:pt x="104" y="100"/>
                      <a:pt x="100" y="98"/>
                    </a:cubicBezTo>
                    <a:cubicBezTo>
                      <a:pt x="98" y="98"/>
                      <a:pt x="98" y="94"/>
                      <a:pt x="96" y="93"/>
                    </a:cubicBezTo>
                    <a:cubicBezTo>
                      <a:pt x="94" y="92"/>
                      <a:pt x="90" y="94"/>
                      <a:pt x="88" y="92"/>
                    </a:cubicBezTo>
                    <a:cubicBezTo>
                      <a:pt x="86" y="91"/>
                      <a:pt x="89" y="89"/>
                      <a:pt x="88" y="87"/>
                    </a:cubicBezTo>
                    <a:cubicBezTo>
                      <a:pt x="87" y="86"/>
                      <a:pt x="84" y="86"/>
                      <a:pt x="82" y="85"/>
                    </a:cubicBezTo>
                    <a:cubicBezTo>
                      <a:pt x="79" y="84"/>
                      <a:pt x="76" y="83"/>
                      <a:pt x="74" y="82"/>
                    </a:cubicBezTo>
                    <a:cubicBezTo>
                      <a:pt x="70" y="81"/>
                      <a:pt x="67" y="80"/>
                      <a:pt x="63" y="79"/>
                    </a:cubicBezTo>
                    <a:cubicBezTo>
                      <a:pt x="62" y="78"/>
                      <a:pt x="61" y="77"/>
                      <a:pt x="60" y="76"/>
                    </a:cubicBezTo>
                    <a:cubicBezTo>
                      <a:pt x="58" y="75"/>
                      <a:pt x="56" y="74"/>
                      <a:pt x="54" y="74"/>
                    </a:cubicBezTo>
                    <a:cubicBezTo>
                      <a:pt x="51" y="74"/>
                      <a:pt x="51" y="76"/>
                      <a:pt x="49" y="77"/>
                    </a:cubicBezTo>
                    <a:cubicBezTo>
                      <a:pt x="45" y="78"/>
                      <a:pt x="40" y="77"/>
                      <a:pt x="37" y="80"/>
                    </a:cubicBezTo>
                    <a:cubicBezTo>
                      <a:pt x="35" y="81"/>
                      <a:pt x="36" y="85"/>
                      <a:pt x="34" y="86"/>
                    </a:cubicBezTo>
                    <a:cubicBezTo>
                      <a:pt x="31" y="88"/>
                      <a:pt x="27" y="88"/>
                      <a:pt x="24" y="89"/>
                    </a:cubicBezTo>
                    <a:cubicBezTo>
                      <a:pt x="23" y="86"/>
                      <a:pt x="22" y="84"/>
                      <a:pt x="21" y="81"/>
                    </a:cubicBezTo>
                    <a:cubicBezTo>
                      <a:pt x="21" y="78"/>
                      <a:pt x="20" y="74"/>
                      <a:pt x="20" y="71"/>
                    </a:cubicBezTo>
                    <a:cubicBezTo>
                      <a:pt x="20" y="68"/>
                      <a:pt x="22" y="65"/>
                      <a:pt x="21" y="62"/>
                    </a:cubicBezTo>
                    <a:cubicBezTo>
                      <a:pt x="20" y="60"/>
                      <a:pt x="18" y="57"/>
                      <a:pt x="16" y="55"/>
                    </a:cubicBezTo>
                    <a:cubicBezTo>
                      <a:pt x="15" y="54"/>
                      <a:pt x="13" y="55"/>
                      <a:pt x="12" y="56"/>
                    </a:cubicBezTo>
                    <a:cubicBezTo>
                      <a:pt x="11" y="56"/>
                      <a:pt x="12" y="58"/>
                      <a:pt x="11" y="59"/>
                    </a:cubicBezTo>
                    <a:cubicBezTo>
                      <a:pt x="10" y="59"/>
                      <a:pt x="10" y="57"/>
                      <a:pt x="10" y="56"/>
                    </a:cubicBezTo>
                    <a:cubicBezTo>
                      <a:pt x="10" y="54"/>
                      <a:pt x="9" y="51"/>
                      <a:pt x="11" y="50"/>
                    </a:cubicBezTo>
                    <a:cubicBezTo>
                      <a:pt x="12" y="49"/>
                      <a:pt x="13" y="52"/>
                      <a:pt x="14" y="53"/>
                    </a:cubicBezTo>
                    <a:cubicBezTo>
                      <a:pt x="15" y="53"/>
                      <a:pt x="17" y="53"/>
                      <a:pt x="17" y="52"/>
                    </a:cubicBezTo>
                    <a:cubicBezTo>
                      <a:pt x="17" y="51"/>
                      <a:pt x="15" y="51"/>
                      <a:pt x="14" y="50"/>
                    </a:cubicBezTo>
                    <a:cubicBezTo>
                      <a:pt x="14" y="48"/>
                      <a:pt x="15" y="46"/>
                      <a:pt x="14" y="46"/>
                    </a:cubicBezTo>
                    <a:cubicBezTo>
                      <a:pt x="11" y="46"/>
                      <a:pt x="10" y="49"/>
                      <a:pt x="7" y="49"/>
                    </a:cubicBezTo>
                    <a:cubicBezTo>
                      <a:pt x="6" y="49"/>
                      <a:pt x="5" y="47"/>
                      <a:pt x="5" y="46"/>
                    </a:cubicBezTo>
                    <a:cubicBezTo>
                      <a:pt x="4" y="44"/>
                      <a:pt x="3" y="42"/>
                      <a:pt x="3" y="40"/>
                    </a:cubicBezTo>
                    <a:cubicBezTo>
                      <a:pt x="3" y="37"/>
                      <a:pt x="4" y="35"/>
                      <a:pt x="4" y="32"/>
                    </a:cubicBezTo>
                    <a:cubicBezTo>
                      <a:pt x="5" y="31"/>
                      <a:pt x="4" y="28"/>
                      <a:pt x="5" y="29"/>
                    </a:cubicBezTo>
                    <a:cubicBezTo>
                      <a:pt x="7" y="29"/>
                      <a:pt x="6" y="32"/>
                      <a:pt x="8" y="33"/>
                    </a:cubicBezTo>
                    <a:cubicBezTo>
                      <a:pt x="10" y="34"/>
                      <a:pt x="12" y="34"/>
                      <a:pt x="14" y="33"/>
                    </a:cubicBezTo>
                    <a:cubicBezTo>
                      <a:pt x="15" y="33"/>
                      <a:pt x="15" y="31"/>
                      <a:pt x="17" y="31"/>
                    </a:cubicBezTo>
                    <a:cubicBezTo>
                      <a:pt x="18" y="32"/>
                      <a:pt x="17" y="34"/>
                      <a:pt x="18" y="34"/>
                    </a:cubicBezTo>
                    <a:cubicBezTo>
                      <a:pt x="20" y="35"/>
                      <a:pt x="23" y="35"/>
                      <a:pt x="24" y="34"/>
                    </a:cubicBezTo>
                    <a:cubicBezTo>
                      <a:pt x="25" y="33"/>
                      <a:pt x="22" y="31"/>
                      <a:pt x="23" y="30"/>
                    </a:cubicBezTo>
                    <a:cubicBezTo>
                      <a:pt x="24" y="29"/>
                      <a:pt x="26" y="31"/>
                      <a:pt x="27" y="31"/>
                    </a:cubicBezTo>
                    <a:cubicBezTo>
                      <a:pt x="28" y="30"/>
                      <a:pt x="30" y="30"/>
                      <a:pt x="30" y="29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5" y="22"/>
                      <a:pt x="21" y="21"/>
                      <a:pt x="19" y="18"/>
                    </a:cubicBezTo>
                    <a:cubicBezTo>
                      <a:pt x="17" y="16"/>
                      <a:pt x="19" y="11"/>
                      <a:pt x="16" y="9"/>
                    </a:cubicBezTo>
                    <a:cubicBezTo>
                      <a:pt x="14" y="8"/>
                      <a:pt x="11" y="8"/>
                      <a:pt x="9" y="9"/>
                    </a:cubicBezTo>
                    <a:cubicBezTo>
                      <a:pt x="6" y="11"/>
                      <a:pt x="5" y="13"/>
                      <a:pt x="4" y="15"/>
                    </a:cubicBezTo>
                    <a:cubicBezTo>
                      <a:pt x="4" y="17"/>
                      <a:pt x="5" y="19"/>
                      <a:pt x="4" y="21"/>
                    </a:cubicBezTo>
                    <a:cubicBezTo>
                      <a:pt x="4" y="23"/>
                      <a:pt x="5" y="25"/>
                      <a:pt x="3" y="26"/>
                    </a:cubicBezTo>
                    <a:cubicBezTo>
                      <a:pt x="2" y="26"/>
                      <a:pt x="3" y="23"/>
                      <a:pt x="2" y="22"/>
                    </a:cubicBezTo>
                    <a:cubicBezTo>
                      <a:pt x="1" y="20"/>
                      <a:pt x="1" y="18"/>
                      <a:pt x="0" y="16"/>
                    </a:cubicBezTo>
                    <a:cubicBezTo>
                      <a:pt x="1" y="14"/>
                      <a:pt x="1" y="12"/>
                      <a:pt x="3" y="11"/>
                    </a:cubicBezTo>
                    <a:cubicBezTo>
                      <a:pt x="4" y="9"/>
                      <a:pt x="6" y="7"/>
                      <a:pt x="9" y="6"/>
                    </a:cubicBezTo>
                    <a:cubicBezTo>
                      <a:pt x="11" y="6"/>
                      <a:pt x="14" y="6"/>
                      <a:pt x="16" y="6"/>
                    </a:cubicBezTo>
                    <a:cubicBezTo>
                      <a:pt x="19" y="7"/>
                      <a:pt x="23" y="7"/>
                      <a:pt x="25" y="9"/>
                    </a:cubicBezTo>
                    <a:cubicBezTo>
                      <a:pt x="27" y="11"/>
                      <a:pt x="27" y="14"/>
                      <a:pt x="29" y="17"/>
                    </a:cubicBezTo>
                    <a:cubicBezTo>
                      <a:pt x="30" y="19"/>
                      <a:pt x="31" y="22"/>
                      <a:pt x="34" y="24"/>
                    </a:cubicBezTo>
                    <a:cubicBezTo>
                      <a:pt x="35" y="25"/>
                      <a:pt x="37" y="24"/>
                      <a:pt x="38" y="24"/>
                    </a:cubicBezTo>
                    <a:cubicBezTo>
                      <a:pt x="40" y="24"/>
                      <a:pt x="41" y="24"/>
                      <a:pt x="42" y="23"/>
                    </a:cubicBezTo>
                    <a:cubicBezTo>
                      <a:pt x="43" y="24"/>
                      <a:pt x="45" y="23"/>
                      <a:pt x="46" y="24"/>
                    </a:cubicBezTo>
                    <a:cubicBezTo>
                      <a:pt x="49" y="25"/>
                      <a:pt x="52" y="26"/>
                      <a:pt x="55" y="26"/>
                    </a:cubicBezTo>
                    <a:cubicBezTo>
                      <a:pt x="56" y="26"/>
                      <a:pt x="57" y="26"/>
                      <a:pt x="57" y="25"/>
                    </a:cubicBezTo>
                    <a:cubicBezTo>
                      <a:pt x="57" y="23"/>
                      <a:pt x="55" y="20"/>
                      <a:pt x="55" y="17"/>
                    </a:cubicBezTo>
                    <a:cubicBezTo>
                      <a:pt x="54" y="15"/>
                      <a:pt x="54" y="12"/>
                      <a:pt x="56" y="10"/>
                    </a:cubicBezTo>
                    <a:cubicBezTo>
                      <a:pt x="57" y="9"/>
                      <a:pt x="60" y="10"/>
                      <a:pt x="61" y="9"/>
                    </a:cubicBezTo>
                    <a:cubicBezTo>
                      <a:pt x="63" y="8"/>
                      <a:pt x="62" y="4"/>
                      <a:pt x="64" y="4"/>
                    </a:cubicBezTo>
                    <a:cubicBezTo>
                      <a:pt x="67" y="3"/>
                      <a:pt x="68" y="9"/>
                      <a:pt x="70" y="8"/>
                    </a:cubicBezTo>
                    <a:cubicBezTo>
                      <a:pt x="72" y="7"/>
                      <a:pt x="67" y="4"/>
                      <a:pt x="68" y="2"/>
                    </a:cubicBezTo>
                    <a:cubicBezTo>
                      <a:pt x="68" y="0"/>
                      <a:pt x="72" y="0"/>
                      <a:pt x="74" y="1"/>
                    </a:cubicBezTo>
                    <a:cubicBezTo>
                      <a:pt x="75" y="1"/>
                      <a:pt x="74" y="3"/>
                      <a:pt x="75" y="4"/>
                    </a:cubicBezTo>
                    <a:cubicBezTo>
                      <a:pt x="76" y="6"/>
                      <a:pt x="79" y="7"/>
                      <a:pt x="80" y="8"/>
                    </a:cubicBezTo>
                    <a:cubicBezTo>
                      <a:pt x="84" y="9"/>
                      <a:pt x="88" y="10"/>
                      <a:pt x="90" y="12"/>
                    </a:cubicBezTo>
                    <a:cubicBezTo>
                      <a:pt x="90" y="15"/>
                      <a:pt x="88" y="15"/>
                      <a:pt x="88" y="16"/>
                    </a:cubicBezTo>
                    <a:cubicBezTo>
                      <a:pt x="90" y="18"/>
                      <a:pt x="94" y="18"/>
                      <a:pt x="95" y="21"/>
                    </a:cubicBezTo>
                    <a:cubicBezTo>
                      <a:pt x="96" y="23"/>
                      <a:pt x="92" y="23"/>
                      <a:pt x="92" y="25"/>
                    </a:cubicBezTo>
                    <a:cubicBezTo>
                      <a:pt x="92" y="27"/>
                      <a:pt x="95" y="26"/>
                      <a:pt x="96" y="26"/>
                    </a:cubicBezTo>
                    <a:cubicBezTo>
                      <a:pt x="100" y="26"/>
                      <a:pt x="104" y="26"/>
                      <a:pt x="108" y="25"/>
                    </a:cubicBezTo>
                    <a:cubicBezTo>
                      <a:pt x="110" y="25"/>
                      <a:pt x="110" y="21"/>
                      <a:pt x="111" y="22"/>
                    </a:cubicBezTo>
                    <a:cubicBezTo>
                      <a:pt x="114" y="23"/>
                      <a:pt x="116" y="26"/>
                      <a:pt x="118" y="29"/>
                    </a:cubicBezTo>
                    <a:cubicBezTo>
                      <a:pt x="119" y="30"/>
                      <a:pt x="118" y="30"/>
                      <a:pt x="119" y="31"/>
                    </a:cubicBezTo>
                    <a:cubicBezTo>
                      <a:pt x="119" y="33"/>
                      <a:pt x="120" y="36"/>
                      <a:pt x="122" y="38"/>
                    </a:cubicBezTo>
                    <a:cubicBezTo>
                      <a:pt x="122" y="39"/>
                      <a:pt x="124" y="37"/>
                      <a:pt x="125" y="38"/>
                    </a:cubicBezTo>
                    <a:cubicBezTo>
                      <a:pt x="126" y="40"/>
                      <a:pt x="124" y="42"/>
                      <a:pt x="125" y="44"/>
                    </a:cubicBezTo>
                    <a:cubicBezTo>
                      <a:pt x="125" y="45"/>
                      <a:pt x="126" y="47"/>
                      <a:pt x="128" y="48"/>
                    </a:cubicBezTo>
                    <a:cubicBezTo>
                      <a:pt x="131" y="51"/>
                      <a:pt x="134" y="54"/>
                      <a:pt x="138" y="57"/>
                    </a:cubicBezTo>
                    <a:cubicBezTo>
                      <a:pt x="142" y="59"/>
                      <a:pt x="145" y="62"/>
                      <a:pt x="149" y="64"/>
                    </a:cubicBezTo>
                    <a:cubicBezTo>
                      <a:pt x="154" y="68"/>
                      <a:pt x="160" y="72"/>
                      <a:pt x="165" y="75"/>
                    </a:cubicBezTo>
                    <a:cubicBezTo>
                      <a:pt x="166" y="75"/>
                      <a:pt x="168" y="74"/>
                      <a:pt x="169" y="75"/>
                    </a:cubicBezTo>
                    <a:cubicBezTo>
                      <a:pt x="172" y="76"/>
                      <a:pt x="174" y="78"/>
                      <a:pt x="177" y="80"/>
                    </a:cubicBezTo>
                    <a:cubicBezTo>
                      <a:pt x="177" y="80"/>
                      <a:pt x="178" y="80"/>
                      <a:pt x="178" y="81"/>
                    </a:cubicBezTo>
                    <a:cubicBezTo>
                      <a:pt x="179" y="82"/>
                      <a:pt x="178" y="84"/>
                      <a:pt x="178" y="86"/>
                    </a:cubicBezTo>
                    <a:cubicBezTo>
                      <a:pt x="178" y="87"/>
                      <a:pt x="178" y="88"/>
                      <a:pt x="179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" name="Freeform 118"/>
              <p:cNvSpPr>
                <a:spLocks noChangeAspect="1"/>
              </p:cNvSpPr>
              <p:nvPr/>
            </p:nvSpPr>
            <p:spPr bwMode="auto">
              <a:xfrm>
                <a:off x="5854700" y="3506788"/>
                <a:ext cx="434975" cy="280987"/>
              </a:xfrm>
              <a:custGeom>
                <a:avLst/>
                <a:gdLst>
                  <a:gd name="T0" fmla="*/ 2147483646 w 216"/>
                  <a:gd name="T1" fmla="*/ 2147483646 h 140"/>
                  <a:gd name="T2" fmla="*/ 2147483646 w 216"/>
                  <a:gd name="T3" fmla="*/ 2147483646 h 140"/>
                  <a:gd name="T4" fmla="*/ 2147483646 w 216"/>
                  <a:gd name="T5" fmla="*/ 2147483646 h 140"/>
                  <a:gd name="T6" fmla="*/ 2147483646 w 216"/>
                  <a:gd name="T7" fmla="*/ 2147483646 h 140"/>
                  <a:gd name="T8" fmla="*/ 2147483646 w 216"/>
                  <a:gd name="T9" fmla="*/ 2147483646 h 140"/>
                  <a:gd name="T10" fmla="*/ 2147483646 w 216"/>
                  <a:gd name="T11" fmla="*/ 2147483646 h 140"/>
                  <a:gd name="T12" fmla="*/ 2147483646 w 216"/>
                  <a:gd name="T13" fmla="*/ 2147483646 h 140"/>
                  <a:gd name="T14" fmla="*/ 2147483646 w 216"/>
                  <a:gd name="T15" fmla="*/ 2147483646 h 140"/>
                  <a:gd name="T16" fmla="*/ 2147483646 w 216"/>
                  <a:gd name="T17" fmla="*/ 2147483646 h 140"/>
                  <a:gd name="T18" fmla="*/ 2147483646 w 216"/>
                  <a:gd name="T19" fmla="*/ 2147483646 h 140"/>
                  <a:gd name="T20" fmla="*/ 2147483646 w 216"/>
                  <a:gd name="T21" fmla="*/ 2147483646 h 140"/>
                  <a:gd name="T22" fmla="*/ 2147483646 w 216"/>
                  <a:gd name="T23" fmla="*/ 2147483646 h 140"/>
                  <a:gd name="T24" fmla="*/ 2147483646 w 216"/>
                  <a:gd name="T25" fmla="*/ 2147483646 h 140"/>
                  <a:gd name="T26" fmla="*/ 2147483646 w 216"/>
                  <a:gd name="T27" fmla="*/ 2147483646 h 140"/>
                  <a:gd name="T28" fmla="*/ 2147483646 w 216"/>
                  <a:gd name="T29" fmla="*/ 2147483646 h 140"/>
                  <a:gd name="T30" fmla="*/ 2147483646 w 216"/>
                  <a:gd name="T31" fmla="*/ 2147483646 h 140"/>
                  <a:gd name="T32" fmla="*/ 2147483646 w 216"/>
                  <a:gd name="T33" fmla="*/ 2147483646 h 140"/>
                  <a:gd name="T34" fmla="*/ 2147483646 w 216"/>
                  <a:gd name="T35" fmla="*/ 2147483646 h 140"/>
                  <a:gd name="T36" fmla="*/ 2147483646 w 216"/>
                  <a:gd name="T37" fmla="*/ 2147483646 h 140"/>
                  <a:gd name="T38" fmla="*/ 2147483646 w 216"/>
                  <a:gd name="T39" fmla="*/ 2147483646 h 140"/>
                  <a:gd name="T40" fmla="*/ 2147483646 w 216"/>
                  <a:gd name="T41" fmla="*/ 2147483646 h 140"/>
                  <a:gd name="T42" fmla="*/ 2147483646 w 216"/>
                  <a:gd name="T43" fmla="*/ 2147483646 h 140"/>
                  <a:gd name="T44" fmla="*/ 2147483646 w 216"/>
                  <a:gd name="T45" fmla="*/ 2147483646 h 140"/>
                  <a:gd name="T46" fmla="*/ 2147483646 w 216"/>
                  <a:gd name="T47" fmla="*/ 2147483646 h 140"/>
                  <a:gd name="T48" fmla="*/ 2147483646 w 216"/>
                  <a:gd name="T49" fmla="*/ 2147483646 h 140"/>
                  <a:gd name="T50" fmla="*/ 2147483646 w 216"/>
                  <a:gd name="T51" fmla="*/ 2147483646 h 140"/>
                  <a:gd name="T52" fmla="*/ 2147483646 w 216"/>
                  <a:gd name="T53" fmla="*/ 2147483646 h 140"/>
                  <a:gd name="T54" fmla="*/ 2147483646 w 216"/>
                  <a:gd name="T55" fmla="*/ 2147483646 h 140"/>
                  <a:gd name="T56" fmla="*/ 2147483646 w 216"/>
                  <a:gd name="T57" fmla="*/ 2147483646 h 140"/>
                  <a:gd name="T58" fmla="*/ 2147483646 w 216"/>
                  <a:gd name="T59" fmla="*/ 2147483646 h 140"/>
                  <a:gd name="T60" fmla="*/ 2147483646 w 216"/>
                  <a:gd name="T61" fmla="*/ 0 h 140"/>
                  <a:gd name="T62" fmla="*/ 0 w 216"/>
                  <a:gd name="T63" fmla="*/ 2147483646 h 140"/>
                  <a:gd name="T64" fmla="*/ 2147483646 w 216"/>
                  <a:gd name="T65" fmla="*/ 2147483646 h 140"/>
                  <a:gd name="T66" fmla="*/ 2147483646 w 216"/>
                  <a:gd name="T67" fmla="*/ 2147483646 h 140"/>
                  <a:gd name="T68" fmla="*/ 2147483646 w 216"/>
                  <a:gd name="T69" fmla="*/ 2147483646 h 140"/>
                  <a:gd name="T70" fmla="*/ 2147483646 w 216"/>
                  <a:gd name="T71" fmla="*/ 2147483646 h 140"/>
                  <a:gd name="T72" fmla="*/ 2147483646 w 216"/>
                  <a:gd name="T73" fmla="*/ 2147483646 h 140"/>
                  <a:gd name="T74" fmla="*/ 2147483646 w 216"/>
                  <a:gd name="T75" fmla="*/ 2147483646 h 140"/>
                  <a:gd name="T76" fmla="*/ 2147483646 w 216"/>
                  <a:gd name="T77" fmla="*/ 2147483646 h 140"/>
                  <a:gd name="T78" fmla="*/ 2147483646 w 216"/>
                  <a:gd name="T79" fmla="*/ 2147483646 h 140"/>
                  <a:gd name="T80" fmla="*/ 2147483646 w 216"/>
                  <a:gd name="T81" fmla="*/ 2147483646 h 140"/>
                  <a:gd name="T82" fmla="*/ 2147483646 w 216"/>
                  <a:gd name="T83" fmla="*/ 2147483646 h 140"/>
                  <a:gd name="T84" fmla="*/ 2147483646 w 216"/>
                  <a:gd name="T85" fmla="*/ 2147483646 h 140"/>
                  <a:gd name="T86" fmla="*/ 2147483646 w 216"/>
                  <a:gd name="T87" fmla="*/ 2147483646 h 140"/>
                  <a:gd name="T88" fmla="*/ 2147483646 w 216"/>
                  <a:gd name="T89" fmla="*/ 2147483646 h 140"/>
                  <a:gd name="T90" fmla="*/ 2147483646 w 216"/>
                  <a:gd name="T91" fmla="*/ 2147483646 h 140"/>
                  <a:gd name="T92" fmla="*/ 2147483646 w 216"/>
                  <a:gd name="T93" fmla="*/ 2147483646 h 140"/>
                  <a:gd name="T94" fmla="*/ 2147483646 w 216"/>
                  <a:gd name="T95" fmla="*/ 2147483646 h 140"/>
                  <a:gd name="T96" fmla="*/ 2147483646 w 216"/>
                  <a:gd name="T97" fmla="*/ 2147483646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6" h="140">
                    <a:moveTo>
                      <a:pt x="141" y="139"/>
                    </a:moveTo>
                    <a:cubicBezTo>
                      <a:pt x="142" y="139"/>
                      <a:pt x="144" y="138"/>
                      <a:pt x="146" y="138"/>
                    </a:cubicBezTo>
                    <a:cubicBezTo>
                      <a:pt x="148" y="138"/>
                      <a:pt x="148" y="140"/>
                      <a:pt x="150" y="140"/>
                    </a:cubicBezTo>
                    <a:cubicBezTo>
                      <a:pt x="151" y="140"/>
                      <a:pt x="153" y="139"/>
                      <a:pt x="154" y="138"/>
                    </a:cubicBezTo>
                    <a:cubicBezTo>
                      <a:pt x="154" y="137"/>
                      <a:pt x="154" y="135"/>
                      <a:pt x="154" y="134"/>
                    </a:cubicBezTo>
                    <a:cubicBezTo>
                      <a:pt x="156" y="131"/>
                      <a:pt x="159" y="129"/>
                      <a:pt x="161" y="125"/>
                    </a:cubicBezTo>
                    <a:cubicBezTo>
                      <a:pt x="161" y="124"/>
                      <a:pt x="160" y="122"/>
                      <a:pt x="160" y="121"/>
                    </a:cubicBezTo>
                    <a:cubicBezTo>
                      <a:pt x="159" y="120"/>
                      <a:pt x="157" y="119"/>
                      <a:pt x="156" y="117"/>
                    </a:cubicBezTo>
                    <a:cubicBezTo>
                      <a:pt x="156" y="116"/>
                      <a:pt x="158" y="113"/>
                      <a:pt x="156" y="112"/>
                    </a:cubicBezTo>
                    <a:cubicBezTo>
                      <a:pt x="155" y="110"/>
                      <a:pt x="152" y="112"/>
                      <a:pt x="150" y="111"/>
                    </a:cubicBezTo>
                    <a:cubicBezTo>
                      <a:pt x="149" y="111"/>
                      <a:pt x="148" y="110"/>
                      <a:pt x="148" y="109"/>
                    </a:cubicBezTo>
                    <a:cubicBezTo>
                      <a:pt x="148" y="107"/>
                      <a:pt x="148" y="105"/>
                      <a:pt x="150" y="104"/>
                    </a:cubicBezTo>
                    <a:cubicBezTo>
                      <a:pt x="153" y="103"/>
                      <a:pt x="156" y="104"/>
                      <a:pt x="159" y="103"/>
                    </a:cubicBezTo>
                    <a:cubicBezTo>
                      <a:pt x="161" y="102"/>
                      <a:pt x="161" y="100"/>
                      <a:pt x="162" y="98"/>
                    </a:cubicBezTo>
                    <a:cubicBezTo>
                      <a:pt x="162" y="97"/>
                      <a:pt x="162" y="96"/>
                      <a:pt x="162" y="95"/>
                    </a:cubicBezTo>
                    <a:cubicBezTo>
                      <a:pt x="161" y="94"/>
                      <a:pt x="159" y="95"/>
                      <a:pt x="160" y="94"/>
                    </a:cubicBezTo>
                    <a:cubicBezTo>
                      <a:pt x="163" y="93"/>
                      <a:pt x="166" y="94"/>
                      <a:pt x="168" y="92"/>
                    </a:cubicBezTo>
                    <a:cubicBezTo>
                      <a:pt x="170" y="90"/>
                      <a:pt x="169" y="87"/>
                      <a:pt x="170" y="86"/>
                    </a:cubicBezTo>
                    <a:cubicBezTo>
                      <a:pt x="172" y="85"/>
                      <a:pt x="174" y="87"/>
                      <a:pt x="176" y="87"/>
                    </a:cubicBezTo>
                    <a:cubicBezTo>
                      <a:pt x="178" y="86"/>
                      <a:pt x="178" y="82"/>
                      <a:pt x="180" y="82"/>
                    </a:cubicBezTo>
                    <a:cubicBezTo>
                      <a:pt x="183" y="82"/>
                      <a:pt x="185" y="84"/>
                      <a:pt x="187" y="86"/>
                    </a:cubicBezTo>
                    <a:cubicBezTo>
                      <a:pt x="187" y="88"/>
                      <a:pt x="185" y="89"/>
                      <a:pt x="185" y="90"/>
                    </a:cubicBezTo>
                    <a:cubicBezTo>
                      <a:pt x="185" y="92"/>
                      <a:pt x="186" y="93"/>
                      <a:pt x="187" y="94"/>
                    </a:cubicBezTo>
                    <a:cubicBezTo>
                      <a:pt x="188" y="94"/>
                      <a:pt x="189" y="94"/>
                      <a:pt x="190" y="94"/>
                    </a:cubicBezTo>
                    <a:cubicBezTo>
                      <a:pt x="191" y="93"/>
                      <a:pt x="192" y="92"/>
                      <a:pt x="193" y="92"/>
                    </a:cubicBezTo>
                    <a:cubicBezTo>
                      <a:pt x="194" y="92"/>
                      <a:pt x="195" y="93"/>
                      <a:pt x="196" y="94"/>
                    </a:cubicBezTo>
                    <a:cubicBezTo>
                      <a:pt x="198" y="94"/>
                      <a:pt x="199" y="95"/>
                      <a:pt x="200" y="94"/>
                    </a:cubicBezTo>
                    <a:cubicBezTo>
                      <a:pt x="203" y="93"/>
                      <a:pt x="204" y="89"/>
                      <a:pt x="206" y="88"/>
                    </a:cubicBezTo>
                    <a:cubicBezTo>
                      <a:pt x="208" y="87"/>
                      <a:pt x="210" y="89"/>
                      <a:pt x="212" y="88"/>
                    </a:cubicBezTo>
                    <a:cubicBezTo>
                      <a:pt x="214" y="86"/>
                      <a:pt x="216" y="84"/>
                      <a:pt x="215" y="81"/>
                    </a:cubicBezTo>
                    <a:cubicBezTo>
                      <a:pt x="214" y="79"/>
                      <a:pt x="211" y="80"/>
                      <a:pt x="208" y="79"/>
                    </a:cubicBezTo>
                    <a:cubicBezTo>
                      <a:pt x="206" y="78"/>
                      <a:pt x="203" y="79"/>
                      <a:pt x="201" y="78"/>
                    </a:cubicBezTo>
                    <a:cubicBezTo>
                      <a:pt x="199" y="76"/>
                      <a:pt x="198" y="71"/>
                      <a:pt x="195" y="71"/>
                    </a:cubicBezTo>
                    <a:cubicBezTo>
                      <a:pt x="193" y="72"/>
                      <a:pt x="195" y="77"/>
                      <a:pt x="193" y="79"/>
                    </a:cubicBezTo>
                    <a:cubicBezTo>
                      <a:pt x="191" y="81"/>
                      <a:pt x="188" y="81"/>
                      <a:pt x="185" y="79"/>
                    </a:cubicBezTo>
                    <a:cubicBezTo>
                      <a:pt x="184" y="78"/>
                      <a:pt x="186" y="74"/>
                      <a:pt x="185" y="73"/>
                    </a:cubicBezTo>
                    <a:cubicBezTo>
                      <a:pt x="183" y="72"/>
                      <a:pt x="180" y="74"/>
                      <a:pt x="179" y="73"/>
                    </a:cubicBezTo>
                    <a:cubicBezTo>
                      <a:pt x="178" y="72"/>
                      <a:pt x="178" y="70"/>
                      <a:pt x="179" y="69"/>
                    </a:cubicBezTo>
                    <a:cubicBezTo>
                      <a:pt x="182" y="65"/>
                      <a:pt x="188" y="64"/>
                      <a:pt x="190" y="59"/>
                    </a:cubicBezTo>
                    <a:cubicBezTo>
                      <a:pt x="191" y="58"/>
                      <a:pt x="186" y="58"/>
                      <a:pt x="184" y="57"/>
                    </a:cubicBezTo>
                    <a:cubicBezTo>
                      <a:pt x="182" y="60"/>
                      <a:pt x="181" y="63"/>
                      <a:pt x="178" y="65"/>
                    </a:cubicBezTo>
                    <a:cubicBezTo>
                      <a:pt x="177" y="66"/>
                      <a:pt x="176" y="62"/>
                      <a:pt x="175" y="62"/>
                    </a:cubicBezTo>
                    <a:cubicBezTo>
                      <a:pt x="172" y="63"/>
                      <a:pt x="171" y="66"/>
                      <a:pt x="169" y="68"/>
                    </a:cubicBezTo>
                    <a:cubicBezTo>
                      <a:pt x="166" y="73"/>
                      <a:pt x="164" y="79"/>
                      <a:pt x="159" y="82"/>
                    </a:cubicBezTo>
                    <a:cubicBezTo>
                      <a:pt x="157" y="83"/>
                      <a:pt x="154" y="82"/>
                      <a:pt x="152" y="80"/>
                    </a:cubicBezTo>
                    <a:cubicBezTo>
                      <a:pt x="151" y="79"/>
                      <a:pt x="154" y="76"/>
                      <a:pt x="152" y="75"/>
                    </a:cubicBezTo>
                    <a:cubicBezTo>
                      <a:pt x="151" y="74"/>
                      <a:pt x="148" y="76"/>
                      <a:pt x="146" y="76"/>
                    </a:cubicBezTo>
                    <a:cubicBezTo>
                      <a:pt x="143" y="77"/>
                      <a:pt x="139" y="78"/>
                      <a:pt x="135" y="77"/>
                    </a:cubicBezTo>
                    <a:cubicBezTo>
                      <a:pt x="134" y="77"/>
                      <a:pt x="132" y="76"/>
                      <a:pt x="131" y="75"/>
                    </a:cubicBezTo>
                    <a:cubicBezTo>
                      <a:pt x="130" y="73"/>
                      <a:pt x="131" y="70"/>
                      <a:pt x="129" y="69"/>
                    </a:cubicBezTo>
                    <a:cubicBezTo>
                      <a:pt x="128" y="68"/>
                      <a:pt x="125" y="70"/>
                      <a:pt x="124" y="69"/>
                    </a:cubicBezTo>
                    <a:cubicBezTo>
                      <a:pt x="122" y="67"/>
                      <a:pt x="122" y="63"/>
                      <a:pt x="122" y="60"/>
                    </a:cubicBezTo>
                    <a:cubicBezTo>
                      <a:pt x="122" y="59"/>
                      <a:pt x="124" y="58"/>
                      <a:pt x="124" y="56"/>
                    </a:cubicBezTo>
                    <a:cubicBezTo>
                      <a:pt x="124" y="54"/>
                      <a:pt x="124" y="52"/>
                      <a:pt x="123" y="50"/>
                    </a:cubicBezTo>
                    <a:cubicBezTo>
                      <a:pt x="121" y="47"/>
                      <a:pt x="120" y="43"/>
                      <a:pt x="117" y="40"/>
                    </a:cubicBezTo>
                    <a:cubicBezTo>
                      <a:pt x="116" y="39"/>
                      <a:pt x="114" y="41"/>
                      <a:pt x="113" y="40"/>
                    </a:cubicBezTo>
                    <a:cubicBezTo>
                      <a:pt x="111" y="39"/>
                      <a:pt x="113" y="35"/>
                      <a:pt x="111" y="34"/>
                    </a:cubicBezTo>
                    <a:cubicBezTo>
                      <a:pt x="108" y="34"/>
                      <a:pt x="106" y="39"/>
                      <a:pt x="103" y="38"/>
                    </a:cubicBezTo>
                    <a:lnTo>
                      <a:pt x="81" y="36"/>
                    </a:lnTo>
                    <a:cubicBezTo>
                      <a:pt x="77" y="37"/>
                      <a:pt x="73" y="38"/>
                      <a:pt x="70" y="39"/>
                    </a:cubicBezTo>
                    <a:cubicBezTo>
                      <a:pt x="67" y="34"/>
                      <a:pt x="65" y="29"/>
                      <a:pt x="62" y="24"/>
                    </a:cubicBezTo>
                    <a:cubicBezTo>
                      <a:pt x="52" y="16"/>
                      <a:pt x="41" y="8"/>
                      <a:pt x="30" y="0"/>
                    </a:cubicBezTo>
                    <a:cubicBezTo>
                      <a:pt x="25" y="1"/>
                      <a:pt x="20" y="2"/>
                      <a:pt x="15" y="3"/>
                    </a:cubicBezTo>
                    <a:cubicBezTo>
                      <a:pt x="10" y="5"/>
                      <a:pt x="5" y="7"/>
                      <a:pt x="0" y="9"/>
                    </a:cubicBezTo>
                    <a:cubicBezTo>
                      <a:pt x="1" y="30"/>
                      <a:pt x="3" y="52"/>
                      <a:pt x="4" y="73"/>
                    </a:cubicBezTo>
                    <a:cubicBezTo>
                      <a:pt x="5" y="74"/>
                      <a:pt x="7" y="73"/>
                      <a:pt x="8" y="74"/>
                    </a:cubicBezTo>
                    <a:cubicBezTo>
                      <a:pt x="11" y="75"/>
                      <a:pt x="14" y="76"/>
                      <a:pt x="17" y="76"/>
                    </a:cubicBezTo>
                    <a:cubicBezTo>
                      <a:pt x="18" y="76"/>
                      <a:pt x="19" y="76"/>
                      <a:pt x="19" y="75"/>
                    </a:cubicBezTo>
                    <a:cubicBezTo>
                      <a:pt x="19" y="73"/>
                      <a:pt x="17" y="70"/>
                      <a:pt x="17" y="67"/>
                    </a:cubicBezTo>
                    <a:cubicBezTo>
                      <a:pt x="16" y="65"/>
                      <a:pt x="16" y="62"/>
                      <a:pt x="18" y="60"/>
                    </a:cubicBezTo>
                    <a:cubicBezTo>
                      <a:pt x="19" y="59"/>
                      <a:pt x="22" y="60"/>
                      <a:pt x="23" y="59"/>
                    </a:cubicBezTo>
                    <a:cubicBezTo>
                      <a:pt x="25" y="58"/>
                      <a:pt x="24" y="54"/>
                      <a:pt x="26" y="54"/>
                    </a:cubicBezTo>
                    <a:cubicBezTo>
                      <a:pt x="29" y="53"/>
                      <a:pt x="30" y="59"/>
                      <a:pt x="32" y="58"/>
                    </a:cubicBezTo>
                    <a:cubicBezTo>
                      <a:pt x="34" y="57"/>
                      <a:pt x="29" y="54"/>
                      <a:pt x="30" y="52"/>
                    </a:cubicBezTo>
                    <a:cubicBezTo>
                      <a:pt x="30" y="50"/>
                      <a:pt x="34" y="50"/>
                      <a:pt x="36" y="51"/>
                    </a:cubicBezTo>
                    <a:cubicBezTo>
                      <a:pt x="37" y="51"/>
                      <a:pt x="36" y="53"/>
                      <a:pt x="37" y="54"/>
                    </a:cubicBezTo>
                    <a:cubicBezTo>
                      <a:pt x="38" y="56"/>
                      <a:pt x="41" y="57"/>
                      <a:pt x="42" y="58"/>
                    </a:cubicBezTo>
                    <a:cubicBezTo>
                      <a:pt x="46" y="59"/>
                      <a:pt x="50" y="60"/>
                      <a:pt x="52" y="62"/>
                    </a:cubicBezTo>
                    <a:cubicBezTo>
                      <a:pt x="52" y="65"/>
                      <a:pt x="50" y="65"/>
                      <a:pt x="50" y="66"/>
                    </a:cubicBezTo>
                    <a:cubicBezTo>
                      <a:pt x="52" y="68"/>
                      <a:pt x="56" y="68"/>
                      <a:pt x="57" y="71"/>
                    </a:cubicBezTo>
                    <a:cubicBezTo>
                      <a:pt x="58" y="73"/>
                      <a:pt x="54" y="73"/>
                      <a:pt x="54" y="75"/>
                    </a:cubicBezTo>
                    <a:cubicBezTo>
                      <a:pt x="54" y="77"/>
                      <a:pt x="57" y="76"/>
                      <a:pt x="58" y="76"/>
                    </a:cubicBezTo>
                    <a:cubicBezTo>
                      <a:pt x="62" y="76"/>
                      <a:pt x="66" y="76"/>
                      <a:pt x="70" y="75"/>
                    </a:cubicBezTo>
                    <a:cubicBezTo>
                      <a:pt x="72" y="75"/>
                      <a:pt x="72" y="71"/>
                      <a:pt x="73" y="72"/>
                    </a:cubicBezTo>
                    <a:cubicBezTo>
                      <a:pt x="76" y="73"/>
                      <a:pt x="78" y="76"/>
                      <a:pt x="80" y="79"/>
                    </a:cubicBezTo>
                    <a:cubicBezTo>
                      <a:pt x="81" y="80"/>
                      <a:pt x="80" y="80"/>
                      <a:pt x="81" y="81"/>
                    </a:cubicBezTo>
                    <a:cubicBezTo>
                      <a:pt x="81" y="83"/>
                      <a:pt x="82" y="86"/>
                      <a:pt x="84" y="88"/>
                    </a:cubicBezTo>
                    <a:cubicBezTo>
                      <a:pt x="84" y="89"/>
                      <a:pt x="86" y="87"/>
                      <a:pt x="87" y="88"/>
                    </a:cubicBezTo>
                    <a:cubicBezTo>
                      <a:pt x="88" y="90"/>
                      <a:pt x="86" y="92"/>
                      <a:pt x="87" y="94"/>
                    </a:cubicBezTo>
                    <a:cubicBezTo>
                      <a:pt x="87" y="95"/>
                      <a:pt x="88" y="97"/>
                      <a:pt x="90" y="98"/>
                    </a:cubicBezTo>
                    <a:cubicBezTo>
                      <a:pt x="93" y="101"/>
                      <a:pt x="96" y="104"/>
                      <a:pt x="100" y="107"/>
                    </a:cubicBezTo>
                    <a:cubicBezTo>
                      <a:pt x="104" y="109"/>
                      <a:pt x="107" y="112"/>
                      <a:pt x="111" y="114"/>
                    </a:cubicBezTo>
                    <a:cubicBezTo>
                      <a:pt x="116" y="118"/>
                      <a:pt x="122" y="122"/>
                      <a:pt x="127" y="125"/>
                    </a:cubicBezTo>
                    <a:cubicBezTo>
                      <a:pt x="128" y="125"/>
                      <a:pt x="130" y="124"/>
                      <a:pt x="131" y="125"/>
                    </a:cubicBezTo>
                    <a:cubicBezTo>
                      <a:pt x="134" y="126"/>
                      <a:pt x="136" y="128"/>
                      <a:pt x="139" y="130"/>
                    </a:cubicBezTo>
                    <a:cubicBezTo>
                      <a:pt x="139" y="130"/>
                      <a:pt x="140" y="130"/>
                      <a:pt x="140" y="131"/>
                    </a:cubicBezTo>
                    <a:cubicBezTo>
                      <a:pt x="141" y="132"/>
                      <a:pt x="140" y="134"/>
                      <a:pt x="140" y="136"/>
                    </a:cubicBezTo>
                    <a:cubicBezTo>
                      <a:pt x="140" y="137"/>
                      <a:pt x="140" y="138"/>
                      <a:pt x="141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3" name="Freeform 119"/>
              <p:cNvSpPr>
                <a:spLocks noChangeAspect="1"/>
              </p:cNvSpPr>
              <p:nvPr/>
            </p:nvSpPr>
            <p:spPr bwMode="auto">
              <a:xfrm>
                <a:off x="5992813" y="3748088"/>
                <a:ext cx="349250" cy="282575"/>
              </a:xfrm>
              <a:custGeom>
                <a:avLst/>
                <a:gdLst>
                  <a:gd name="T0" fmla="*/ 2147483646 w 173"/>
                  <a:gd name="T1" fmla="*/ 2147483646 h 141"/>
                  <a:gd name="T2" fmla="*/ 2147483646 w 173"/>
                  <a:gd name="T3" fmla="*/ 2147483646 h 141"/>
                  <a:gd name="T4" fmla="*/ 2147483646 w 173"/>
                  <a:gd name="T5" fmla="*/ 2147483646 h 141"/>
                  <a:gd name="T6" fmla="*/ 2147483646 w 173"/>
                  <a:gd name="T7" fmla="*/ 2147483646 h 141"/>
                  <a:gd name="T8" fmla="*/ 2147483646 w 173"/>
                  <a:gd name="T9" fmla="*/ 2147483646 h 141"/>
                  <a:gd name="T10" fmla="*/ 2147483646 w 173"/>
                  <a:gd name="T11" fmla="*/ 2147483646 h 141"/>
                  <a:gd name="T12" fmla="*/ 2147483646 w 173"/>
                  <a:gd name="T13" fmla="*/ 2147483646 h 141"/>
                  <a:gd name="T14" fmla="*/ 2147483646 w 173"/>
                  <a:gd name="T15" fmla="*/ 2147483646 h 141"/>
                  <a:gd name="T16" fmla="*/ 2147483646 w 173"/>
                  <a:gd name="T17" fmla="*/ 2147483646 h 141"/>
                  <a:gd name="T18" fmla="*/ 2147483646 w 173"/>
                  <a:gd name="T19" fmla="*/ 2147483646 h 141"/>
                  <a:gd name="T20" fmla="*/ 2147483646 w 173"/>
                  <a:gd name="T21" fmla="*/ 2147483646 h 141"/>
                  <a:gd name="T22" fmla="*/ 2147483646 w 173"/>
                  <a:gd name="T23" fmla="*/ 2147483646 h 141"/>
                  <a:gd name="T24" fmla="*/ 2147483646 w 173"/>
                  <a:gd name="T25" fmla="*/ 2147483646 h 141"/>
                  <a:gd name="T26" fmla="*/ 2147483646 w 173"/>
                  <a:gd name="T27" fmla="*/ 2147483646 h 141"/>
                  <a:gd name="T28" fmla="*/ 2147483646 w 173"/>
                  <a:gd name="T29" fmla="*/ 2147483646 h 141"/>
                  <a:gd name="T30" fmla="*/ 2147483646 w 173"/>
                  <a:gd name="T31" fmla="*/ 2147483646 h 141"/>
                  <a:gd name="T32" fmla="*/ 2147483646 w 173"/>
                  <a:gd name="T33" fmla="*/ 2147483646 h 141"/>
                  <a:gd name="T34" fmla="*/ 2147483646 w 173"/>
                  <a:gd name="T35" fmla="*/ 2147483646 h 141"/>
                  <a:gd name="T36" fmla="*/ 2147483646 w 173"/>
                  <a:gd name="T37" fmla="*/ 2147483646 h 141"/>
                  <a:gd name="T38" fmla="*/ 2147483646 w 173"/>
                  <a:gd name="T39" fmla="*/ 2147483646 h 141"/>
                  <a:gd name="T40" fmla="*/ 2147483646 w 173"/>
                  <a:gd name="T41" fmla="*/ 2147483646 h 141"/>
                  <a:gd name="T42" fmla="*/ 2147483646 w 173"/>
                  <a:gd name="T43" fmla="*/ 2147483646 h 141"/>
                  <a:gd name="T44" fmla="*/ 2147483646 w 173"/>
                  <a:gd name="T45" fmla="*/ 2147483646 h 141"/>
                  <a:gd name="T46" fmla="*/ 2147483646 w 173"/>
                  <a:gd name="T47" fmla="*/ 2147483646 h 141"/>
                  <a:gd name="T48" fmla="*/ 2147483646 w 173"/>
                  <a:gd name="T49" fmla="*/ 2147483646 h 141"/>
                  <a:gd name="T50" fmla="*/ 2147483646 w 173"/>
                  <a:gd name="T51" fmla="*/ 2147483646 h 141"/>
                  <a:gd name="T52" fmla="*/ 2147483646 w 173"/>
                  <a:gd name="T53" fmla="*/ 2147483646 h 141"/>
                  <a:gd name="T54" fmla="*/ 2147483646 w 173"/>
                  <a:gd name="T55" fmla="*/ 2147483646 h 141"/>
                  <a:gd name="T56" fmla="*/ 2147483646 w 173"/>
                  <a:gd name="T57" fmla="*/ 2147483646 h 141"/>
                  <a:gd name="T58" fmla="*/ 2147483646 w 173"/>
                  <a:gd name="T59" fmla="*/ 2147483646 h 141"/>
                  <a:gd name="T60" fmla="*/ 2147483646 w 173"/>
                  <a:gd name="T61" fmla="*/ 2147483646 h 141"/>
                  <a:gd name="T62" fmla="*/ 2147483646 w 173"/>
                  <a:gd name="T63" fmla="*/ 2147483646 h 141"/>
                  <a:gd name="T64" fmla="*/ 2147483646 w 173"/>
                  <a:gd name="T65" fmla="*/ 2147483646 h 141"/>
                  <a:gd name="T66" fmla="*/ 2147483646 w 173"/>
                  <a:gd name="T67" fmla="*/ 2147483646 h 141"/>
                  <a:gd name="T68" fmla="*/ 2147483646 w 173"/>
                  <a:gd name="T69" fmla="*/ 2147483646 h 141"/>
                  <a:gd name="T70" fmla="*/ 2147483646 w 173"/>
                  <a:gd name="T71" fmla="*/ 2147483646 h 141"/>
                  <a:gd name="T72" fmla="*/ 2147483646 w 173"/>
                  <a:gd name="T73" fmla="*/ 2147483646 h 141"/>
                  <a:gd name="T74" fmla="*/ 2147483646 w 173"/>
                  <a:gd name="T75" fmla="*/ 2147483646 h 141"/>
                  <a:gd name="T76" fmla="*/ 2147483646 w 173"/>
                  <a:gd name="T77" fmla="*/ 2147483646 h 141"/>
                  <a:gd name="T78" fmla="*/ 2147483646 w 173"/>
                  <a:gd name="T79" fmla="*/ 2147483646 h 141"/>
                  <a:gd name="T80" fmla="*/ 2147483646 w 173"/>
                  <a:gd name="T81" fmla="*/ 2147483646 h 141"/>
                  <a:gd name="T82" fmla="*/ 2147483646 w 173"/>
                  <a:gd name="T83" fmla="*/ 2147483646 h 141"/>
                  <a:gd name="T84" fmla="*/ 2147483646 w 173"/>
                  <a:gd name="T85" fmla="*/ 2147483646 h 141"/>
                  <a:gd name="T86" fmla="*/ 2147483646 w 173"/>
                  <a:gd name="T87" fmla="*/ 2147483646 h 141"/>
                  <a:gd name="T88" fmla="*/ 2147483646 w 173"/>
                  <a:gd name="T89" fmla="*/ 2147483646 h 141"/>
                  <a:gd name="T90" fmla="*/ 2147483646 w 173"/>
                  <a:gd name="T91" fmla="*/ 2147483646 h 141"/>
                  <a:gd name="T92" fmla="*/ 2147483646 w 173"/>
                  <a:gd name="T93" fmla="*/ 2147483646 h 141"/>
                  <a:gd name="T94" fmla="*/ 2147483646 w 173"/>
                  <a:gd name="T95" fmla="*/ 2147483646 h 1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73" h="141">
                    <a:moveTo>
                      <a:pt x="10" y="135"/>
                    </a:moveTo>
                    <a:cubicBezTo>
                      <a:pt x="13" y="136"/>
                      <a:pt x="16" y="136"/>
                      <a:pt x="19" y="137"/>
                    </a:cubicBezTo>
                    <a:cubicBezTo>
                      <a:pt x="23" y="138"/>
                      <a:pt x="28" y="139"/>
                      <a:pt x="32" y="140"/>
                    </a:cubicBezTo>
                    <a:cubicBezTo>
                      <a:pt x="38" y="140"/>
                      <a:pt x="43" y="138"/>
                      <a:pt x="49" y="139"/>
                    </a:cubicBezTo>
                    <a:cubicBezTo>
                      <a:pt x="50" y="139"/>
                      <a:pt x="51" y="140"/>
                      <a:pt x="53" y="140"/>
                    </a:cubicBezTo>
                    <a:cubicBezTo>
                      <a:pt x="54" y="140"/>
                      <a:pt x="54" y="139"/>
                      <a:pt x="55" y="139"/>
                    </a:cubicBezTo>
                    <a:cubicBezTo>
                      <a:pt x="57" y="139"/>
                      <a:pt x="59" y="141"/>
                      <a:pt x="62" y="141"/>
                    </a:cubicBezTo>
                    <a:cubicBezTo>
                      <a:pt x="67" y="140"/>
                      <a:pt x="73" y="138"/>
                      <a:pt x="77" y="135"/>
                    </a:cubicBezTo>
                    <a:cubicBezTo>
                      <a:pt x="79" y="134"/>
                      <a:pt x="78" y="132"/>
                      <a:pt x="78" y="131"/>
                    </a:cubicBezTo>
                    <a:cubicBezTo>
                      <a:pt x="77" y="129"/>
                      <a:pt x="76" y="127"/>
                      <a:pt x="76" y="125"/>
                    </a:cubicBezTo>
                    <a:cubicBezTo>
                      <a:pt x="77" y="122"/>
                      <a:pt x="79" y="119"/>
                      <a:pt x="81" y="116"/>
                    </a:cubicBezTo>
                    <a:cubicBezTo>
                      <a:pt x="82" y="114"/>
                      <a:pt x="85" y="114"/>
                      <a:pt x="87" y="114"/>
                    </a:cubicBezTo>
                    <a:cubicBezTo>
                      <a:pt x="87" y="114"/>
                      <a:pt x="86" y="116"/>
                      <a:pt x="87" y="116"/>
                    </a:cubicBezTo>
                    <a:cubicBezTo>
                      <a:pt x="89" y="116"/>
                      <a:pt x="91" y="115"/>
                      <a:pt x="92" y="114"/>
                    </a:cubicBezTo>
                    <a:cubicBezTo>
                      <a:pt x="93" y="113"/>
                      <a:pt x="90" y="111"/>
                      <a:pt x="90" y="111"/>
                    </a:cubicBezTo>
                    <a:cubicBezTo>
                      <a:pt x="92" y="109"/>
                      <a:pt x="94" y="112"/>
                      <a:pt x="96" y="111"/>
                    </a:cubicBezTo>
                    <a:cubicBezTo>
                      <a:pt x="98" y="109"/>
                      <a:pt x="98" y="106"/>
                      <a:pt x="100" y="105"/>
                    </a:cubicBezTo>
                    <a:cubicBezTo>
                      <a:pt x="102" y="104"/>
                      <a:pt x="103" y="106"/>
                      <a:pt x="104" y="107"/>
                    </a:cubicBezTo>
                    <a:cubicBezTo>
                      <a:pt x="106" y="108"/>
                      <a:pt x="107" y="110"/>
                      <a:pt x="108" y="110"/>
                    </a:cubicBezTo>
                    <a:cubicBezTo>
                      <a:pt x="110" y="109"/>
                      <a:pt x="112" y="107"/>
                      <a:pt x="112" y="105"/>
                    </a:cubicBezTo>
                    <a:cubicBezTo>
                      <a:pt x="113" y="104"/>
                      <a:pt x="110" y="104"/>
                      <a:pt x="110" y="102"/>
                    </a:cubicBezTo>
                    <a:cubicBezTo>
                      <a:pt x="110" y="100"/>
                      <a:pt x="110" y="98"/>
                      <a:pt x="111" y="96"/>
                    </a:cubicBezTo>
                    <a:cubicBezTo>
                      <a:pt x="112" y="93"/>
                      <a:pt x="112" y="89"/>
                      <a:pt x="114" y="88"/>
                    </a:cubicBezTo>
                    <a:cubicBezTo>
                      <a:pt x="116" y="86"/>
                      <a:pt x="120" y="89"/>
                      <a:pt x="121" y="87"/>
                    </a:cubicBezTo>
                    <a:cubicBezTo>
                      <a:pt x="123" y="86"/>
                      <a:pt x="122" y="83"/>
                      <a:pt x="121" y="81"/>
                    </a:cubicBezTo>
                    <a:cubicBezTo>
                      <a:pt x="120" y="78"/>
                      <a:pt x="118" y="76"/>
                      <a:pt x="117" y="74"/>
                    </a:cubicBezTo>
                    <a:cubicBezTo>
                      <a:pt x="117" y="73"/>
                      <a:pt x="117" y="71"/>
                      <a:pt x="118" y="71"/>
                    </a:cubicBezTo>
                    <a:cubicBezTo>
                      <a:pt x="120" y="71"/>
                      <a:pt x="121" y="74"/>
                      <a:pt x="124" y="74"/>
                    </a:cubicBezTo>
                    <a:cubicBezTo>
                      <a:pt x="126" y="74"/>
                      <a:pt x="129" y="73"/>
                      <a:pt x="130" y="72"/>
                    </a:cubicBezTo>
                    <a:cubicBezTo>
                      <a:pt x="132" y="70"/>
                      <a:pt x="132" y="68"/>
                      <a:pt x="133" y="66"/>
                    </a:cubicBezTo>
                    <a:cubicBezTo>
                      <a:pt x="133" y="65"/>
                      <a:pt x="132" y="64"/>
                      <a:pt x="133" y="63"/>
                    </a:cubicBezTo>
                    <a:cubicBezTo>
                      <a:pt x="134" y="61"/>
                      <a:pt x="137" y="59"/>
                      <a:pt x="137" y="57"/>
                    </a:cubicBezTo>
                    <a:cubicBezTo>
                      <a:pt x="138" y="53"/>
                      <a:pt x="136" y="49"/>
                      <a:pt x="134" y="45"/>
                    </a:cubicBezTo>
                    <a:cubicBezTo>
                      <a:pt x="134" y="43"/>
                      <a:pt x="131" y="43"/>
                      <a:pt x="130" y="42"/>
                    </a:cubicBezTo>
                    <a:cubicBezTo>
                      <a:pt x="130" y="40"/>
                      <a:pt x="131" y="37"/>
                      <a:pt x="133" y="36"/>
                    </a:cubicBezTo>
                    <a:cubicBezTo>
                      <a:pt x="135" y="35"/>
                      <a:pt x="137" y="37"/>
                      <a:pt x="138" y="36"/>
                    </a:cubicBezTo>
                    <a:cubicBezTo>
                      <a:pt x="143" y="34"/>
                      <a:pt x="145" y="29"/>
                      <a:pt x="149" y="27"/>
                    </a:cubicBezTo>
                    <a:cubicBezTo>
                      <a:pt x="153" y="25"/>
                      <a:pt x="157" y="26"/>
                      <a:pt x="161" y="26"/>
                    </a:cubicBezTo>
                    <a:cubicBezTo>
                      <a:pt x="162" y="26"/>
                      <a:pt x="164" y="27"/>
                      <a:pt x="166" y="27"/>
                    </a:cubicBezTo>
                    <a:cubicBezTo>
                      <a:pt x="168" y="27"/>
                      <a:pt x="170" y="25"/>
                      <a:pt x="172" y="24"/>
                    </a:cubicBezTo>
                    <a:cubicBezTo>
                      <a:pt x="171" y="24"/>
                      <a:pt x="171" y="23"/>
                      <a:pt x="171" y="22"/>
                    </a:cubicBezTo>
                    <a:cubicBezTo>
                      <a:pt x="171" y="21"/>
                      <a:pt x="172" y="20"/>
                      <a:pt x="173" y="18"/>
                    </a:cubicBezTo>
                    <a:cubicBezTo>
                      <a:pt x="172" y="18"/>
                      <a:pt x="171" y="18"/>
                      <a:pt x="170" y="18"/>
                    </a:cubicBezTo>
                    <a:cubicBezTo>
                      <a:pt x="167" y="19"/>
                      <a:pt x="164" y="22"/>
                      <a:pt x="161" y="22"/>
                    </a:cubicBezTo>
                    <a:cubicBezTo>
                      <a:pt x="159" y="22"/>
                      <a:pt x="159" y="19"/>
                      <a:pt x="157" y="19"/>
                    </a:cubicBezTo>
                    <a:cubicBezTo>
                      <a:pt x="155" y="19"/>
                      <a:pt x="152" y="21"/>
                      <a:pt x="150" y="22"/>
                    </a:cubicBezTo>
                    <a:cubicBezTo>
                      <a:pt x="148" y="23"/>
                      <a:pt x="146" y="24"/>
                      <a:pt x="144" y="24"/>
                    </a:cubicBezTo>
                    <a:cubicBezTo>
                      <a:pt x="143" y="25"/>
                      <a:pt x="141" y="24"/>
                      <a:pt x="140" y="25"/>
                    </a:cubicBezTo>
                    <a:cubicBezTo>
                      <a:pt x="139" y="26"/>
                      <a:pt x="139" y="29"/>
                      <a:pt x="137" y="30"/>
                    </a:cubicBezTo>
                    <a:cubicBezTo>
                      <a:pt x="135" y="30"/>
                      <a:pt x="135" y="27"/>
                      <a:pt x="134" y="26"/>
                    </a:cubicBezTo>
                    <a:cubicBezTo>
                      <a:pt x="133" y="23"/>
                      <a:pt x="132" y="21"/>
                      <a:pt x="132" y="19"/>
                    </a:cubicBezTo>
                    <a:cubicBezTo>
                      <a:pt x="131" y="16"/>
                      <a:pt x="133" y="12"/>
                      <a:pt x="132" y="10"/>
                    </a:cubicBezTo>
                    <a:cubicBezTo>
                      <a:pt x="131" y="8"/>
                      <a:pt x="128" y="11"/>
                      <a:pt x="127" y="10"/>
                    </a:cubicBezTo>
                    <a:cubicBezTo>
                      <a:pt x="126" y="8"/>
                      <a:pt x="128" y="6"/>
                      <a:pt x="127" y="4"/>
                    </a:cubicBezTo>
                    <a:cubicBezTo>
                      <a:pt x="126" y="2"/>
                      <a:pt x="123" y="0"/>
                      <a:pt x="120" y="1"/>
                    </a:cubicBezTo>
                    <a:cubicBezTo>
                      <a:pt x="116" y="2"/>
                      <a:pt x="113" y="6"/>
                      <a:pt x="112" y="10"/>
                    </a:cubicBezTo>
                    <a:cubicBezTo>
                      <a:pt x="112" y="12"/>
                      <a:pt x="117" y="12"/>
                      <a:pt x="116" y="13"/>
                    </a:cubicBezTo>
                    <a:cubicBezTo>
                      <a:pt x="115" y="15"/>
                      <a:pt x="111" y="13"/>
                      <a:pt x="109" y="14"/>
                    </a:cubicBezTo>
                    <a:cubicBezTo>
                      <a:pt x="107" y="15"/>
                      <a:pt x="107" y="17"/>
                      <a:pt x="106" y="19"/>
                    </a:cubicBezTo>
                    <a:cubicBezTo>
                      <a:pt x="106" y="20"/>
                      <a:pt x="107" y="23"/>
                      <a:pt x="106" y="23"/>
                    </a:cubicBezTo>
                    <a:cubicBezTo>
                      <a:pt x="104" y="22"/>
                      <a:pt x="104" y="18"/>
                      <a:pt x="102" y="19"/>
                    </a:cubicBezTo>
                    <a:cubicBezTo>
                      <a:pt x="99" y="19"/>
                      <a:pt x="97" y="24"/>
                      <a:pt x="94" y="25"/>
                    </a:cubicBezTo>
                    <a:cubicBezTo>
                      <a:pt x="92" y="25"/>
                      <a:pt x="90" y="24"/>
                      <a:pt x="88" y="23"/>
                    </a:cubicBezTo>
                    <a:cubicBezTo>
                      <a:pt x="87" y="21"/>
                      <a:pt x="86" y="20"/>
                      <a:pt x="85" y="18"/>
                    </a:cubicBezTo>
                    <a:cubicBezTo>
                      <a:pt x="84" y="19"/>
                      <a:pt x="82" y="20"/>
                      <a:pt x="81" y="20"/>
                    </a:cubicBezTo>
                    <a:cubicBezTo>
                      <a:pt x="79" y="20"/>
                      <a:pt x="79" y="18"/>
                      <a:pt x="77" y="18"/>
                    </a:cubicBezTo>
                    <a:cubicBezTo>
                      <a:pt x="75" y="18"/>
                      <a:pt x="73" y="19"/>
                      <a:pt x="72" y="19"/>
                    </a:cubicBezTo>
                    <a:cubicBezTo>
                      <a:pt x="70" y="19"/>
                      <a:pt x="69" y="19"/>
                      <a:pt x="68" y="19"/>
                    </a:cubicBezTo>
                    <a:cubicBezTo>
                      <a:pt x="66" y="18"/>
                      <a:pt x="64" y="16"/>
                      <a:pt x="61" y="16"/>
                    </a:cubicBezTo>
                    <a:cubicBezTo>
                      <a:pt x="60" y="16"/>
                      <a:pt x="59" y="18"/>
                      <a:pt x="58" y="19"/>
                    </a:cubicBezTo>
                    <a:cubicBezTo>
                      <a:pt x="58" y="20"/>
                      <a:pt x="57" y="20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50" y="21"/>
                      <a:pt x="49" y="22"/>
                      <a:pt x="49" y="23"/>
                    </a:cubicBezTo>
                    <a:cubicBezTo>
                      <a:pt x="47" y="26"/>
                      <a:pt x="48" y="30"/>
                      <a:pt x="46" y="33"/>
                    </a:cubicBezTo>
                    <a:cubicBezTo>
                      <a:pt x="44" y="36"/>
                      <a:pt x="41" y="39"/>
                      <a:pt x="37" y="41"/>
                    </a:cubicBezTo>
                    <a:cubicBezTo>
                      <a:pt x="36" y="42"/>
                      <a:pt x="33" y="42"/>
                      <a:pt x="32" y="43"/>
                    </a:cubicBezTo>
                    <a:cubicBezTo>
                      <a:pt x="31" y="44"/>
                      <a:pt x="32" y="46"/>
                      <a:pt x="31" y="47"/>
                    </a:cubicBezTo>
                    <a:cubicBezTo>
                      <a:pt x="30" y="49"/>
                      <a:pt x="29" y="51"/>
                      <a:pt x="27" y="52"/>
                    </a:cubicBezTo>
                    <a:cubicBezTo>
                      <a:pt x="26" y="52"/>
                      <a:pt x="25" y="51"/>
                      <a:pt x="24" y="51"/>
                    </a:cubicBezTo>
                    <a:cubicBezTo>
                      <a:pt x="23" y="51"/>
                      <a:pt x="21" y="52"/>
                      <a:pt x="20" y="51"/>
                    </a:cubicBezTo>
                    <a:cubicBezTo>
                      <a:pt x="18" y="51"/>
                      <a:pt x="16" y="50"/>
                      <a:pt x="14" y="49"/>
                    </a:cubicBezTo>
                    <a:cubicBezTo>
                      <a:pt x="13" y="49"/>
                      <a:pt x="11" y="48"/>
                      <a:pt x="10" y="48"/>
                    </a:cubicBezTo>
                    <a:cubicBezTo>
                      <a:pt x="9" y="50"/>
                      <a:pt x="9" y="53"/>
                      <a:pt x="8" y="55"/>
                    </a:cubicBezTo>
                    <a:cubicBezTo>
                      <a:pt x="7" y="57"/>
                      <a:pt x="4" y="59"/>
                      <a:pt x="3" y="62"/>
                    </a:cubicBezTo>
                    <a:cubicBezTo>
                      <a:pt x="3" y="63"/>
                      <a:pt x="5" y="64"/>
                      <a:pt x="5" y="65"/>
                    </a:cubicBezTo>
                    <a:cubicBezTo>
                      <a:pt x="4" y="66"/>
                      <a:pt x="2" y="64"/>
                      <a:pt x="2" y="65"/>
                    </a:cubicBezTo>
                    <a:cubicBezTo>
                      <a:pt x="1" y="68"/>
                      <a:pt x="0" y="72"/>
                      <a:pt x="1" y="75"/>
                    </a:cubicBezTo>
                    <a:cubicBezTo>
                      <a:pt x="1" y="77"/>
                      <a:pt x="4" y="78"/>
                      <a:pt x="4" y="80"/>
                    </a:cubicBezTo>
                    <a:cubicBezTo>
                      <a:pt x="4" y="82"/>
                      <a:pt x="1" y="82"/>
                      <a:pt x="1" y="84"/>
                    </a:cubicBezTo>
                    <a:cubicBezTo>
                      <a:pt x="1" y="86"/>
                      <a:pt x="4" y="88"/>
                      <a:pt x="4" y="90"/>
                    </a:cubicBezTo>
                    <a:cubicBezTo>
                      <a:pt x="5" y="94"/>
                      <a:pt x="6" y="100"/>
                      <a:pt x="4" y="104"/>
                    </a:cubicBezTo>
                    <a:cubicBezTo>
                      <a:pt x="5" y="107"/>
                      <a:pt x="7" y="109"/>
                      <a:pt x="9" y="111"/>
                    </a:cubicBezTo>
                    <a:cubicBezTo>
                      <a:pt x="11" y="112"/>
                      <a:pt x="15" y="109"/>
                      <a:pt x="17" y="111"/>
                    </a:cubicBezTo>
                    <a:cubicBezTo>
                      <a:pt x="19" y="112"/>
                      <a:pt x="20" y="116"/>
                      <a:pt x="19" y="119"/>
                    </a:cubicBezTo>
                    <a:cubicBezTo>
                      <a:pt x="18" y="123"/>
                      <a:pt x="14" y="126"/>
                      <a:pt x="12" y="130"/>
                    </a:cubicBezTo>
                    <a:cubicBezTo>
                      <a:pt x="11" y="131"/>
                      <a:pt x="11" y="133"/>
                      <a:pt x="10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4" name="Freeform 120"/>
              <p:cNvSpPr>
                <a:spLocks noChangeAspect="1"/>
              </p:cNvSpPr>
              <p:nvPr/>
            </p:nvSpPr>
            <p:spPr bwMode="auto">
              <a:xfrm>
                <a:off x="6013450" y="3795712"/>
                <a:ext cx="406400" cy="415925"/>
              </a:xfrm>
              <a:custGeom>
                <a:avLst/>
                <a:gdLst>
                  <a:gd name="T0" fmla="*/ 376530 w 201"/>
                  <a:gd name="T1" fmla="*/ 62764 h 207"/>
                  <a:gd name="T2" fmla="*/ 355505 w 201"/>
                  <a:gd name="T3" fmla="*/ 79881 h 207"/>
                  <a:gd name="T4" fmla="*/ 317279 w 201"/>
                  <a:gd name="T5" fmla="*/ 72273 h 207"/>
                  <a:gd name="T6" fmla="*/ 309634 w 201"/>
                  <a:gd name="T7" fmla="*/ 93195 h 207"/>
                  <a:gd name="T8" fmla="*/ 321101 w 201"/>
                  <a:gd name="T9" fmla="*/ 127429 h 207"/>
                  <a:gd name="T10" fmla="*/ 336392 w 201"/>
                  <a:gd name="T11" fmla="*/ 131233 h 207"/>
                  <a:gd name="T12" fmla="*/ 330658 w 201"/>
                  <a:gd name="T13" fmla="*/ 150253 h 207"/>
                  <a:gd name="T14" fmla="*/ 326835 w 201"/>
                  <a:gd name="T15" fmla="*/ 167370 h 207"/>
                  <a:gd name="T16" fmla="*/ 326835 w 201"/>
                  <a:gd name="T17" fmla="*/ 180684 h 207"/>
                  <a:gd name="T18" fmla="*/ 313456 w 201"/>
                  <a:gd name="T19" fmla="*/ 197801 h 207"/>
                  <a:gd name="T20" fmla="*/ 298166 w 201"/>
                  <a:gd name="T21" fmla="*/ 213016 h 207"/>
                  <a:gd name="T22" fmla="*/ 282875 w 201"/>
                  <a:gd name="T23" fmla="*/ 245349 h 207"/>
                  <a:gd name="T24" fmla="*/ 267585 w 201"/>
                  <a:gd name="T25" fmla="*/ 258663 h 207"/>
                  <a:gd name="T26" fmla="*/ 256117 w 201"/>
                  <a:gd name="T27" fmla="*/ 271976 h 207"/>
                  <a:gd name="T28" fmla="*/ 237003 w 201"/>
                  <a:gd name="T29" fmla="*/ 271976 h 207"/>
                  <a:gd name="T30" fmla="*/ 210245 w 201"/>
                  <a:gd name="T31" fmla="*/ 300505 h 207"/>
                  <a:gd name="T32" fmla="*/ 223624 w 201"/>
                  <a:gd name="T33" fmla="*/ 310015 h 207"/>
                  <a:gd name="T34" fmla="*/ 229358 w 201"/>
                  <a:gd name="T35" fmla="*/ 327132 h 207"/>
                  <a:gd name="T36" fmla="*/ 246560 w 201"/>
                  <a:gd name="T37" fmla="*/ 340446 h 207"/>
                  <a:gd name="T38" fmla="*/ 258028 w 201"/>
                  <a:gd name="T39" fmla="*/ 368975 h 207"/>
                  <a:gd name="T40" fmla="*/ 256117 w 201"/>
                  <a:gd name="T41" fmla="*/ 378485 h 207"/>
                  <a:gd name="T42" fmla="*/ 248471 w 201"/>
                  <a:gd name="T43" fmla="*/ 374681 h 207"/>
                  <a:gd name="T44" fmla="*/ 221713 w 201"/>
                  <a:gd name="T45" fmla="*/ 380386 h 207"/>
                  <a:gd name="T46" fmla="*/ 200688 w 201"/>
                  <a:gd name="T47" fmla="*/ 384190 h 207"/>
                  <a:gd name="T48" fmla="*/ 185398 w 201"/>
                  <a:gd name="T49" fmla="*/ 393700 h 207"/>
                  <a:gd name="T50" fmla="*/ 162462 w 201"/>
                  <a:gd name="T51" fmla="*/ 365171 h 207"/>
                  <a:gd name="T52" fmla="*/ 145260 w 201"/>
                  <a:gd name="T53" fmla="*/ 348054 h 207"/>
                  <a:gd name="T54" fmla="*/ 107034 w 201"/>
                  <a:gd name="T55" fmla="*/ 346152 h 207"/>
                  <a:gd name="T56" fmla="*/ 74541 w 201"/>
                  <a:gd name="T57" fmla="*/ 349956 h 207"/>
                  <a:gd name="T58" fmla="*/ 49694 w 201"/>
                  <a:gd name="T59" fmla="*/ 349956 h 207"/>
                  <a:gd name="T60" fmla="*/ 30581 w 201"/>
                  <a:gd name="T61" fmla="*/ 348054 h 207"/>
                  <a:gd name="T62" fmla="*/ 32492 w 201"/>
                  <a:gd name="T63" fmla="*/ 319525 h 207"/>
                  <a:gd name="T64" fmla="*/ 59251 w 201"/>
                  <a:gd name="T65" fmla="*/ 310015 h 207"/>
                  <a:gd name="T66" fmla="*/ 61162 w 201"/>
                  <a:gd name="T67" fmla="*/ 292898 h 207"/>
                  <a:gd name="T68" fmla="*/ 45872 w 201"/>
                  <a:gd name="T69" fmla="*/ 260565 h 207"/>
                  <a:gd name="T70" fmla="*/ 24847 w 201"/>
                  <a:gd name="T71" fmla="*/ 251055 h 207"/>
                  <a:gd name="T72" fmla="*/ 15291 w 201"/>
                  <a:gd name="T73" fmla="*/ 228232 h 207"/>
                  <a:gd name="T74" fmla="*/ 17202 w 201"/>
                  <a:gd name="T75" fmla="*/ 214918 h 207"/>
                  <a:gd name="T76" fmla="*/ 74541 w 201"/>
                  <a:gd name="T77" fmla="*/ 218722 h 207"/>
                  <a:gd name="T78" fmla="*/ 86009 w 201"/>
                  <a:gd name="T79" fmla="*/ 218722 h 207"/>
                  <a:gd name="T80" fmla="*/ 128058 w 201"/>
                  <a:gd name="T81" fmla="*/ 211114 h 207"/>
                  <a:gd name="T82" fmla="*/ 126147 w 201"/>
                  <a:gd name="T83" fmla="*/ 192095 h 207"/>
                  <a:gd name="T84" fmla="*/ 147172 w 201"/>
                  <a:gd name="T85" fmla="*/ 171174 h 207"/>
                  <a:gd name="T86" fmla="*/ 156728 w 201"/>
                  <a:gd name="T87" fmla="*/ 171174 h 207"/>
                  <a:gd name="T88" fmla="*/ 164373 w 201"/>
                  <a:gd name="T89" fmla="*/ 165468 h 207"/>
                  <a:gd name="T90" fmla="*/ 179664 w 201"/>
                  <a:gd name="T91" fmla="*/ 157860 h 207"/>
                  <a:gd name="T92" fmla="*/ 194954 w 201"/>
                  <a:gd name="T93" fmla="*/ 154057 h 207"/>
                  <a:gd name="T94" fmla="*/ 193043 w 201"/>
                  <a:gd name="T95" fmla="*/ 136939 h 207"/>
                  <a:gd name="T96" fmla="*/ 212156 w 201"/>
                  <a:gd name="T97" fmla="*/ 119822 h 207"/>
                  <a:gd name="T98" fmla="*/ 204511 w 201"/>
                  <a:gd name="T99" fmla="*/ 95097 h 207"/>
                  <a:gd name="T100" fmla="*/ 217890 w 201"/>
                  <a:gd name="T101" fmla="*/ 95097 h 207"/>
                  <a:gd name="T102" fmla="*/ 235092 w 201"/>
                  <a:gd name="T103" fmla="*/ 79881 h 207"/>
                  <a:gd name="T104" fmla="*/ 242737 w 201"/>
                  <a:gd name="T105" fmla="*/ 62764 h 207"/>
                  <a:gd name="T106" fmla="*/ 229358 w 201"/>
                  <a:gd name="T107" fmla="*/ 34235 h 207"/>
                  <a:gd name="T108" fmla="*/ 244649 w 201"/>
                  <a:gd name="T109" fmla="*/ 22823 h 207"/>
                  <a:gd name="T110" fmla="*/ 288609 w 201"/>
                  <a:gd name="T111" fmla="*/ 3804 h 207"/>
                  <a:gd name="T112" fmla="*/ 309634 w 201"/>
                  <a:gd name="T113" fmla="*/ 0 h 207"/>
                  <a:gd name="T114" fmla="*/ 326835 w 201"/>
                  <a:gd name="T115" fmla="*/ 1902 h 207"/>
                  <a:gd name="T116" fmla="*/ 344037 w 201"/>
                  <a:gd name="T117" fmla="*/ 32333 h 207"/>
                  <a:gd name="T118" fmla="*/ 365062 w 201"/>
                  <a:gd name="T119" fmla="*/ 39941 h 207"/>
                  <a:gd name="T120" fmla="*/ 384175 w 201"/>
                  <a:gd name="T121" fmla="*/ 51352 h 2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1" h="207">
                    <a:moveTo>
                      <a:pt x="201" y="27"/>
                    </a:moveTo>
                    <a:cubicBezTo>
                      <a:pt x="200" y="29"/>
                      <a:pt x="199" y="31"/>
                      <a:pt x="197" y="33"/>
                    </a:cubicBezTo>
                    <a:cubicBezTo>
                      <a:pt x="196" y="35"/>
                      <a:pt x="195" y="37"/>
                      <a:pt x="194" y="38"/>
                    </a:cubicBezTo>
                    <a:cubicBezTo>
                      <a:pt x="192" y="40"/>
                      <a:pt x="189" y="41"/>
                      <a:pt x="186" y="42"/>
                    </a:cubicBezTo>
                    <a:cubicBezTo>
                      <a:pt x="182" y="42"/>
                      <a:pt x="178" y="43"/>
                      <a:pt x="174" y="42"/>
                    </a:cubicBezTo>
                    <a:cubicBezTo>
                      <a:pt x="171" y="41"/>
                      <a:pt x="169" y="38"/>
                      <a:pt x="166" y="38"/>
                    </a:cubicBezTo>
                    <a:cubicBezTo>
                      <a:pt x="164" y="38"/>
                      <a:pt x="162" y="39"/>
                      <a:pt x="162" y="40"/>
                    </a:cubicBezTo>
                    <a:cubicBezTo>
                      <a:pt x="161" y="43"/>
                      <a:pt x="162" y="46"/>
                      <a:pt x="162" y="49"/>
                    </a:cubicBezTo>
                    <a:cubicBezTo>
                      <a:pt x="162" y="53"/>
                      <a:pt x="161" y="58"/>
                      <a:pt x="162" y="62"/>
                    </a:cubicBezTo>
                    <a:cubicBezTo>
                      <a:pt x="163" y="64"/>
                      <a:pt x="166" y="65"/>
                      <a:pt x="168" y="67"/>
                    </a:cubicBezTo>
                    <a:cubicBezTo>
                      <a:pt x="168" y="68"/>
                      <a:pt x="167" y="69"/>
                      <a:pt x="168" y="70"/>
                    </a:cubicBezTo>
                    <a:cubicBezTo>
                      <a:pt x="170" y="70"/>
                      <a:pt x="173" y="68"/>
                      <a:pt x="176" y="69"/>
                    </a:cubicBezTo>
                    <a:cubicBezTo>
                      <a:pt x="178" y="70"/>
                      <a:pt x="182" y="72"/>
                      <a:pt x="181" y="75"/>
                    </a:cubicBezTo>
                    <a:cubicBezTo>
                      <a:pt x="180" y="77"/>
                      <a:pt x="176" y="77"/>
                      <a:pt x="173" y="79"/>
                    </a:cubicBezTo>
                    <a:cubicBezTo>
                      <a:pt x="172" y="80"/>
                      <a:pt x="170" y="82"/>
                      <a:pt x="170" y="84"/>
                    </a:cubicBezTo>
                    <a:cubicBezTo>
                      <a:pt x="169" y="85"/>
                      <a:pt x="171" y="87"/>
                      <a:pt x="171" y="88"/>
                    </a:cubicBezTo>
                    <a:cubicBezTo>
                      <a:pt x="171" y="90"/>
                      <a:pt x="169" y="91"/>
                      <a:pt x="169" y="92"/>
                    </a:cubicBezTo>
                    <a:cubicBezTo>
                      <a:pt x="169" y="94"/>
                      <a:pt x="172" y="94"/>
                      <a:pt x="171" y="95"/>
                    </a:cubicBezTo>
                    <a:cubicBezTo>
                      <a:pt x="171" y="97"/>
                      <a:pt x="169" y="96"/>
                      <a:pt x="168" y="97"/>
                    </a:cubicBezTo>
                    <a:cubicBezTo>
                      <a:pt x="166" y="99"/>
                      <a:pt x="165" y="102"/>
                      <a:pt x="164" y="104"/>
                    </a:cubicBezTo>
                    <a:cubicBezTo>
                      <a:pt x="163" y="105"/>
                      <a:pt x="164" y="107"/>
                      <a:pt x="164" y="108"/>
                    </a:cubicBezTo>
                    <a:cubicBezTo>
                      <a:pt x="162" y="109"/>
                      <a:pt x="157" y="109"/>
                      <a:pt x="156" y="112"/>
                    </a:cubicBezTo>
                    <a:cubicBezTo>
                      <a:pt x="155" y="115"/>
                      <a:pt x="158" y="120"/>
                      <a:pt x="156" y="123"/>
                    </a:cubicBezTo>
                    <a:cubicBezTo>
                      <a:pt x="155" y="126"/>
                      <a:pt x="150" y="126"/>
                      <a:pt x="148" y="129"/>
                    </a:cubicBezTo>
                    <a:cubicBezTo>
                      <a:pt x="146" y="130"/>
                      <a:pt x="146" y="133"/>
                      <a:pt x="144" y="135"/>
                    </a:cubicBezTo>
                    <a:cubicBezTo>
                      <a:pt x="143" y="136"/>
                      <a:pt x="141" y="135"/>
                      <a:pt x="140" y="136"/>
                    </a:cubicBezTo>
                    <a:cubicBezTo>
                      <a:pt x="140" y="139"/>
                      <a:pt x="142" y="142"/>
                      <a:pt x="140" y="144"/>
                    </a:cubicBezTo>
                    <a:cubicBezTo>
                      <a:pt x="139" y="146"/>
                      <a:pt x="136" y="143"/>
                      <a:pt x="134" y="143"/>
                    </a:cubicBezTo>
                    <a:cubicBezTo>
                      <a:pt x="132" y="144"/>
                      <a:pt x="131" y="147"/>
                      <a:pt x="129" y="147"/>
                    </a:cubicBezTo>
                    <a:cubicBezTo>
                      <a:pt x="127" y="146"/>
                      <a:pt x="126" y="143"/>
                      <a:pt x="124" y="143"/>
                    </a:cubicBezTo>
                    <a:cubicBezTo>
                      <a:pt x="123" y="142"/>
                      <a:pt x="122" y="143"/>
                      <a:pt x="121" y="143"/>
                    </a:cubicBezTo>
                    <a:cubicBezTo>
                      <a:pt x="117" y="148"/>
                      <a:pt x="112" y="152"/>
                      <a:pt x="110" y="158"/>
                    </a:cubicBezTo>
                    <a:cubicBezTo>
                      <a:pt x="109" y="160"/>
                      <a:pt x="110" y="162"/>
                      <a:pt x="112" y="163"/>
                    </a:cubicBezTo>
                    <a:cubicBezTo>
                      <a:pt x="113" y="164"/>
                      <a:pt x="115" y="163"/>
                      <a:pt x="117" y="163"/>
                    </a:cubicBezTo>
                    <a:cubicBezTo>
                      <a:pt x="118" y="164"/>
                      <a:pt x="120" y="164"/>
                      <a:pt x="120" y="165"/>
                    </a:cubicBezTo>
                    <a:cubicBezTo>
                      <a:pt x="121" y="168"/>
                      <a:pt x="119" y="170"/>
                      <a:pt x="120" y="172"/>
                    </a:cubicBezTo>
                    <a:cubicBezTo>
                      <a:pt x="121" y="175"/>
                      <a:pt x="122" y="178"/>
                      <a:pt x="125" y="179"/>
                    </a:cubicBezTo>
                    <a:cubicBezTo>
                      <a:pt x="126" y="180"/>
                      <a:pt x="128" y="179"/>
                      <a:pt x="129" y="179"/>
                    </a:cubicBezTo>
                    <a:cubicBezTo>
                      <a:pt x="130" y="180"/>
                      <a:pt x="128" y="182"/>
                      <a:pt x="129" y="183"/>
                    </a:cubicBezTo>
                    <a:cubicBezTo>
                      <a:pt x="130" y="187"/>
                      <a:pt x="134" y="190"/>
                      <a:pt x="135" y="194"/>
                    </a:cubicBezTo>
                    <a:cubicBezTo>
                      <a:pt x="135" y="194"/>
                      <a:pt x="132" y="194"/>
                      <a:pt x="132" y="195"/>
                    </a:cubicBezTo>
                    <a:cubicBezTo>
                      <a:pt x="132" y="196"/>
                      <a:pt x="135" y="198"/>
                      <a:pt x="134" y="199"/>
                    </a:cubicBezTo>
                    <a:cubicBezTo>
                      <a:pt x="134" y="200"/>
                      <a:pt x="131" y="201"/>
                      <a:pt x="130" y="200"/>
                    </a:cubicBezTo>
                    <a:cubicBezTo>
                      <a:pt x="128" y="200"/>
                      <a:pt x="131" y="197"/>
                      <a:pt x="130" y="197"/>
                    </a:cubicBezTo>
                    <a:cubicBezTo>
                      <a:pt x="127" y="197"/>
                      <a:pt x="125" y="201"/>
                      <a:pt x="122" y="201"/>
                    </a:cubicBezTo>
                    <a:cubicBezTo>
                      <a:pt x="120" y="201"/>
                      <a:pt x="118" y="200"/>
                      <a:pt x="116" y="200"/>
                    </a:cubicBezTo>
                    <a:cubicBezTo>
                      <a:pt x="112" y="199"/>
                      <a:pt x="109" y="198"/>
                      <a:pt x="105" y="199"/>
                    </a:cubicBezTo>
                    <a:cubicBezTo>
                      <a:pt x="104" y="199"/>
                      <a:pt x="106" y="201"/>
                      <a:pt x="105" y="202"/>
                    </a:cubicBezTo>
                    <a:cubicBezTo>
                      <a:pt x="104" y="203"/>
                      <a:pt x="102" y="203"/>
                      <a:pt x="101" y="204"/>
                    </a:cubicBezTo>
                    <a:cubicBezTo>
                      <a:pt x="100" y="205"/>
                      <a:pt x="98" y="206"/>
                      <a:pt x="97" y="207"/>
                    </a:cubicBezTo>
                    <a:cubicBezTo>
                      <a:pt x="95" y="206"/>
                      <a:pt x="92" y="205"/>
                      <a:pt x="90" y="203"/>
                    </a:cubicBezTo>
                    <a:cubicBezTo>
                      <a:pt x="88" y="200"/>
                      <a:pt x="88" y="195"/>
                      <a:pt x="85" y="192"/>
                    </a:cubicBezTo>
                    <a:cubicBezTo>
                      <a:pt x="83" y="190"/>
                      <a:pt x="79" y="190"/>
                      <a:pt x="76" y="188"/>
                    </a:cubicBezTo>
                    <a:cubicBezTo>
                      <a:pt x="75" y="187"/>
                      <a:pt x="77" y="184"/>
                      <a:pt x="76" y="183"/>
                    </a:cubicBezTo>
                    <a:cubicBezTo>
                      <a:pt x="74" y="181"/>
                      <a:pt x="71" y="180"/>
                      <a:pt x="68" y="180"/>
                    </a:cubicBezTo>
                    <a:cubicBezTo>
                      <a:pt x="64" y="180"/>
                      <a:pt x="60" y="181"/>
                      <a:pt x="56" y="182"/>
                    </a:cubicBezTo>
                    <a:cubicBezTo>
                      <a:pt x="54" y="182"/>
                      <a:pt x="52" y="183"/>
                      <a:pt x="50" y="184"/>
                    </a:cubicBezTo>
                    <a:cubicBezTo>
                      <a:pt x="46" y="184"/>
                      <a:pt x="43" y="184"/>
                      <a:pt x="39" y="184"/>
                    </a:cubicBezTo>
                    <a:cubicBezTo>
                      <a:pt x="37" y="184"/>
                      <a:pt x="35" y="184"/>
                      <a:pt x="33" y="184"/>
                    </a:cubicBezTo>
                    <a:cubicBezTo>
                      <a:pt x="31" y="184"/>
                      <a:pt x="28" y="184"/>
                      <a:pt x="26" y="184"/>
                    </a:cubicBezTo>
                    <a:cubicBezTo>
                      <a:pt x="23" y="185"/>
                      <a:pt x="21" y="188"/>
                      <a:pt x="18" y="187"/>
                    </a:cubicBezTo>
                    <a:cubicBezTo>
                      <a:pt x="16" y="187"/>
                      <a:pt x="16" y="184"/>
                      <a:pt x="16" y="183"/>
                    </a:cubicBezTo>
                    <a:cubicBezTo>
                      <a:pt x="16" y="181"/>
                      <a:pt x="15" y="178"/>
                      <a:pt x="15" y="176"/>
                    </a:cubicBezTo>
                    <a:cubicBezTo>
                      <a:pt x="15" y="173"/>
                      <a:pt x="16" y="170"/>
                      <a:pt x="17" y="168"/>
                    </a:cubicBezTo>
                    <a:cubicBezTo>
                      <a:pt x="19" y="166"/>
                      <a:pt x="21" y="165"/>
                      <a:pt x="24" y="164"/>
                    </a:cubicBezTo>
                    <a:cubicBezTo>
                      <a:pt x="26" y="163"/>
                      <a:pt x="29" y="164"/>
                      <a:pt x="31" y="163"/>
                    </a:cubicBezTo>
                    <a:cubicBezTo>
                      <a:pt x="32" y="162"/>
                      <a:pt x="31" y="161"/>
                      <a:pt x="31" y="160"/>
                    </a:cubicBezTo>
                    <a:cubicBezTo>
                      <a:pt x="32" y="158"/>
                      <a:pt x="33" y="155"/>
                      <a:pt x="32" y="154"/>
                    </a:cubicBezTo>
                    <a:cubicBezTo>
                      <a:pt x="31" y="152"/>
                      <a:pt x="27" y="154"/>
                      <a:pt x="26" y="152"/>
                    </a:cubicBezTo>
                    <a:cubicBezTo>
                      <a:pt x="23" y="148"/>
                      <a:pt x="25" y="142"/>
                      <a:pt x="24" y="137"/>
                    </a:cubicBezTo>
                    <a:cubicBezTo>
                      <a:pt x="23" y="136"/>
                      <a:pt x="22" y="135"/>
                      <a:pt x="20" y="134"/>
                    </a:cubicBezTo>
                    <a:cubicBezTo>
                      <a:pt x="18" y="133"/>
                      <a:pt x="15" y="133"/>
                      <a:pt x="13" y="132"/>
                    </a:cubicBezTo>
                    <a:cubicBezTo>
                      <a:pt x="12" y="131"/>
                      <a:pt x="10" y="130"/>
                      <a:pt x="10" y="128"/>
                    </a:cubicBezTo>
                    <a:cubicBezTo>
                      <a:pt x="9" y="126"/>
                      <a:pt x="10" y="123"/>
                      <a:pt x="8" y="120"/>
                    </a:cubicBezTo>
                    <a:cubicBezTo>
                      <a:pt x="6" y="117"/>
                      <a:pt x="3" y="114"/>
                      <a:pt x="0" y="111"/>
                    </a:cubicBezTo>
                    <a:cubicBezTo>
                      <a:pt x="3" y="112"/>
                      <a:pt x="6" y="112"/>
                      <a:pt x="9" y="113"/>
                    </a:cubicBezTo>
                    <a:cubicBezTo>
                      <a:pt x="13" y="114"/>
                      <a:pt x="18" y="115"/>
                      <a:pt x="22" y="116"/>
                    </a:cubicBezTo>
                    <a:cubicBezTo>
                      <a:pt x="28" y="116"/>
                      <a:pt x="33" y="114"/>
                      <a:pt x="39" y="115"/>
                    </a:cubicBezTo>
                    <a:cubicBezTo>
                      <a:pt x="40" y="115"/>
                      <a:pt x="41" y="116"/>
                      <a:pt x="43" y="116"/>
                    </a:cubicBezTo>
                    <a:cubicBezTo>
                      <a:pt x="44" y="116"/>
                      <a:pt x="44" y="115"/>
                      <a:pt x="45" y="115"/>
                    </a:cubicBezTo>
                    <a:cubicBezTo>
                      <a:pt x="47" y="115"/>
                      <a:pt x="49" y="117"/>
                      <a:pt x="52" y="117"/>
                    </a:cubicBezTo>
                    <a:cubicBezTo>
                      <a:pt x="57" y="116"/>
                      <a:pt x="63" y="114"/>
                      <a:pt x="67" y="111"/>
                    </a:cubicBezTo>
                    <a:cubicBezTo>
                      <a:pt x="69" y="110"/>
                      <a:pt x="68" y="108"/>
                      <a:pt x="68" y="107"/>
                    </a:cubicBezTo>
                    <a:cubicBezTo>
                      <a:pt x="67" y="105"/>
                      <a:pt x="66" y="103"/>
                      <a:pt x="66" y="101"/>
                    </a:cubicBezTo>
                    <a:cubicBezTo>
                      <a:pt x="67" y="98"/>
                      <a:pt x="69" y="95"/>
                      <a:pt x="71" y="92"/>
                    </a:cubicBezTo>
                    <a:cubicBezTo>
                      <a:pt x="72" y="90"/>
                      <a:pt x="75" y="90"/>
                      <a:pt x="77" y="90"/>
                    </a:cubicBezTo>
                    <a:cubicBezTo>
                      <a:pt x="77" y="90"/>
                      <a:pt x="76" y="92"/>
                      <a:pt x="77" y="92"/>
                    </a:cubicBezTo>
                    <a:cubicBezTo>
                      <a:pt x="79" y="92"/>
                      <a:pt x="81" y="91"/>
                      <a:pt x="82" y="90"/>
                    </a:cubicBezTo>
                    <a:cubicBezTo>
                      <a:pt x="83" y="89"/>
                      <a:pt x="80" y="87"/>
                      <a:pt x="80" y="87"/>
                    </a:cubicBezTo>
                    <a:cubicBezTo>
                      <a:pt x="82" y="85"/>
                      <a:pt x="84" y="88"/>
                      <a:pt x="86" y="87"/>
                    </a:cubicBezTo>
                    <a:cubicBezTo>
                      <a:pt x="88" y="85"/>
                      <a:pt x="88" y="82"/>
                      <a:pt x="90" y="81"/>
                    </a:cubicBezTo>
                    <a:cubicBezTo>
                      <a:pt x="92" y="80"/>
                      <a:pt x="93" y="82"/>
                      <a:pt x="94" y="83"/>
                    </a:cubicBezTo>
                    <a:cubicBezTo>
                      <a:pt x="96" y="84"/>
                      <a:pt x="97" y="86"/>
                      <a:pt x="98" y="86"/>
                    </a:cubicBezTo>
                    <a:cubicBezTo>
                      <a:pt x="100" y="85"/>
                      <a:pt x="102" y="83"/>
                      <a:pt x="102" y="81"/>
                    </a:cubicBezTo>
                    <a:cubicBezTo>
                      <a:pt x="103" y="80"/>
                      <a:pt x="100" y="80"/>
                      <a:pt x="100" y="78"/>
                    </a:cubicBezTo>
                    <a:cubicBezTo>
                      <a:pt x="100" y="76"/>
                      <a:pt x="100" y="74"/>
                      <a:pt x="101" y="72"/>
                    </a:cubicBezTo>
                    <a:cubicBezTo>
                      <a:pt x="102" y="69"/>
                      <a:pt x="102" y="65"/>
                      <a:pt x="104" y="64"/>
                    </a:cubicBezTo>
                    <a:cubicBezTo>
                      <a:pt x="106" y="62"/>
                      <a:pt x="110" y="65"/>
                      <a:pt x="111" y="63"/>
                    </a:cubicBezTo>
                    <a:cubicBezTo>
                      <a:pt x="113" y="62"/>
                      <a:pt x="112" y="59"/>
                      <a:pt x="111" y="57"/>
                    </a:cubicBezTo>
                    <a:cubicBezTo>
                      <a:pt x="110" y="54"/>
                      <a:pt x="108" y="52"/>
                      <a:pt x="107" y="50"/>
                    </a:cubicBezTo>
                    <a:cubicBezTo>
                      <a:pt x="107" y="49"/>
                      <a:pt x="107" y="47"/>
                      <a:pt x="108" y="47"/>
                    </a:cubicBezTo>
                    <a:cubicBezTo>
                      <a:pt x="110" y="47"/>
                      <a:pt x="111" y="50"/>
                      <a:pt x="114" y="50"/>
                    </a:cubicBezTo>
                    <a:cubicBezTo>
                      <a:pt x="116" y="50"/>
                      <a:pt x="119" y="49"/>
                      <a:pt x="120" y="48"/>
                    </a:cubicBezTo>
                    <a:cubicBezTo>
                      <a:pt x="122" y="46"/>
                      <a:pt x="122" y="44"/>
                      <a:pt x="123" y="42"/>
                    </a:cubicBezTo>
                    <a:cubicBezTo>
                      <a:pt x="123" y="41"/>
                      <a:pt x="122" y="40"/>
                      <a:pt x="123" y="39"/>
                    </a:cubicBezTo>
                    <a:cubicBezTo>
                      <a:pt x="124" y="37"/>
                      <a:pt x="127" y="35"/>
                      <a:pt x="127" y="33"/>
                    </a:cubicBezTo>
                    <a:cubicBezTo>
                      <a:pt x="128" y="29"/>
                      <a:pt x="126" y="25"/>
                      <a:pt x="124" y="21"/>
                    </a:cubicBezTo>
                    <a:cubicBezTo>
                      <a:pt x="124" y="19"/>
                      <a:pt x="121" y="19"/>
                      <a:pt x="120" y="18"/>
                    </a:cubicBezTo>
                    <a:cubicBezTo>
                      <a:pt x="120" y="16"/>
                      <a:pt x="121" y="13"/>
                      <a:pt x="123" y="12"/>
                    </a:cubicBezTo>
                    <a:cubicBezTo>
                      <a:pt x="125" y="11"/>
                      <a:pt x="127" y="13"/>
                      <a:pt x="128" y="12"/>
                    </a:cubicBezTo>
                    <a:cubicBezTo>
                      <a:pt x="133" y="10"/>
                      <a:pt x="135" y="5"/>
                      <a:pt x="139" y="3"/>
                    </a:cubicBezTo>
                    <a:cubicBezTo>
                      <a:pt x="143" y="1"/>
                      <a:pt x="147" y="2"/>
                      <a:pt x="151" y="2"/>
                    </a:cubicBezTo>
                    <a:cubicBezTo>
                      <a:pt x="152" y="2"/>
                      <a:pt x="154" y="3"/>
                      <a:pt x="156" y="3"/>
                    </a:cubicBezTo>
                    <a:cubicBezTo>
                      <a:pt x="158" y="3"/>
                      <a:pt x="160" y="1"/>
                      <a:pt x="162" y="0"/>
                    </a:cubicBezTo>
                    <a:cubicBezTo>
                      <a:pt x="164" y="1"/>
                      <a:pt x="166" y="2"/>
                      <a:pt x="168" y="3"/>
                    </a:cubicBezTo>
                    <a:cubicBezTo>
                      <a:pt x="169" y="3"/>
                      <a:pt x="170" y="1"/>
                      <a:pt x="171" y="1"/>
                    </a:cubicBezTo>
                    <a:cubicBezTo>
                      <a:pt x="175" y="4"/>
                      <a:pt x="178" y="7"/>
                      <a:pt x="180" y="11"/>
                    </a:cubicBezTo>
                    <a:cubicBezTo>
                      <a:pt x="181" y="12"/>
                      <a:pt x="179" y="15"/>
                      <a:pt x="180" y="17"/>
                    </a:cubicBezTo>
                    <a:cubicBezTo>
                      <a:pt x="180" y="18"/>
                      <a:pt x="181" y="20"/>
                      <a:pt x="182" y="21"/>
                    </a:cubicBezTo>
                    <a:cubicBezTo>
                      <a:pt x="185" y="22"/>
                      <a:pt x="188" y="20"/>
                      <a:pt x="191" y="21"/>
                    </a:cubicBezTo>
                    <a:cubicBezTo>
                      <a:pt x="192" y="22"/>
                      <a:pt x="191" y="25"/>
                      <a:pt x="192" y="26"/>
                    </a:cubicBezTo>
                    <a:cubicBezTo>
                      <a:pt x="195" y="27"/>
                      <a:pt x="198" y="27"/>
                      <a:pt x="201" y="2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385" name="Freeform 121"/>
              <p:cNvSpPr>
                <a:spLocks noChangeAspect="1"/>
              </p:cNvSpPr>
              <p:nvPr/>
            </p:nvSpPr>
            <p:spPr bwMode="auto">
              <a:xfrm>
                <a:off x="6308725" y="3236913"/>
                <a:ext cx="1433513" cy="1085850"/>
              </a:xfrm>
              <a:custGeom>
                <a:avLst/>
                <a:gdLst>
                  <a:gd name="T0" fmla="*/ 2147483646 w 713"/>
                  <a:gd name="T1" fmla="*/ 2147483646 h 540"/>
                  <a:gd name="T2" fmla="*/ 2147483646 w 713"/>
                  <a:gd name="T3" fmla="*/ 2147483646 h 540"/>
                  <a:gd name="T4" fmla="*/ 2147483646 w 713"/>
                  <a:gd name="T5" fmla="*/ 2147483646 h 540"/>
                  <a:gd name="T6" fmla="*/ 2147483646 w 713"/>
                  <a:gd name="T7" fmla="*/ 2147483646 h 540"/>
                  <a:gd name="T8" fmla="*/ 2147483646 w 713"/>
                  <a:gd name="T9" fmla="*/ 2147483646 h 540"/>
                  <a:gd name="T10" fmla="*/ 2147483646 w 713"/>
                  <a:gd name="T11" fmla="*/ 2147483646 h 540"/>
                  <a:gd name="T12" fmla="*/ 2147483646 w 713"/>
                  <a:gd name="T13" fmla="*/ 2147483646 h 540"/>
                  <a:gd name="T14" fmla="*/ 2147483646 w 713"/>
                  <a:gd name="T15" fmla="*/ 2147483646 h 540"/>
                  <a:gd name="T16" fmla="*/ 2147483646 w 713"/>
                  <a:gd name="T17" fmla="*/ 2147483646 h 540"/>
                  <a:gd name="T18" fmla="*/ 2147483646 w 713"/>
                  <a:gd name="T19" fmla="*/ 2147483646 h 540"/>
                  <a:gd name="T20" fmla="*/ 2147483646 w 713"/>
                  <a:gd name="T21" fmla="*/ 2147483646 h 540"/>
                  <a:gd name="T22" fmla="*/ 2147483646 w 713"/>
                  <a:gd name="T23" fmla="*/ 2147483646 h 540"/>
                  <a:gd name="T24" fmla="*/ 2147483646 w 713"/>
                  <a:gd name="T25" fmla="*/ 2147483646 h 540"/>
                  <a:gd name="T26" fmla="*/ 2147483646 w 713"/>
                  <a:gd name="T27" fmla="*/ 2147483646 h 540"/>
                  <a:gd name="T28" fmla="*/ 2147483646 w 713"/>
                  <a:gd name="T29" fmla="*/ 2147483646 h 540"/>
                  <a:gd name="T30" fmla="*/ 2147483646 w 713"/>
                  <a:gd name="T31" fmla="*/ 2147483646 h 540"/>
                  <a:gd name="T32" fmla="*/ 2147483646 w 713"/>
                  <a:gd name="T33" fmla="*/ 2147483646 h 540"/>
                  <a:gd name="T34" fmla="*/ 2147483646 w 713"/>
                  <a:gd name="T35" fmla="*/ 2147483646 h 540"/>
                  <a:gd name="T36" fmla="*/ 2147483646 w 713"/>
                  <a:gd name="T37" fmla="*/ 2147483646 h 540"/>
                  <a:gd name="T38" fmla="*/ 2147483646 w 713"/>
                  <a:gd name="T39" fmla="*/ 2147483646 h 540"/>
                  <a:gd name="T40" fmla="*/ 2147483646 w 713"/>
                  <a:gd name="T41" fmla="*/ 2147483646 h 540"/>
                  <a:gd name="T42" fmla="*/ 2147483646 w 713"/>
                  <a:gd name="T43" fmla="*/ 2147483646 h 540"/>
                  <a:gd name="T44" fmla="*/ 2147483646 w 713"/>
                  <a:gd name="T45" fmla="*/ 2147483646 h 540"/>
                  <a:gd name="T46" fmla="*/ 2147483646 w 713"/>
                  <a:gd name="T47" fmla="*/ 2147483646 h 540"/>
                  <a:gd name="T48" fmla="*/ 2147483646 w 713"/>
                  <a:gd name="T49" fmla="*/ 2147483646 h 540"/>
                  <a:gd name="T50" fmla="*/ 2147483646 w 713"/>
                  <a:gd name="T51" fmla="*/ 2147483646 h 540"/>
                  <a:gd name="T52" fmla="*/ 2147483646 w 713"/>
                  <a:gd name="T53" fmla="*/ 2147483646 h 540"/>
                  <a:gd name="T54" fmla="*/ 2147483646 w 713"/>
                  <a:gd name="T55" fmla="*/ 2147483646 h 540"/>
                  <a:gd name="T56" fmla="*/ 2147483646 w 713"/>
                  <a:gd name="T57" fmla="*/ 2147483646 h 540"/>
                  <a:gd name="T58" fmla="*/ 2147483646 w 713"/>
                  <a:gd name="T59" fmla="*/ 2147483646 h 540"/>
                  <a:gd name="T60" fmla="*/ 2147483646 w 713"/>
                  <a:gd name="T61" fmla="*/ 2147483646 h 540"/>
                  <a:gd name="T62" fmla="*/ 2147483646 w 713"/>
                  <a:gd name="T63" fmla="*/ 2147483646 h 540"/>
                  <a:gd name="T64" fmla="*/ 2147483646 w 713"/>
                  <a:gd name="T65" fmla="*/ 2147483646 h 540"/>
                  <a:gd name="T66" fmla="*/ 2147483646 w 713"/>
                  <a:gd name="T67" fmla="*/ 2147483646 h 540"/>
                  <a:gd name="T68" fmla="*/ 2147483646 w 713"/>
                  <a:gd name="T69" fmla="*/ 2147483646 h 540"/>
                  <a:gd name="T70" fmla="*/ 2147483646 w 713"/>
                  <a:gd name="T71" fmla="*/ 2147483646 h 540"/>
                  <a:gd name="T72" fmla="*/ 2147483646 w 713"/>
                  <a:gd name="T73" fmla="*/ 2147483646 h 540"/>
                  <a:gd name="T74" fmla="*/ 2147483646 w 713"/>
                  <a:gd name="T75" fmla="*/ 2147483646 h 540"/>
                  <a:gd name="T76" fmla="*/ 2147483646 w 713"/>
                  <a:gd name="T77" fmla="*/ 2147483646 h 540"/>
                  <a:gd name="T78" fmla="*/ 2147483646 w 713"/>
                  <a:gd name="T79" fmla="*/ 2147483646 h 540"/>
                  <a:gd name="T80" fmla="*/ 2147483646 w 713"/>
                  <a:gd name="T81" fmla="*/ 2147483646 h 540"/>
                  <a:gd name="T82" fmla="*/ 2147483646 w 713"/>
                  <a:gd name="T83" fmla="*/ 2147483646 h 540"/>
                  <a:gd name="T84" fmla="*/ 2147483646 w 713"/>
                  <a:gd name="T85" fmla="*/ 2147483646 h 540"/>
                  <a:gd name="T86" fmla="*/ 2147483646 w 713"/>
                  <a:gd name="T87" fmla="*/ 2147483646 h 540"/>
                  <a:gd name="T88" fmla="*/ 2147483646 w 713"/>
                  <a:gd name="T89" fmla="*/ 2147483646 h 540"/>
                  <a:gd name="T90" fmla="*/ 2147483646 w 713"/>
                  <a:gd name="T91" fmla="*/ 2147483646 h 540"/>
                  <a:gd name="T92" fmla="*/ 2147483646 w 713"/>
                  <a:gd name="T93" fmla="*/ 2147483646 h 540"/>
                  <a:gd name="T94" fmla="*/ 2147483646 w 713"/>
                  <a:gd name="T95" fmla="*/ 2147483646 h 540"/>
                  <a:gd name="T96" fmla="*/ 2147483646 w 713"/>
                  <a:gd name="T97" fmla="*/ 2147483646 h 540"/>
                  <a:gd name="T98" fmla="*/ 2147483646 w 713"/>
                  <a:gd name="T99" fmla="*/ 2147483646 h 540"/>
                  <a:gd name="T100" fmla="*/ 2147483646 w 713"/>
                  <a:gd name="T101" fmla="*/ 2147483646 h 540"/>
                  <a:gd name="T102" fmla="*/ 2147483646 w 713"/>
                  <a:gd name="T103" fmla="*/ 2147483646 h 540"/>
                  <a:gd name="T104" fmla="*/ 2147483646 w 713"/>
                  <a:gd name="T105" fmla="*/ 2147483646 h 540"/>
                  <a:gd name="T106" fmla="*/ 2147483646 w 713"/>
                  <a:gd name="T107" fmla="*/ 2147483646 h 540"/>
                  <a:gd name="T108" fmla="*/ 2147483646 w 713"/>
                  <a:gd name="T109" fmla="*/ 2147483646 h 540"/>
                  <a:gd name="T110" fmla="*/ 2147483646 w 713"/>
                  <a:gd name="T111" fmla="*/ 2147483646 h 5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13" h="540">
                    <a:moveTo>
                      <a:pt x="72" y="191"/>
                    </a:moveTo>
                    <a:cubicBezTo>
                      <a:pt x="72" y="191"/>
                      <a:pt x="74" y="193"/>
                      <a:pt x="74" y="193"/>
                    </a:cubicBezTo>
                    <a:cubicBezTo>
                      <a:pt x="73" y="194"/>
                      <a:pt x="71" y="194"/>
                      <a:pt x="70" y="196"/>
                    </a:cubicBezTo>
                    <a:cubicBezTo>
                      <a:pt x="68" y="197"/>
                      <a:pt x="69" y="200"/>
                      <a:pt x="67" y="201"/>
                    </a:cubicBezTo>
                    <a:cubicBezTo>
                      <a:pt x="65" y="201"/>
                      <a:pt x="64" y="198"/>
                      <a:pt x="63" y="199"/>
                    </a:cubicBezTo>
                    <a:cubicBezTo>
                      <a:pt x="59" y="200"/>
                      <a:pt x="57" y="203"/>
                      <a:pt x="55" y="206"/>
                    </a:cubicBezTo>
                    <a:cubicBezTo>
                      <a:pt x="53" y="207"/>
                      <a:pt x="54" y="211"/>
                      <a:pt x="52" y="212"/>
                    </a:cubicBezTo>
                    <a:cubicBezTo>
                      <a:pt x="49" y="213"/>
                      <a:pt x="45" y="211"/>
                      <a:pt x="41" y="212"/>
                    </a:cubicBezTo>
                    <a:cubicBezTo>
                      <a:pt x="39" y="212"/>
                      <a:pt x="37" y="212"/>
                      <a:pt x="36" y="213"/>
                    </a:cubicBezTo>
                    <a:cubicBezTo>
                      <a:pt x="33" y="216"/>
                      <a:pt x="35" y="220"/>
                      <a:pt x="32" y="223"/>
                    </a:cubicBezTo>
                    <a:cubicBezTo>
                      <a:pt x="30" y="225"/>
                      <a:pt x="26" y="226"/>
                      <a:pt x="23" y="225"/>
                    </a:cubicBezTo>
                    <a:cubicBezTo>
                      <a:pt x="22" y="225"/>
                      <a:pt x="24" y="221"/>
                      <a:pt x="22" y="220"/>
                    </a:cubicBezTo>
                    <a:cubicBezTo>
                      <a:pt x="20" y="220"/>
                      <a:pt x="19" y="223"/>
                      <a:pt x="18" y="224"/>
                    </a:cubicBezTo>
                    <a:cubicBezTo>
                      <a:pt x="16" y="224"/>
                      <a:pt x="14" y="222"/>
                      <a:pt x="13" y="223"/>
                    </a:cubicBezTo>
                    <a:cubicBezTo>
                      <a:pt x="11" y="224"/>
                      <a:pt x="9" y="226"/>
                      <a:pt x="7" y="227"/>
                    </a:cubicBezTo>
                    <a:cubicBezTo>
                      <a:pt x="5" y="228"/>
                      <a:pt x="2" y="228"/>
                      <a:pt x="1" y="230"/>
                    </a:cubicBezTo>
                    <a:cubicBezTo>
                      <a:pt x="0" y="232"/>
                      <a:pt x="1" y="236"/>
                      <a:pt x="1" y="239"/>
                    </a:cubicBezTo>
                    <a:cubicBezTo>
                      <a:pt x="1" y="240"/>
                      <a:pt x="3" y="243"/>
                      <a:pt x="3" y="245"/>
                    </a:cubicBezTo>
                    <a:cubicBezTo>
                      <a:pt x="3" y="246"/>
                      <a:pt x="3" y="247"/>
                      <a:pt x="2" y="248"/>
                    </a:cubicBezTo>
                    <a:cubicBezTo>
                      <a:pt x="2" y="250"/>
                      <a:pt x="1" y="253"/>
                      <a:pt x="2" y="253"/>
                    </a:cubicBezTo>
                    <a:cubicBezTo>
                      <a:pt x="5" y="253"/>
                      <a:pt x="8" y="249"/>
                      <a:pt x="11" y="249"/>
                    </a:cubicBezTo>
                    <a:cubicBezTo>
                      <a:pt x="14" y="250"/>
                      <a:pt x="16" y="254"/>
                      <a:pt x="17" y="256"/>
                    </a:cubicBezTo>
                    <a:cubicBezTo>
                      <a:pt x="19" y="260"/>
                      <a:pt x="22" y="264"/>
                      <a:pt x="22" y="269"/>
                    </a:cubicBezTo>
                    <a:cubicBezTo>
                      <a:pt x="22" y="271"/>
                      <a:pt x="18" y="271"/>
                      <a:pt x="17" y="272"/>
                    </a:cubicBezTo>
                    <a:cubicBezTo>
                      <a:pt x="16" y="274"/>
                      <a:pt x="15" y="275"/>
                      <a:pt x="15" y="276"/>
                    </a:cubicBezTo>
                    <a:cubicBezTo>
                      <a:pt x="15" y="277"/>
                      <a:pt x="15" y="278"/>
                      <a:pt x="16" y="278"/>
                    </a:cubicBezTo>
                    <a:cubicBezTo>
                      <a:pt x="18" y="279"/>
                      <a:pt x="20" y="280"/>
                      <a:pt x="22" y="281"/>
                    </a:cubicBezTo>
                    <a:cubicBezTo>
                      <a:pt x="23" y="281"/>
                      <a:pt x="24" y="279"/>
                      <a:pt x="25" y="279"/>
                    </a:cubicBezTo>
                    <a:cubicBezTo>
                      <a:pt x="29" y="282"/>
                      <a:pt x="32" y="285"/>
                      <a:pt x="34" y="289"/>
                    </a:cubicBezTo>
                    <a:cubicBezTo>
                      <a:pt x="35" y="290"/>
                      <a:pt x="33" y="293"/>
                      <a:pt x="34" y="295"/>
                    </a:cubicBezTo>
                    <a:cubicBezTo>
                      <a:pt x="34" y="296"/>
                      <a:pt x="35" y="298"/>
                      <a:pt x="36" y="299"/>
                    </a:cubicBezTo>
                    <a:cubicBezTo>
                      <a:pt x="39" y="300"/>
                      <a:pt x="42" y="298"/>
                      <a:pt x="45" y="299"/>
                    </a:cubicBezTo>
                    <a:cubicBezTo>
                      <a:pt x="46" y="300"/>
                      <a:pt x="45" y="303"/>
                      <a:pt x="46" y="304"/>
                    </a:cubicBezTo>
                    <a:cubicBezTo>
                      <a:pt x="49" y="305"/>
                      <a:pt x="52" y="305"/>
                      <a:pt x="55" y="305"/>
                    </a:cubicBezTo>
                    <a:cubicBezTo>
                      <a:pt x="57" y="305"/>
                      <a:pt x="59" y="303"/>
                      <a:pt x="61" y="304"/>
                    </a:cubicBezTo>
                    <a:cubicBezTo>
                      <a:pt x="63" y="306"/>
                      <a:pt x="62" y="310"/>
                      <a:pt x="64" y="312"/>
                    </a:cubicBezTo>
                    <a:cubicBezTo>
                      <a:pt x="66" y="315"/>
                      <a:pt x="69" y="316"/>
                      <a:pt x="71" y="319"/>
                    </a:cubicBezTo>
                    <a:cubicBezTo>
                      <a:pt x="72" y="321"/>
                      <a:pt x="74" y="322"/>
                      <a:pt x="74" y="325"/>
                    </a:cubicBezTo>
                    <a:cubicBezTo>
                      <a:pt x="73" y="326"/>
                      <a:pt x="69" y="323"/>
                      <a:pt x="69" y="325"/>
                    </a:cubicBezTo>
                    <a:cubicBezTo>
                      <a:pt x="69" y="328"/>
                      <a:pt x="71" y="331"/>
                      <a:pt x="73" y="334"/>
                    </a:cubicBezTo>
                    <a:cubicBezTo>
                      <a:pt x="74" y="336"/>
                      <a:pt x="77" y="337"/>
                      <a:pt x="79" y="339"/>
                    </a:cubicBezTo>
                    <a:cubicBezTo>
                      <a:pt x="82" y="342"/>
                      <a:pt x="86" y="345"/>
                      <a:pt x="86" y="348"/>
                    </a:cubicBezTo>
                    <a:cubicBezTo>
                      <a:pt x="86" y="352"/>
                      <a:pt x="81" y="354"/>
                      <a:pt x="78" y="355"/>
                    </a:cubicBezTo>
                    <a:cubicBezTo>
                      <a:pt x="76" y="355"/>
                      <a:pt x="75" y="353"/>
                      <a:pt x="74" y="352"/>
                    </a:cubicBezTo>
                    <a:cubicBezTo>
                      <a:pt x="74" y="351"/>
                      <a:pt x="75" y="349"/>
                      <a:pt x="74" y="349"/>
                    </a:cubicBezTo>
                    <a:cubicBezTo>
                      <a:pt x="73" y="349"/>
                      <a:pt x="72" y="351"/>
                      <a:pt x="71" y="352"/>
                    </a:cubicBezTo>
                    <a:cubicBezTo>
                      <a:pt x="70" y="353"/>
                      <a:pt x="70" y="354"/>
                      <a:pt x="70" y="355"/>
                    </a:cubicBezTo>
                    <a:cubicBezTo>
                      <a:pt x="71" y="358"/>
                      <a:pt x="73" y="361"/>
                      <a:pt x="74" y="364"/>
                    </a:cubicBezTo>
                    <a:cubicBezTo>
                      <a:pt x="75" y="366"/>
                      <a:pt x="75" y="369"/>
                      <a:pt x="77" y="370"/>
                    </a:cubicBezTo>
                    <a:cubicBezTo>
                      <a:pt x="78" y="371"/>
                      <a:pt x="80" y="369"/>
                      <a:pt x="81" y="370"/>
                    </a:cubicBezTo>
                    <a:cubicBezTo>
                      <a:pt x="84" y="372"/>
                      <a:pt x="84" y="375"/>
                      <a:pt x="87" y="377"/>
                    </a:cubicBezTo>
                    <a:cubicBezTo>
                      <a:pt x="88" y="378"/>
                      <a:pt x="90" y="377"/>
                      <a:pt x="92" y="377"/>
                    </a:cubicBezTo>
                    <a:cubicBezTo>
                      <a:pt x="95" y="379"/>
                      <a:pt x="98" y="382"/>
                      <a:pt x="101" y="384"/>
                    </a:cubicBezTo>
                    <a:cubicBezTo>
                      <a:pt x="103" y="385"/>
                      <a:pt x="104" y="386"/>
                      <a:pt x="106" y="387"/>
                    </a:cubicBezTo>
                    <a:cubicBezTo>
                      <a:pt x="107" y="388"/>
                      <a:pt x="108" y="391"/>
                      <a:pt x="110" y="390"/>
                    </a:cubicBezTo>
                    <a:cubicBezTo>
                      <a:pt x="111" y="390"/>
                      <a:pt x="109" y="387"/>
                      <a:pt x="110" y="386"/>
                    </a:cubicBezTo>
                    <a:cubicBezTo>
                      <a:pt x="111" y="385"/>
                      <a:pt x="113" y="386"/>
                      <a:pt x="114" y="386"/>
                    </a:cubicBezTo>
                    <a:cubicBezTo>
                      <a:pt x="116" y="387"/>
                      <a:pt x="119" y="388"/>
                      <a:pt x="122" y="389"/>
                    </a:cubicBezTo>
                    <a:cubicBezTo>
                      <a:pt x="125" y="391"/>
                      <a:pt x="129" y="394"/>
                      <a:pt x="132" y="396"/>
                    </a:cubicBezTo>
                    <a:cubicBezTo>
                      <a:pt x="134" y="398"/>
                      <a:pt x="135" y="402"/>
                      <a:pt x="138" y="403"/>
                    </a:cubicBezTo>
                    <a:cubicBezTo>
                      <a:pt x="140" y="403"/>
                      <a:pt x="140" y="399"/>
                      <a:pt x="141" y="399"/>
                    </a:cubicBezTo>
                    <a:cubicBezTo>
                      <a:pt x="142" y="398"/>
                      <a:pt x="144" y="398"/>
                      <a:pt x="145" y="399"/>
                    </a:cubicBezTo>
                    <a:cubicBezTo>
                      <a:pt x="146" y="401"/>
                      <a:pt x="144" y="403"/>
                      <a:pt x="145" y="405"/>
                    </a:cubicBezTo>
                    <a:cubicBezTo>
                      <a:pt x="145" y="407"/>
                      <a:pt x="146" y="408"/>
                      <a:pt x="147" y="409"/>
                    </a:cubicBezTo>
                    <a:cubicBezTo>
                      <a:pt x="150" y="410"/>
                      <a:pt x="155" y="409"/>
                      <a:pt x="158" y="410"/>
                    </a:cubicBezTo>
                    <a:cubicBezTo>
                      <a:pt x="159" y="411"/>
                      <a:pt x="157" y="414"/>
                      <a:pt x="158" y="415"/>
                    </a:cubicBezTo>
                    <a:cubicBezTo>
                      <a:pt x="159" y="416"/>
                      <a:pt x="162" y="415"/>
                      <a:pt x="164" y="416"/>
                    </a:cubicBezTo>
                    <a:cubicBezTo>
                      <a:pt x="166" y="417"/>
                      <a:pt x="166" y="420"/>
                      <a:pt x="168" y="421"/>
                    </a:cubicBezTo>
                    <a:cubicBezTo>
                      <a:pt x="169" y="422"/>
                      <a:pt x="171" y="419"/>
                      <a:pt x="172" y="420"/>
                    </a:cubicBezTo>
                    <a:cubicBezTo>
                      <a:pt x="173" y="420"/>
                      <a:pt x="173" y="423"/>
                      <a:pt x="175" y="423"/>
                    </a:cubicBezTo>
                    <a:cubicBezTo>
                      <a:pt x="176" y="423"/>
                      <a:pt x="177" y="420"/>
                      <a:pt x="179" y="420"/>
                    </a:cubicBezTo>
                    <a:cubicBezTo>
                      <a:pt x="181" y="420"/>
                      <a:pt x="181" y="423"/>
                      <a:pt x="183" y="424"/>
                    </a:cubicBezTo>
                    <a:cubicBezTo>
                      <a:pt x="184" y="425"/>
                      <a:pt x="186" y="426"/>
                      <a:pt x="187" y="426"/>
                    </a:cubicBezTo>
                    <a:cubicBezTo>
                      <a:pt x="189" y="426"/>
                      <a:pt x="191" y="424"/>
                      <a:pt x="193" y="423"/>
                    </a:cubicBezTo>
                    <a:cubicBezTo>
                      <a:pt x="194" y="423"/>
                      <a:pt x="195" y="424"/>
                      <a:pt x="196" y="424"/>
                    </a:cubicBezTo>
                    <a:cubicBezTo>
                      <a:pt x="198" y="422"/>
                      <a:pt x="199" y="420"/>
                      <a:pt x="201" y="419"/>
                    </a:cubicBezTo>
                    <a:cubicBezTo>
                      <a:pt x="202" y="419"/>
                      <a:pt x="204" y="418"/>
                      <a:pt x="205" y="419"/>
                    </a:cubicBezTo>
                    <a:cubicBezTo>
                      <a:pt x="206" y="421"/>
                      <a:pt x="205" y="424"/>
                      <a:pt x="205" y="426"/>
                    </a:cubicBezTo>
                    <a:cubicBezTo>
                      <a:pt x="205" y="429"/>
                      <a:pt x="206" y="431"/>
                      <a:pt x="206" y="433"/>
                    </a:cubicBezTo>
                    <a:cubicBezTo>
                      <a:pt x="208" y="431"/>
                      <a:pt x="210" y="427"/>
                      <a:pt x="210" y="425"/>
                    </a:cubicBezTo>
                    <a:cubicBezTo>
                      <a:pt x="211" y="423"/>
                      <a:pt x="210" y="422"/>
                      <a:pt x="211" y="420"/>
                    </a:cubicBezTo>
                    <a:cubicBezTo>
                      <a:pt x="212" y="419"/>
                      <a:pt x="214" y="418"/>
                      <a:pt x="215" y="417"/>
                    </a:cubicBezTo>
                    <a:cubicBezTo>
                      <a:pt x="217" y="417"/>
                      <a:pt x="218" y="418"/>
                      <a:pt x="219" y="418"/>
                    </a:cubicBezTo>
                    <a:cubicBezTo>
                      <a:pt x="221" y="418"/>
                      <a:pt x="222" y="416"/>
                      <a:pt x="223" y="417"/>
                    </a:cubicBezTo>
                    <a:cubicBezTo>
                      <a:pt x="225" y="417"/>
                      <a:pt x="226" y="419"/>
                      <a:pt x="227" y="420"/>
                    </a:cubicBezTo>
                    <a:cubicBezTo>
                      <a:pt x="229" y="421"/>
                      <a:pt x="231" y="421"/>
                      <a:pt x="234" y="421"/>
                    </a:cubicBezTo>
                    <a:cubicBezTo>
                      <a:pt x="235" y="421"/>
                      <a:pt x="237" y="420"/>
                      <a:pt x="238" y="420"/>
                    </a:cubicBezTo>
                    <a:cubicBezTo>
                      <a:pt x="239" y="421"/>
                      <a:pt x="239" y="423"/>
                      <a:pt x="239" y="424"/>
                    </a:cubicBezTo>
                    <a:cubicBezTo>
                      <a:pt x="242" y="424"/>
                      <a:pt x="244" y="423"/>
                      <a:pt x="247" y="423"/>
                    </a:cubicBezTo>
                    <a:cubicBezTo>
                      <a:pt x="249" y="422"/>
                      <a:pt x="252" y="424"/>
                      <a:pt x="253" y="423"/>
                    </a:cubicBezTo>
                    <a:cubicBezTo>
                      <a:pt x="254" y="422"/>
                      <a:pt x="251" y="419"/>
                      <a:pt x="252" y="418"/>
                    </a:cubicBezTo>
                    <a:cubicBezTo>
                      <a:pt x="253" y="416"/>
                      <a:pt x="256" y="416"/>
                      <a:pt x="258" y="414"/>
                    </a:cubicBezTo>
                    <a:cubicBezTo>
                      <a:pt x="259" y="413"/>
                      <a:pt x="258" y="410"/>
                      <a:pt x="259" y="409"/>
                    </a:cubicBezTo>
                    <a:cubicBezTo>
                      <a:pt x="262" y="407"/>
                      <a:pt x="266" y="409"/>
                      <a:pt x="269" y="408"/>
                    </a:cubicBezTo>
                    <a:cubicBezTo>
                      <a:pt x="270" y="407"/>
                      <a:pt x="268" y="405"/>
                      <a:pt x="268" y="404"/>
                    </a:cubicBezTo>
                    <a:cubicBezTo>
                      <a:pt x="270" y="402"/>
                      <a:pt x="273" y="401"/>
                      <a:pt x="275" y="401"/>
                    </a:cubicBezTo>
                    <a:cubicBezTo>
                      <a:pt x="278" y="401"/>
                      <a:pt x="280" y="404"/>
                      <a:pt x="283" y="404"/>
                    </a:cubicBezTo>
                    <a:cubicBezTo>
                      <a:pt x="284" y="405"/>
                      <a:pt x="284" y="403"/>
                      <a:pt x="285" y="403"/>
                    </a:cubicBezTo>
                    <a:cubicBezTo>
                      <a:pt x="287" y="401"/>
                      <a:pt x="289" y="399"/>
                      <a:pt x="292" y="398"/>
                    </a:cubicBezTo>
                    <a:cubicBezTo>
                      <a:pt x="294" y="398"/>
                      <a:pt x="296" y="400"/>
                      <a:pt x="297" y="401"/>
                    </a:cubicBezTo>
                    <a:cubicBezTo>
                      <a:pt x="298" y="403"/>
                      <a:pt x="300" y="405"/>
                      <a:pt x="300" y="408"/>
                    </a:cubicBezTo>
                    <a:cubicBezTo>
                      <a:pt x="299" y="410"/>
                      <a:pt x="295" y="411"/>
                      <a:pt x="295" y="414"/>
                    </a:cubicBezTo>
                    <a:cubicBezTo>
                      <a:pt x="295" y="415"/>
                      <a:pt x="298" y="413"/>
                      <a:pt x="300" y="414"/>
                    </a:cubicBezTo>
                    <a:cubicBezTo>
                      <a:pt x="301" y="414"/>
                      <a:pt x="302" y="416"/>
                      <a:pt x="303" y="416"/>
                    </a:cubicBezTo>
                    <a:cubicBezTo>
                      <a:pt x="305" y="417"/>
                      <a:pt x="308" y="415"/>
                      <a:pt x="310" y="416"/>
                    </a:cubicBezTo>
                    <a:cubicBezTo>
                      <a:pt x="311" y="416"/>
                      <a:pt x="311" y="418"/>
                      <a:pt x="312" y="419"/>
                    </a:cubicBezTo>
                    <a:cubicBezTo>
                      <a:pt x="312" y="418"/>
                      <a:pt x="312" y="414"/>
                      <a:pt x="313" y="414"/>
                    </a:cubicBezTo>
                    <a:cubicBezTo>
                      <a:pt x="316" y="414"/>
                      <a:pt x="318" y="417"/>
                      <a:pt x="320" y="419"/>
                    </a:cubicBezTo>
                    <a:cubicBezTo>
                      <a:pt x="321" y="422"/>
                      <a:pt x="320" y="426"/>
                      <a:pt x="322" y="428"/>
                    </a:cubicBezTo>
                    <a:cubicBezTo>
                      <a:pt x="323" y="429"/>
                      <a:pt x="326" y="427"/>
                      <a:pt x="326" y="428"/>
                    </a:cubicBezTo>
                    <a:cubicBezTo>
                      <a:pt x="328" y="432"/>
                      <a:pt x="327" y="437"/>
                      <a:pt x="328" y="442"/>
                    </a:cubicBezTo>
                    <a:cubicBezTo>
                      <a:pt x="328" y="444"/>
                      <a:pt x="330" y="446"/>
                      <a:pt x="330" y="448"/>
                    </a:cubicBezTo>
                    <a:cubicBezTo>
                      <a:pt x="329" y="449"/>
                      <a:pt x="327" y="448"/>
                      <a:pt x="327" y="448"/>
                    </a:cubicBezTo>
                    <a:cubicBezTo>
                      <a:pt x="327" y="451"/>
                      <a:pt x="330" y="452"/>
                      <a:pt x="329" y="454"/>
                    </a:cubicBezTo>
                    <a:cubicBezTo>
                      <a:pt x="328" y="458"/>
                      <a:pt x="324" y="459"/>
                      <a:pt x="322" y="462"/>
                    </a:cubicBezTo>
                    <a:cubicBezTo>
                      <a:pt x="320" y="467"/>
                      <a:pt x="316" y="469"/>
                      <a:pt x="316" y="473"/>
                    </a:cubicBezTo>
                    <a:cubicBezTo>
                      <a:pt x="315" y="476"/>
                      <a:pt x="320" y="475"/>
                      <a:pt x="321" y="478"/>
                    </a:cubicBezTo>
                    <a:cubicBezTo>
                      <a:pt x="321" y="480"/>
                      <a:pt x="317" y="480"/>
                      <a:pt x="318" y="482"/>
                    </a:cubicBezTo>
                    <a:cubicBezTo>
                      <a:pt x="318" y="484"/>
                      <a:pt x="320" y="485"/>
                      <a:pt x="321" y="485"/>
                    </a:cubicBezTo>
                    <a:cubicBezTo>
                      <a:pt x="323" y="484"/>
                      <a:pt x="324" y="481"/>
                      <a:pt x="327" y="480"/>
                    </a:cubicBezTo>
                    <a:cubicBezTo>
                      <a:pt x="330" y="479"/>
                      <a:pt x="334" y="480"/>
                      <a:pt x="337" y="479"/>
                    </a:cubicBezTo>
                    <a:cubicBezTo>
                      <a:pt x="339" y="480"/>
                      <a:pt x="334" y="481"/>
                      <a:pt x="334" y="483"/>
                    </a:cubicBezTo>
                    <a:cubicBezTo>
                      <a:pt x="333" y="487"/>
                      <a:pt x="333" y="491"/>
                      <a:pt x="335" y="494"/>
                    </a:cubicBezTo>
                    <a:cubicBezTo>
                      <a:pt x="337" y="496"/>
                      <a:pt x="341" y="495"/>
                      <a:pt x="343" y="497"/>
                    </a:cubicBezTo>
                    <a:cubicBezTo>
                      <a:pt x="344" y="498"/>
                      <a:pt x="340" y="498"/>
                      <a:pt x="340" y="499"/>
                    </a:cubicBezTo>
                    <a:cubicBezTo>
                      <a:pt x="340" y="501"/>
                      <a:pt x="343" y="502"/>
                      <a:pt x="342" y="504"/>
                    </a:cubicBezTo>
                    <a:cubicBezTo>
                      <a:pt x="342" y="506"/>
                      <a:pt x="338" y="509"/>
                      <a:pt x="340" y="511"/>
                    </a:cubicBezTo>
                    <a:cubicBezTo>
                      <a:pt x="343" y="513"/>
                      <a:pt x="348" y="509"/>
                      <a:pt x="351" y="511"/>
                    </a:cubicBezTo>
                    <a:cubicBezTo>
                      <a:pt x="352" y="512"/>
                      <a:pt x="350" y="516"/>
                      <a:pt x="351" y="517"/>
                    </a:cubicBezTo>
                    <a:cubicBezTo>
                      <a:pt x="352" y="518"/>
                      <a:pt x="354" y="517"/>
                      <a:pt x="355" y="517"/>
                    </a:cubicBezTo>
                    <a:cubicBezTo>
                      <a:pt x="359" y="516"/>
                      <a:pt x="362" y="514"/>
                      <a:pt x="366" y="515"/>
                    </a:cubicBezTo>
                    <a:cubicBezTo>
                      <a:pt x="367" y="515"/>
                      <a:pt x="366" y="516"/>
                      <a:pt x="366" y="517"/>
                    </a:cubicBezTo>
                    <a:cubicBezTo>
                      <a:pt x="367" y="518"/>
                      <a:pt x="366" y="520"/>
                      <a:pt x="367" y="521"/>
                    </a:cubicBezTo>
                    <a:cubicBezTo>
                      <a:pt x="368" y="522"/>
                      <a:pt x="369" y="522"/>
                      <a:pt x="370" y="522"/>
                    </a:cubicBezTo>
                    <a:cubicBezTo>
                      <a:pt x="371" y="522"/>
                      <a:pt x="373" y="522"/>
                      <a:pt x="374" y="522"/>
                    </a:cubicBezTo>
                    <a:cubicBezTo>
                      <a:pt x="374" y="521"/>
                      <a:pt x="376" y="521"/>
                      <a:pt x="376" y="521"/>
                    </a:cubicBezTo>
                    <a:cubicBezTo>
                      <a:pt x="376" y="519"/>
                      <a:pt x="375" y="518"/>
                      <a:pt x="374" y="516"/>
                    </a:cubicBezTo>
                    <a:cubicBezTo>
                      <a:pt x="374" y="515"/>
                      <a:pt x="373" y="513"/>
                      <a:pt x="372" y="511"/>
                    </a:cubicBezTo>
                    <a:cubicBezTo>
                      <a:pt x="371" y="510"/>
                      <a:pt x="371" y="508"/>
                      <a:pt x="371" y="507"/>
                    </a:cubicBezTo>
                    <a:cubicBezTo>
                      <a:pt x="371" y="506"/>
                      <a:pt x="372" y="505"/>
                      <a:pt x="373" y="504"/>
                    </a:cubicBezTo>
                    <a:cubicBezTo>
                      <a:pt x="374" y="504"/>
                      <a:pt x="375" y="505"/>
                      <a:pt x="376" y="506"/>
                    </a:cubicBezTo>
                    <a:cubicBezTo>
                      <a:pt x="377" y="506"/>
                      <a:pt x="378" y="506"/>
                      <a:pt x="379" y="506"/>
                    </a:cubicBezTo>
                    <a:cubicBezTo>
                      <a:pt x="380" y="504"/>
                      <a:pt x="380" y="503"/>
                      <a:pt x="381" y="502"/>
                    </a:cubicBezTo>
                    <a:cubicBezTo>
                      <a:pt x="382" y="501"/>
                      <a:pt x="384" y="501"/>
                      <a:pt x="385" y="502"/>
                    </a:cubicBezTo>
                    <a:cubicBezTo>
                      <a:pt x="386" y="503"/>
                      <a:pt x="385" y="505"/>
                      <a:pt x="386" y="506"/>
                    </a:cubicBezTo>
                    <a:cubicBezTo>
                      <a:pt x="387" y="506"/>
                      <a:pt x="388" y="506"/>
                      <a:pt x="390" y="506"/>
                    </a:cubicBezTo>
                    <a:cubicBezTo>
                      <a:pt x="391" y="505"/>
                      <a:pt x="391" y="502"/>
                      <a:pt x="393" y="502"/>
                    </a:cubicBezTo>
                    <a:cubicBezTo>
                      <a:pt x="394" y="502"/>
                      <a:pt x="394" y="505"/>
                      <a:pt x="395" y="505"/>
                    </a:cubicBezTo>
                    <a:cubicBezTo>
                      <a:pt x="396" y="505"/>
                      <a:pt x="397" y="503"/>
                      <a:pt x="398" y="502"/>
                    </a:cubicBezTo>
                    <a:cubicBezTo>
                      <a:pt x="399" y="502"/>
                      <a:pt x="400" y="504"/>
                      <a:pt x="401" y="504"/>
                    </a:cubicBezTo>
                    <a:cubicBezTo>
                      <a:pt x="402" y="503"/>
                      <a:pt x="401" y="501"/>
                      <a:pt x="403" y="501"/>
                    </a:cubicBezTo>
                    <a:cubicBezTo>
                      <a:pt x="404" y="500"/>
                      <a:pt x="405" y="503"/>
                      <a:pt x="407" y="502"/>
                    </a:cubicBezTo>
                    <a:cubicBezTo>
                      <a:pt x="408" y="502"/>
                      <a:pt x="407" y="500"/>
                      <a:pt x="407" y="500"/>
                    </a:cubicBezTo>
                    <a:cubicBezTo>
                      <a:pt x="409" y="498"/>
                      <a:pt x="411" y="496"/>
                      <a:pt x="413" y="494"/>
                    </a:cubicBezTo>
                    <a:cubicBezTo>
                      <a:pt x="415" y="493"/>
                      <a:pt x="417" y="490"/>
                      <a:pt x="419" y="491"/>
                    </a:cubicBezTo>
                    <a:cubicBezTo>
                      <a:pt x="422" y="492"/>
                      <a:pt x="421" y="496"/>
                      <a:pt x="423" y="498"/>
                    </a:cubicBezTo>
                    <a:cubicBezTo>
                      <a:pt x="424" y="498"/>
                      <a:pt x="425" y="497"/>
                      <a:pt x="427" y="497"/>
                    </a:cubicBezTo>
                    <a:cubicBezTo>
                      <a:pt x="428" y="497"/>
                      <a:pt x="429" y="499"/>
                      <a:pt x="431" y="499"/>
                    </a:cubicBezTo>
                    <a:cubicBezTo>
                      <a:pt x="432" y="499"/>
                      <a:pt x="433" y="498"/>
                      <a:pt x="434" y="498"/>
                    </a:cubicBezTo>
                    <a:cubicBezTo>
                      <a:pt x="435" y="498"/>
                      <a:pt x="436" y="500"/>
                      <a:pt x="436" y="501"/>
                    </a:cubicBezTo>
                    <a:cubicBezTo>
                      <a:pt x="436" y="503"/>
                      <a:pt x="433" y="504"/>
                      <a:pt x="433" y="506"/>
                    </a:cubicBezTo>
                    <a:cubicBezTo>
                      <a:pt x="435" y="508"/>
                      <a:pt x="436" y="511"/>
                      <a:pt x="437" y="513"/>
                    </a:cubicBezTo>
                    <a:cubicBezTo>
                      <a:pt x="439" y="513"/>
                      <a:pt x="441" y="515"/>
                      <a:pt x="444" y="516"/>
                    </a:cubicBezTo>
                    <a:cubicBezTo>
                      <a:pt x="446" y="517"/>
                      <a:pt x="449" y="518"/>
                      <a:pt x="451" y="519"/>
                    </a:cubicBezTo>
                    <a:cubicBezTo>
                      <a:pt x="454" y="518"/>
                      <a:pt x="457" y="516"/>
                      <a:pt x="460" y="516"/>
                    </a:cubicBezTo>
                    <a:cubicBezTo>
                      <a:pt x="462" y="516"/>
                      <a:pt x="464" y="518"/>
                      <a:pt x="466" y="518"/>
                    </a:cubicBezTo>
                    <a:cubicBezTo>
                      <a:pt x="468" y="517"/>
                      <a:pt x="469" y="514"/>
                      <a:pt x="471" y="514"/>
                    </a:cubicBezTo>
                    <a:cubicBezTo>
                      <a:pt x="473" y="514"/>
                      <a:pt x="475" y="516"/>
                      <a:pt x="475" y="518"/>
                    </a:cubicBezTo>
                    <a:cubicBezTo>
                      <a:pt x="475" y="519"/>
                      <a:pt x="472" y="518"/>
                      <a:pt x="472" y="520"/>
                    </a:cubicBezTo>
                    <a:cubicBezTo>
                      <a:pt x="471" y="522"/>
                      <a:pt x="471" y="526"/>
                      <a:pt x="472" y="528"/>
                    </a:cubicBezTo>
                    <a:cubicBezTo>
                      <a:pt x="473" y="532"/>
                      <a:pt x="474" y="536"/>
                      <a:pt x="477" y="539"/>
                    </a:cubicBezTo>
                    <a:cubicBezTo>
                      <a:pt x="479" y="540"/>
                      <a:pt x="482" y="539"/>
                      <a:pt x="483" y="538"/>
                    </a:cubicBezTo>
                    <a:cubicBezTo>
                      <a:pt x="485" y="537"/>
                      <a:pt x="486" y="534"/>
                      <a:pt x="485" y="533"/>
                    </a:cubicBezTo>
                    <a:cubicBezTo>
                      <a:pt x="484" y="530"/>
                      <a:pt x="481" y="530"/>
                      <a:pt x="480" y="527"/>
                    </a:cubicBezTo>
                    <a:cubicBezTo>
                      <a:pt x="480" y="525"/>
                      <a:pt x="480" y="522"/>
                      <a:pt x="482" y="521"/>
                    </a:cubicBezTo>
                    <a:cubicBezTo>
                      <a:pt x="483" y="520"/>
                      <a:pt x="485" y="523"/>
                      <a:pt x="486" y="523"/>
                    </a:cubicBezTo>
                    <a:cubicBezTo>
                      <a:pt x="488" y="522"/>
                      <a:pt x="489" y="521"/>
                      <a:pt x="490" y="520"/>
                    </a:cubicBezTo>
                    <a:cubicBezTo>
                      <a:pt x="490" y="520"/>
                      <a:pt x="490" y="518"/>
                      <a:pt x="491" y="518"/>
                    </a:cubicBezTo>
                    <a:cubicBezTo>
                      <a:pt x="492" y="518"/>
                      <a:pt x="493" y="520"/>
                      <a:pt x="494" y="520"/>
                    </a:cubicBezTo>
                    <a:cubicBezTo>
                      <a:pt x="497" y="519"/>
                      <a:pt x="499" y="518"/>
                      <a:pt x="501" y="517"/>
                    </a:cubicBezTo>
                    <a:cubicBezTo>
                      <a:pt x="502" y="517"/>
                      <a:pt x="504" y="516"/>
                      <a:pt x="505" y="515"/>
                    </a:cubicBezTo>
                    <a:cubicBezTo>
                      <a:pt x="507" y="514"/>
                      <a:pt x="508" y="514"/>
                      <a:pt x="510" y="514"/>
                    </a:cubicBezTo>
                    <a:cubicBezTo>
                      <a:pt x="510" y="514"/>
                      <a:pt x="511" y="515"/>
                      <a:pt x="512" y="515"/>
                    </a:cubicBezTo>
                    <a:cubicBezTo>
                      <a:pt x="514" y="514"/>
                      <a:pt x="516" y="512"/>
                      <a:pt x="518" y="511"/>
                    </a:cubicBezTo>
                    <a:cubicBezTo>
                      <a:pt x="519" y="511"/>
                      <a:pt x="522" y="512"/>
                      <a:pt x="522" y="510"/>
                    </a:cubicBezTo>
                    <a:cubicBezTo>
                      <a:pt x="522" y="507"/>
                      <a:pt x="519" y="505"/>
                      <a:pt x="519" y="501"/>
                    </a:cubicBezTo>
                    <a:cubicBezTo>
                      <a:pt x="519" y="500"/>
                      <a:pt x="521" y="502"/>
                      <a:pt x="522" y="501"/>
                    </a:cubicBezTo>
                    <a:cubicBezTo>
                      <a:pt x="522" y="501"/>
                      <a:pt x="521" y="497"/>
                      <a:pt x="522" y="498"/>
                    </a:cubicBezTo>
                    <a:cubicBezTo>
                      <a:pt x="524" y="500"/>
                      <a:pt x="525" y="505"/>
                      <a:pt x="528" y="506"/>
                    </a:cubicBezTo>
                    <a:cubicBezTo>
                      <a:pt x="529" y="507"/>
                      <a:pt x="530" y="504"/>
                      <a:pt x="532" y="503"/>
                    </a:cubicBezTo>
                    <a:cubicBezTo>
                      <a:pt x="534" y="501"/>
                      <a:pt x="537" y="500"/>
                      <a:pt x="539" y="500"/>
                    </a:cubicBezTo>
                    <a:cubicBezTo>
                      <a:pt x="541" y="500"/>
                      <a:pt x="541" y="504"/>
                      <a:pt x="543" y="504"/>
                    </a:cubicBezTo>
                    <a:cubicBezTo>
                      <a:pt x="544" y="504"/>
                      <a:pt x="545" y="501"/>
                      <a:pt x="547" y="501"/>
                    </a:cubicBezTo>
                    <a:cubicBezTo>
                      <a:pt x="550" y="499"/>
                      <a:pt x="554" y="500"/>
                      <a:pt x="557" y="498"/>
                    </a:cubicBezTo>
                    <a:cubicBezTo>
                      <a:pt x="560" y="496"/>
                      <a:pt x="559" y="492"/>
                      <a:pt x="561" y="489"/>
                    </a:cubicBezTo>
                    <a:cubicBezTo>
                      <a:pt x="564" y="485"/>
                      <a:pt x="569" y="482"/>
                      <a:pt x="573" y="478"/>
                    </a:cubicBezTo>
                    <a:cubicBezTo>
                      <a:pt x="576" y="475"/>
                      <a:pt x="579" y="472"/>
                      <a:pt x="582" y="468"/>
                    </a:cubicBezTo>
                    <a:cubicBezTo>
                      <a:pt x="584" y="465"/>
                      <a:pt x="585" y="461"/>
                      <a:pt x="587" y="459"/>
                    </a:cubicBezTo>
                    <a:cubicBezTo>
                      <a:pt x="589" y="458"/>
                      <a:pt x="592" y="460"/>
                      <a:pt x="593" y="459"/>
                    </a:cubicBezTo>
                    <a:cubicBezTo>
                      <a:pt x="594" y="457"/>
                      <a:pt x="593" y="454"/>
                      <a:pt x="592" y="451"/>
                    </a:cubicBezTo>
                    <a:cubicBezTo>
                      <a:pt x="592" y="450"/>
                      <a:pt x="588" y="450"/>
                      <a:pt x="589" y="449"/>
                    </a:cubicBezTo>
                    <a:cubicBezTo>
                      <a:pt x="590" y="445"/>
                      <a:pt x="594" y="443"/>
                      <a:pt x="596" y="440"/>
                    </a:cubicBezTo>
                    <a:cubicBezTo>
                      <a:pt x="598" y="435"/>
                      <a:pt x="599" y="429"/>
                      <a:pt x="602" y="424"/>
                    </a:cubicBezTo>
                    <a:cubicBezTo>
                      <a:pt x="603" y="421"/>
                      <a:pt x="604" y="418"/>
                      <a:pt x="607" y="417"/>
                    </a:cubicBezTo>
                    <a:cubicBezTo>
                      <a:pt x="608" y="416"/>
                      <a:pt x="608" y="420"/>
                      <a:pt x="609" y="420"/>
                    </a:cubicBezTo>
                    <a:cubicBezTo>
                      <a:pt x="611" y="420"/>
                      <a:pt x="611" y="418"/>
                      <a:pt x="611" y="416"/>
                    </a:cubicBezTo>
                    <a:cubicBezTo>
                      <a:pt x="611" y="414"/>
                      <a:pt x="608" y="413"/>
                      <a:pt x="608" y="411"/>
                    </a:cubicBezTo>
                    <a:cubicBezTo>
                      <a:pt x="608" y="410"/>
                      <a:pt x="611" y="410"/>
                      <a:pt x="611" y="409"/>
                    </a:cubicBezTo>
                    <a:cubicBezTo>
                      <a:pt x="611" y="407"/>
                      <a:pt x="608" y="405"/>
                      <a:pt x="609" y="403"/>
                    </a:cubicBezTo>
                    <a:cubicBezTo>
                      <a:pt x="609" y="401"/>
                      <a:pt x="612" y="404"/>
                      <a:pt x="613" y="402"/>
                    </a:cubicBezTo>
                    <a:cubicBezTo>
                      <a:pt x="615" y="400"/>
                      <a:pt x="616" y="397"/>
                      <a:pt x="614" y="394"/>
                    </a:cubicBezTo>
                    <a:cubicBezTo>
                      <a:pt x="614" y="393"/>
                      <a:pt x="610" y="397"/>
                      <a:pt x="610" y="395"/>
                    </a:cubicBezTo>
                    <a:cubicBezTo>
                      <a:pt x="609" y="394"/>
                      <a:pt x="614" y="392"/>
                      <a:pt x="613" y="391"/>
                    </a:cubicBezTo>
                    <a:cubicBezTo>
                      <a:pt x="611" y="388"/>
                      <a:pt x="607" y="386"/>
                      <a:pt x="603" y="386"/>
                    </a:cubicBezTo>
                    <a:cubicBezTo>
                      <a:pt x="602" y="385"/>
                      <a:pt x="601" y="388"/>
                      <a:pt x="600" y="388"/>
                    </a:cubicBezTo>
                    <a:cubicBezTo>
                      <a:pt x="597" y="388"/>
                      <a:pt x="590" y="387"/>
                      <a:pt x="591" y="383"/>
                    </a:cubicBezTo>
                    <a:cubicBezTo>
                      <a:pt x="591" y="380"/>
                      <a:pt x="597" y="386"/>
                      <a:pt x="600" y="384"/>
                    </a:cubicBezTo>
                    <a:cubicBezTo>
                      <a:pt x="603" y="383"/>
                      <a:pt x="604" y="378"/>
                      <a:pt x="607" y="376"/>
                    </a:cubicBezTo>
                    <a:cubicBezTo>
                      <a:pt x="608" y="375"/>
                      <a:pt x="611" y="376"/>
                      <a:pt x="610" y="375"/>
                    </a:cubicBezTo>
                    <a:cubicBezTo>
                      <a:pt x="609" y="372"/>
                      <a:pt x="606" y="370"/>
                      <a:pt x="604" y="367"/>
                    </a:cubicBezTo>
                    <a:cubicBezTo>
                      <a:pt x="603" y="366"/>
                      <a:pt x="602" y="366"/>
                      <a:pt x="601" y="365"/>
                    </a:cubicBezTo>
                    <a:cubicBezTo>
                      <a:pt x="599" y="364"/>
                      <a:pt x="597" y="362"/>
                      <a:pt x="595" y="361"/>
                    </a:cubicBezTo>
                    <a:cubicBezTo>
                      <a:pt x="593" y="359"/>
                      <a:pt x="590" y="359"/>
                      <a:pt x="588" y="357"/>
                    </a:cubicBezTo>
                    <a:cubicBezTo>
                      <a:pt x="587" y="356"/>
                      <a:pt x="589" y="355"/>
                      <a:pt x="589" y="355"/>
                    </a:cubicBezTo>
                    <a:cubicBezTo>
                      <a:pt x="593" y="356"/>
                      <a:pt x="595" y="359"/>
                      <a:pt x="598" y="360"/>
                    </a:cubicBezTo>
                    <a:cubicBezTo>
                      <a:pt x="599" y="361"/>
                      <a:pt x="602" y="360"/>
                      <a:pt x="603" y="361"/>
                    </a:cubicBezTo>
                    <a:cubicBezTo>
                      <a:pt x="606" y="362"/>
                      <a:pt x="607" y="365"/>
                      <a:pt x="609" y="365"/>
                    </a:cubicBezTo>
                    <a:cubicBezTo>
                      <a:pt x="610" y="366"/>
                      <a:pt x="612" y="364"/>
                      <a:pt x="612" y="363"/>
                    </a:cubicBezTo>
                    <a:cubicBezTo>
                      <a:pt x="610" y="360"/>
                      <a:pt x="608" y="359"/>
                      <a:pt x="606" y="357"/>
                    </a:cubicBezTo>
                    <a:cubicBezTo>
                      <a:pt x="602" y="355"/>
                      <a:pt x="598" y="353"/>
                      <a:pt x="594" y="351"/>
                    </a:cubicBezTo>
                    <a:cubicBezTo>
                      <a:pt x="593" y="349"/>
                      <a:pt x="592" y="347"/>
                      <a:pt x="592" y="346"/>
                    </a:cubicBezTo>
                    <a:cubicBezTo>
                      <a:pt x="591" y="345"/>
                      <a:pt x="592" y="344"/>
                      <a:pt x="592" y="343"/>
                    </a:cubicBezTo>
                    <a:cubicBezTo>
                      <a:pt x="591" y="341"/>
                      <a:pt x="589" y="340"/>
                      <a:pt x="589" y="338"/>
                    </a:cubicBezTo>
                    <a:cubicBezTo>
                      <a:pt x="587" y="335"/>
                      <a:pt x="587" y="331"/>
                      <a:pt x="585" y="329"/>
                    </a:cubicBezTo>
                    <a:cubicBezTo>
                      <a:pt x="583" y="326"/>
                      <a:pt x="580" y="323"/>
                      <a:pt x="578" y="320"/>
                    </a:cubicBezTo>
                    <a:cubicBezTo>
                      <a:pt x="576" y="319"/>
                      <a:pt x="573" y="318"/>
                      <a:pt x="571" y="316"/>
                    </a:cubicBezTo>
                    <a:cubicBezTo>
                      <a:pt x="570" y="316"/>
                      <a:pt x="568" y="315"/>
                      <a:pt x="567" y="314"/>
                    </a:cubicBezTo>
                    <a:cubicBezTo>
                      <a:pt x="567" y="312"/>
                      <a:pt x="569" y="310"/>
                      <a:pt x="569" y="309"/>
                    </a:cubicBezTo>
                    <a:cubicBezTo>
                      <a:pt x="570" y="307"/>
                      <a:pt x="570" y="304"/>
                      <a:pt x="571" y="303"/>
                    </a:cubicBezTo>
                    <a:cubicBezTo>
                      <a:pt x="573" y="300"/>
                      <a:pt x="577" y="299"/>
                      <a:pt x="578" y="296"/>
                    </a:cubicBezTo>
                    <a:cubicBezTo>
                      <a:pt x="578" y="294"/>
                      <a:pt x="574" y="293"/>
                      <a:pt x="574" y="292"/>
                    </a:cubicBezTo>
                    <a:cubicBezTo>
                      <a:pt x="575" y="290"/>
                      <a:pt x="578" y="290"/>
                      <a:pt x="579" y="290"/>
                    </a:cubicBezTo>
                    <a:cubicBezTo>
                      <a:pt x="581" y="290"/>
                      <a:pt x="582" y="293"/>
                      <a:pt x="583" y="292"/>
                    </a:cubicBezTo>
                    <a:cubicBezTo>
                      <a:pt x="584" y="290"/>
                      <a:pt x="581" y="287"/>
                      <a:pt x="582" y="285"/>
                    </a:cubicBezTo>
                    <a:cubicBezTo>
                      <a:pt x="584" y="283"/>
                      <a:pt x="587" y="282"/>
                      <a:pt x="590" y="281"/>
                    </a:cubicBezTo>
                    <a:cubicBezTo>
                      <a:pt x="591" y="281"/>
                      <a:pt x="591" y="284"/>
                      <a:pt x="592" y="283"/>
                    </a:cubicBezTo>
                    <a:cubicBezTo>
                      <a:pt x="594" y="282"/>
                      <a:pt x="594" y="280"/>
                      <a:pt x="595" y="278"/>
                    </a:cubicBezTo>
                    <a:cubicBezTo>
                      <a:pt x="596" y="278"/>
                      <a:pt x="597" y="278"/>
                      <a:pt x="597" y="278"/>
                    </a:cubicBezTo>
                    <a:cubicBezTo>
                      <a:pt x="598" y="279"/>
                      <a:pt x="597" y="281"/>
                      <a:pt x="599" y="281"/>
                    </a:cubicBezTo>
                    <a:cubicBezTo>
                      <a:pt x="600" y="281"/>
                      <a:pt x="602" y="280"/>
                      <a:pt x="603" y="278"/>
                    </a:cubicBezTo>
                    <a:cubicBezTo>
                      <a:pt x="603" y="277"/>
                      <a:pt x="601" y="276"/>
                      <a:pt x="601" y="274"/>
                    </a:cubicBezTo>
                    <a:cubicBezTo>
                      <a:pt x="601" y="273"/>
                      <a:pt x="602" y="273"/>
                      <a:pt x="602" y="272"/>
                    </a:cubicBezTo>
                    <a:cubicBezTo>
                      <a:pt x="602" y="270"/>
                      <a:pt x="603" y="268"/>
                      <a:pt x="602" y="267"/>
                    </a:cubicBezTo>
                    <a:cubicBezTo>
                      <a:pt x="600" y="266"/>
                      <a:pt x="597" y="268"/>
                      <a:pt x="595" y="268"/>
                    </a:cubicBezTo>
                    <a:cubicBezTo>
                      <a:pt x="593" y="268"/>
                      <a:pt x="590" y="269"/>
                      <a:pt x="588" y="269"/>
                    </a:cubicBezTo>
                    <a:cubicBezTo>
                      <a:pt x="585" y="268"/>
                      <a:pt x="583" y="264"/>
                      <a:pt x="580" y="264"/>
                    </a:cubicBezTo>
                    <a:cubicBezTo>
                      <a:pt x="578" y="263"/>
                      <a:pt x="575" y="263"/>
                      <a:pt x="573" y="265"/>
                    </a:cubicBezTo>
                    <a:cubicBezTo>
                      <a:pt x="570" y="267"/>
                      <a:pt x="570" y="272"/>
                      <a:pt x="567" y="274"/>
                    </a:cubicBezTo>
                    <a:cubicBezTo>
                      <a:pt x="566" y="275"/>
                      <a:pt x="565" y="273"/>
                      <a:pt x="564" y="272"/>
                    </a:cubicBezTo>
                    <a:cubicBezTo>
                      <a:pt x="561" y="271"/>
                      <a:pt x="558" y="271"/>
                      <a:pt x="557" y="269"/>
                    </a:cubicBezTo>
                    <a:cubicBezTo>
                      <a:pt x="556" y="268"/>
                      <a:pt x="557" y="267"/>
                      <a:pt x="557" y="265"/>
                    </a:cubicBezTo>
                    <a:cubicBezTo>
                      <a:pt x="556" y="263"/>
                      <a:pt x="557" y="261"/>
                      <a:pt x="555" y="260"/>
                    </a:cubicBezTo>
                    <a:cubicBezTo>
                      <a:pt x="552" y="259"/>
                      <a:pt x="548" y="261"/>
                      <a:pt x="545" y="260"/>
                    </a:cubicBezTo>
                    <a:cubicBezTo>
                      <a:pt x="542" y="259"/>
                      <a:pt x="538" y="257"/>
                      <a:pt x="537" y="254"/>
                    </a:cubicBezTo>
                    <a:cubicBezTo>
                      <a:pt x="536" y="250"/>
                      <a:pt x="538" y="245"/>
                      <a:pt x="541" y="243"/>
                    </a:cubicBezTo>
                    <a:cubicBezTo>
                      <a:pt x="543" y="241"/>
                      <a:pt x="545" y="245"/>
                      <a:pt x="548" y="246"/>
                    </a:cubicBezTo>
                    <a:cubicBezTo>
                      <a:pt x="550" y="246"/>
                      <a:pt x="553" y="246"/>
                      <a:pt x="555" y="244"/>
                    </a:cubicBezTo>
                    <a:cubicBezTo>
                      <a:pt x="557" y="241"/>
                      <a:pt x="556" y="236"/>
                      <a:pt x="559" y="233"/>
                    </a:cubicBezTo>
                    <a:cubicBezTo>
                      <a:pt x="561" y="230"/>
                      <a:pt x="566" y="229"/>
                      <a:pt x="569" y="225"/>
                    </a:cubicBezTo>
                    <a:cubicBezTo>
                      <a:pt x="571" y="222"/>
                      <a:pt x="571" y="217"/>
                      <a:pt x="574" y="214"/>
                    </a:cubicBezTo>
                    <a:cubicBezTo>
                      <a:pt x="577" y="213"/>
                      <a:pt x="580" y="214"/>
                      <a:pt x="583" y="215"/>
                    </a:cubicBezTo>
                    <a:cubicBezTo>
                      <a:pt x="586" y="216"/>
                      <a:pt x="588" y="219"/>
                      <a:pt x="588" y="222"/>
                    </a:cubicBezTo>
                    <a:cubicBezTo>
                      <a:pt x="589" y="225"/>
                      <a:pt x="588" y="229"/>
                      <a:pt x="586" y="231"/>
                    </a:cubicBezTo>
                    <a:cubicBezTo>
                      <a:pt x="585" y="232"/>
                      <a:pt x="583" y="231"/>
                      <a:pt x="582" y="232"/>
                    </a:cubicBezTo>
                    <a:cubicBezTo>
                      <a:pt x="581" y="234"/>
                      <a:pt x="579" y="238"/>
                      <a:pt x="581" y="240"/>
                    </a:cubicBezTo>
                    <a:cubicBezTo>
                      <a:pt x="582" y="242"/>
                      <a:pt x="586" y="238"/>
                      <a:pt x="586" y="240"/>
                    </a:cubicBezTo>
                    <a:cubicBezTo>
                      <a:pt x="587" y="243"/>
                      <a:pt x="582" y="243"/>
                      <a:pt x="581" y="246"/>
                    </a:cubicBezTo>
                    <a:cubicBezTo>
                      <a:pt x="580" y="247"/>
                      <a:pt x="580" y="250"/>
                      <a:pt x="581" y="250"/>
                    </a:cubicBezTo>
                    <a:cubicBezTo>
                      <a:pt x="585" y="250"/>
                      <a:pt x="588" y="247"/>
                      <a:pt x="591" y="244"/>
                    </a:cubicBezTo>
                    <a:cubicBezTo>
                      <a:pt x="594" y="242"/>
                      <a:pt x="595" y="237"/>
                      <a:pt x="598" y="235"/>
                    </a:cubicBezTo>
                    <a:cubicBezTo>
                      <a:pt x="601" y="233"/>
                      <a:pt x="604" y="233"/>
                      <a:pt x="608" y="232"/>
                    </a:cubicBezTo>
                    <a:cubicBezTo>
                      <a:pt x="610" y="232"/>
                      <a:pt x="613" y="231"/>
                      <a:pt x="616" y="231"/>
                    </a:cubicBezTo>
                    <a:cubicBezTo>
                      <a:pt x="620" y="227"/>
                      <a:pt x="624" y="223"/>
                      <a:pt x="628" y="219"/>
                    </a:cubicBezTo>
                    <a:cubicBezTo>
                      <a:pt x="630" y="217"/>
                      <a:pt x="632" y="217"/>
                      <a:pt x="633" y="215"/>
                    </a:cubicBezTo>
                    <a:cubicBezTo>
                      <a:pt x="635" y="214"/>
                      <a:pt x="637" y="211"/>
                      <a:pt x="637" y="209"/>
                    </a:cubicBezTo>
                    <a:cubicBezTo>
                      <a:pt x="638" y="206"/>
                      <a:pt x="636" y="204"/>
                      <a:pt x="637" y="202"/>
                    </a:cubicBezTo>
                    <a:cubicBezTo>
                      <a:pt x="638" y="200"/>
                      <a:pt x="640" y="200"/>
                      <a:pt x="642" y="200"/>
                    </a:cubicBezTo>
                    <a:cubicBezTo>
                      <a:pt x="643" y="200"/>
                      <a:pt x="643" y="202"/>
                      <a:pt x="643" y="203"/>
                    </a:cubicBezTo>
                    <a:cubicBezTo>
                      <a:pt x="645" y="204"/>
                      <a:pt x="646" y="205"/>
                      <a:pt x="648" y="205"/>
                    </a:cubicBezTo>
                    <a:cubicBezTo>
                      <a:pt x="650" y="205"/>
                      <a:pt x="653" y="206"/>
                      <a:pt x="655" y="205"/>
                    </a:cubicBezTo>
                    <a:cubicBezTo>
                      <a:pt x="656" y="204"/>
                      <a:pt x="655" y="202"/>
                      <a:pt x="655" y="201"/>
                    </a:cubicBezTo>
                    <a:cubicBezTo>
                      <a:pt x="655" y="200"/>
                      <a:pt x="654" y="198"/>
                      <a:pt x="655" y="197"/>
                    </a:cubicBezTo>
                    <a:cubicBezTo>
                      <a:pt x="657" y="196"/>
                      <a:pt x="661" y="199"/>
                      <a:pt x="663" y="197"/>
                    </a:cubicBezTo>
                    <a:cubicBezTo>
                      <a:pt x="667" y="195"/>
                      <a:pt x="667" y="190"/>
                      <a:pt x="669" y="186"/>
                    </a:cubicBezTo>
                    <a:cubicBezTo>
                      <a:pt x="670" y="186"/>
                      <a:pt x="672" y="187"/>
                      <a:pt x="672" y="186"/>
                    </a:cubicBezTo>
                    <a:cubicBezTo>
                      <a:pt x="673" y="184"/>
                      <a:pt x="672" y="181"/>
                      <a:pt x="673" y="179"/>
                    </a:cubicBezTo>
                    <a:cubicBezTo>
                      <a:pt x="674" y="178"/>
                      <a:pt x="676" y="178"/>
                      <a:pt x="677" y="179"/>
                    </a:cubicBezTo>
                    <a:cubicBezTo>
                      <a:pt x="678" y="181"/>
                      <a:pt x="678" y="183"/>
                      <a:pt x="678" y="185"/>
                    </a:cubicBezTo>
                    <a:cubicBezTo>
                      <a:pt x="679" y="186"/>
                      <a:pt x="680" y="187"/>
                      <a:pt x="681" y="189"/>
                    </a:cubicBezTo>
                    <a:cubicBezTo>
                      <a:pt x="681" y="187"/>
                      <a:pt x="681" y="185"/>
                      <a:pt x="682" y="184"/>
                    </a:cubicBezTo>
                    <a:cubicBezTo>
                      <a:pt x="683" y="182"/>
                      <a:pt x="686" y="183"/>
                      <a:pt x="686" y="181"/>
                    </a:cubicBezTo>
                    <a:cubicBezTo>
                      <a:pt x="687" y="175"/>
                      <a:pt x="688" y="169"/>
                      <a:pt x="686" y="164"/>
                    </a:cubicBezTo>
                    <a:cubicBezTo>
                      <a:pt x="686" y="160"/>
                      <a:pt x="682" y="156"/>
                      <a:pt x="681" y="152"/>
                    </a:cubicBezTo>
                    <a:cubicBezTo>
                      <a:pt x="680" y="152"/>
                      <a:pt x="679" y="150"/>
                      <a:pt x="680" y="150"/>
                    </a:cubicBezTo>
                    <a:cubicBezTo>
                      <a:pt x="681" y="148"/>
                      <a:pt x="684" y="148"/>
                      <a:pt x="686" y="147"/>
                    </a:cubicBezTo>
                    <a:cubicBezTo>
                      <a:pt x="687" y="145"/>
                      <a:pt x="687" y="142"/>
                      <a:pt x="689" y="141"/>
                    </a:cubicBezTo>
                    <a:cubicBezTo>
                      <a:pt x="692" y="141"/>
                      <a:pt x="695" y="144"/>
                      <a:pt x="699" y="145"/>
                    </a:cubicBezTo>
                    <a:cubicBezTo>
                      <a:pt x="700" y="145"/>
                      <a:pt x="702" y="145"/>
                      <a:pt x="703" y="144"/>
                    </a:cubicBezTo>
                    <a:cubicBezTo>
                      <a:pt x="705" y="143"/>
                      <a:pt x="704" y="140"/>
                      <a:pt x="704" y="139"/>
                    </a:cubicBezTo>
                    <a:cubicBezTo>
                      <a:pt x="705" y="137"/>
                      <a:pt x="707" y="137"/>
                      <a:pt x="707" y="136"/>
                    </a:cubicBezTo>
                    <a:cubicBezTo>
                      <a:pt x="708" y="134"/>
                      <a:pt x="708" y="131"/>
                      <a:pt x="708" y="129"/>
                    </a:cubicBezTo>
                    <a:cubicBezTo>
                      <a:pt x="709" y="126"/>
                      <a:pt x="709" y="124"/>
                      <a:pt x="709" y="121"/>
                    </a:cubicBezTo>
                    <a:cubicBezTo>
                      <a:pt x="709" y="117"/>
                      <a:pt x="708" y="113"/>
                      <a:pt x="709" y="109"/>
                    </a:cubicBezTo>
                    <a:cubicBezTo>
                      <a:pt x="709" y="107"/>
                      <a:pt x="713" y="105"/>
                      <a:pt x="713" y="102"/>
                    </a:cubicBezTo>
                    <a:cubicBezTo>
                      <a:pt x="713" y="99"/>
                      <a:pt x="711" y="96"/>
                      <a:pt x="710" y="93"/>
                    </a:cubicBezTo>
                    <a:cubicBezTo>
                      <a:pt x="709" y="92"/>
                      <a:pt x="711" y="88"/>
                      <a:pt x="709" y="88"/>
                    </a:cubicBezTo>
                    <a:cubicBezTo>
                      <a:pt x="702" y="89"/>
                      <a:pt x="696" y="92"/>
                      <a:pt x="689" y="94"/>
                    </a:cubicBezTo>
                    <a:cubicBezTo>
                      <a:pt x="687" y="95"/>
                      <a:pt x="687" y="100"/>
                      <a:pt x="685" y="100"/>
                    </a:cubicBezTo>
                    <a:cubicBezTo>
                      <a:pt x="679" y="100"/>
                      <a:pt x="672" y="101"/>
                      <a:pt x="666" y="100"/>
                    </a:cubicBezTo>
                    <a:cubicBezTo>
                      <a:pt x="663" y="100"/>
                      <a:pt x="661" y="95"/>
                      <a:pt x="660" y="92"/>
                    </a:cubicBezTo>
                    <a:cubicBezTo>
                      <a:pt x="659" y="90"/>
                      <a:pt x="660" y="88"/>
                      <a:pt x="660" y="87"/>
                    </a:cubicBezTo>
                    <a:cubicBezTo>
                      <a:pt x="659" y="84"/>
                      <a:pt x="659" y="81"/>
                      <a:pt x="658" y="79"/>
                    </a:cubicBezTo>
                    <a:cubicBezTo>
                      <a:pt x="656" y="78"/>
                      <a:pt x="653" y="79"/>
                      <a:pt x="652" y="78"/>
                    </a:cubicBezTo>
                    <a:cubicBezTo>
                      <a:pt x="648" y="75"/>
                      <a:pt x="646" y="70"/>
                      <a:pt x="642" y="68"/>
                    </a:cubicBezTo>
                    <a:cubicBezTo>
                      <a:pt x="640" y="67"/>
                      <a:pt x="639" y="70"/>
                      <a:pt x="637" y="70"/>
                    </a:cubicBezTo>
                    <a:cubicBezTo>
                      <a:pt x="634" y="70"/>
                      <a:pt x="632" y="67"/>
                      <a:pt x="629" y="67"/>
                    </a:cubicBezTo>
                    <a:cubicBezTo>
                      <a:pt x="626" y="65"/>
                      <a:pt x="622" y="66"/>
                      <a:pt x="619" y="65"/>
                    </a:cubicBezTo>
                    <a:cubicBezTo>
                      <a:pt x="617" y="64"/>
                      <a:pt x="616" y="61"/>
                      <a:pt x="616" y="59"/>
                    </a:cubicBezTo>
                    <a:cubicBezTo>
                      <a:pt x="615" y="58"/>
                      <a:pt x="617" y="57"/>
                      <a:pt x="617" y="56"/>
                    </a:cubicBezTo>
                    <a:cubicBezTo>
                      <a:pt x="616" y="55"/>
                      <a:pt x="613" y="56"/>
                      <a:pt x="612" y="54"/>
                    </a:cubicBezTo>
                    <a:cubicBezTo>
                      <a:pt x="611" y="50"/>
                      <a:pt x="609" y="47"/>
                      <a:pt x="607" y="43"/>
                    </a:cubicBezTo>
                    <a:cubicBezTo>
                      <a:pt x="606" y="42"/>
                      <a:pt x="604" y="41"/>
                      <a:pt x="603" y="39"/>
                    </a:cubicBezTo>
                    <a:cubicBezTo>
                      <a:pt x="602" y="38"/>
                      <a:pt x="603" y="36"/>
                      <a:pt x="602" y="35"/>
                    </a:cubicBezTo>
                    <a:cubicBezTo>
                      <a:pt x="599" y="31"/>
                      <a:pt x="595" y="28"/>
                      <a:pt x="593" y="24"/>
                    </a:cubicBezTo>
                    <a:cubicBezTo>
                      <a:pt x="592" y="23"/>
                      <a:pt x="594" y="22"/>
                      <a:pt x="594" y="21"/>
                    </a:cubicBezTo>
                    <a:cubicBezTo>
                      <a:pt x="594" y="20"/>
                      <a:pt x="592" y="20"/>
                      <a:pt x="592" y="19"/>
                    </a:cubicBezTo>
                    <a:cubicBezTo>
                      <a:pt x="590" y="17"/>
                      <a:pt x="590" y="13"/>
                      <a:pt x="588" y="11"/>
                    </a:cubicBezTo>
                    <a:cubicBezTo>
                      <a:pt x="584" y="8"/>
                      <a:pt x="579" y="5"/>
                      <a:pt x="575" y="3"/>
                    </a:cubicBezTo>
                    <a:cubicBezTo>
                      <a:pt x="574" y="3"/>
                      <a:pt x="573" y="4"/>
                      <a:pt x="571" y="4"/>
                    </a:cubicBezTo>
                    <a:cubicBezTo>
                      <a:pt x="570" y="4"/>
                      <a:pt x="568" y="4"/>
                      <a:pt x="567" y="3"/>
                    </a:cubicBezTo>
                    <a:cubicBezTo>
                      <a:pt x="563" y="2"/>
                      <a:pt x="560" y="0"/>
                      <a:pt x="556" y="0"/>
                    </a:cubicBezTo>
                    <a:cubicBezTo>
                      <a:pt x="550" y="0"/>
                      <a:pt x="544" y="1"/>
                      <a:pt x="539" y="2"/>
                    </a:cubicBezTo>
                    <a:cubicBezTo>
                      <a:pt x="536" y="3"/>
                      <a:pt x="534" y="5"/>
                      <a:pt x="532" y="6"/>
                    </a:cubicBezTo>
                    <a:cubicBezTo>
                      <a:pt x="530" y="6"/>
                      <a:pt x="527" y="4"/>
                      <a:pt x="525" y="6"/>
                    </a:cubicBezTo>
                    <a:cubicBezTo>
                      <a:pt x="522" y="7"/>
                      <a:pt x="519" y="10"/>
                      <a:pt x="518" y="14"/>
                    </a:cubicBezTo>
                    <a:cubicBezTo>
                      <a:pt x="517" y="15"/>
                      <a:pt x="519" y="17"/>
                      <a:pt x="521" y="18"/>
                    </a:cubicBezTo>
                    <a:cubicBezTo>
                      <a:pt x="523" y="18"/>
                      <a:pt x="525" y="13"/>
                      <a:pt x="527" y="15"/>
                    </a:cubicBezTo>
                    <a:cubicBezTo>
                      <a:pt x="529" y="18"/>
                      <a:pt x="529" y="23"/>
                      <a:pt x="528" y="27"/>
                    </a:cubicBezTo>
                    <a:cubicBezTo>
                      <a:pt x="527" y="31"/>
                      <a:pt x="523" y="32"/>
                      <a:pt x="522" y="35"/>
                    </a:cubicBezTo>
                    <a:cubicBezTo>
                      <a:pt x="520" y="40"/>
                      <a:pt x="522" y="44"/>
                      <a:pt x="522" y="48"/>
                    </a:cubicBezTo>
                    <a:cubicBezTo>
                      <a:pt x="521" y="51"/>
                      <a:pt x="519" y="53"/>
                      <a:pt x="518" y="55"/>
                    </a:cubicBezTo>
                    <a:cubicBezTo>
                      <a:pt x="518" y="56"/>
                      <a:pt x="520" y="58"/>
                      <a:pt x="519" y="59"/>
                    </a:cubicBezTo>
                    <a:cubicBezTo>
                      <a:pt x="516" y="62"/>
                      <a:pt x="510" y="64"/>
                      <a:pt x="506" y="67"/>
                    </a:cubicBezTo>
                    <a:cubicBezTo>
                      <a:pt x="501" y="66"/>
                      <a:pt x="495" y="65"/>
                      <a:pt x="490" y="63"/>
                    </a:cubicBezTo>
                    <a:cubicBezTo>
                      <a:pt x="489" y="67"/>
                      <a:pt x="486" y="71"/>
                      <a:pt x="485" y="76"/>
                    </a:cubicBezTo>
                    <a:cubicBezTo>
                      <a:pt x="484" y="79"/>
                      <a:pt x="485" y="82"/>
                      <a:pt x="485" y="85"/>
                    </a:cubicBezTo>
                    <a:cubicBezTo>
                      <a:pt x="485" y="87"/>
                      <a:pt x="486" y="90"/>
                      <a:pt x="485" y="92"/>
                    </a:cubicBezTo>
                    <a:cubicBezTo>
                      <a:pt x="485" y="93"/>
                      <a:pt x="483" y="93"/>
                      <a:pt x="483" y="94"/>
                    </a:cubicBezTo>
                    <a:cubicBezTo>
                      <a:pt x="483" y="95"/>
                      <a:pt x="483" y="97"/>
                      <a:pt x="484" y="98"/>
                    </a:cubicBezTo>
                    <a:cubicBezTo>
                      <a:pt x="485" y="100"/>
                      <a:pt x="487" y="100"/>
                      <a:pt x="489" y="100"/>
                    </a:cubicBezTo>
                    <a:cubicBezTo>
                      <a:pt x="492" y="100"/>
                      <a:pt x="495" y="96"/>
                      <a:pt x="499" y="96"/>
                    </a:cubicBezTo>
                    <a:cubicBezTo>
                      <a:pt x="502" y="97"/>
                      <a:pt x="502" y="102"/>
                      <a:pt x="505" y="102"/>
                    </a:cubicBezTo>
                    <a:cubicBezTo>
                      <a:pt x="507" y="102"/>
                      <a:pt x="508" y="98"/>
                      <a:pt x="510" y="96"/>
                    </a:cubicBezTo>
                    <a:cubicBezTo>
                      <a:pt x="510" y="95"/>
                      <a:pt x="509" y="93"/>
                      <a:pt x="510" y="93"/>
                    </a:cubicBezTo>
                    <a:cubicBezTo>
                      <a:pt x="514" y="93"/>
                      <a:pt x="518" y="94"/>
                      <a:pt x="522" y="96"/>
                    </a:cubicBezTo>
                    <a:cubicBezTo>
                      <a:pt x="524" y="100"/>
                      <a:pt x="530" y="104"/>
                      <a:pt x="533" y="107"/>
                    </a:cubicBezTo>
                    <a:cubicBezTo>
                      <a:pt x="536" y="110"/>
                      <a:pt x="539" y="112"/>
                      <a:pt x="540" y="116"/>
                    </a:cubicBezTo>
                    <a:cubicBezTo>
                      <a:pt x="539" y="117"/>
                      <a:pt x="537" y="120"/>
                      <a:pt x="536" y="121"/>
                    </a:cubicBezTo>
                    <a:cubicBezTo>
                      <a:pt x="533" y="122"/>
                      <a:pt x="531" y="118"/>
                      <a:pt x="528" y="118"/>
                    </a:cubicBezTo>
                    <a:cubicBezTo>
                      <a:pt x="525" y="118"/>
                      <a:pt x="522" y="118"/>
                      <a:pt x="520" y="119"/>
                    </a:cubicBezTo>
                    <a:cubicBezTo>
                      <a:pt x="518" y="120"/>
                      <a:pt x="517" y="122"/>
                      <a:pt x="516" y="123"/>
                    </a:cubicBezTo>
                    <a:cubicBezTo>
                      <a:pt x="514" y="123"/>
                      <a:pt x="513" y="120"/>
                      <a:pt x="512" y="121"/>
                    </a:cubicBezTo>
                    <a:cubicBezTo>
                      <a:pt x="511" y="122"/>
                      <a:pt x="513" y="126"/>
                      <a:pt x="511" y="127"/>
                    </a:cubicBezTo>
                    <a:cubicBezTo>
                      <a:pt x="509" y="128"/>
                      <a:pt x="508" y="124"/>
                      <a:pt x="506" y="124"/>
                    </a:cubicBezTo>
                    <a:cubicBezTo>
                      <a:pt x="503" y="126"/>
                      <a:pt x="500" y="128"/>
                      <a:pt x="499" y="131"/>
                    </a:cubicBezTo>
                    <a:cubicBezTo>
                      <a:pt x="498" y="132"/>
                      <a:pt x="500" y="134"/>
                      <a:pt x="499" y="135"/>
                    </a:cubicBezTo>
                    <a:cubicBezTo>
                      <a:pt x="497" y="138"/>
                      <a:pt x="495" y="140"/>
                      <a:pt x="492" y="141"/>
                    </a:cubicBezTo>
                    <a:cubicBezTo>
                      <a:pt x="489" y="142"/>
                      <a:pt x="486" y="139"/>
                      <a:pt x="483" y="140"/>
                    </a:cubicBezTo>
                    <a:cubicBezTo>
                      <a:pt x="480" y="142"/>
                      <a:pt x="480" y="147"/>
                      <a:pt x="477" y="149"/>
                    </a:cubicBezTo>
                    <a:cubicBezTo>
                      <a:pt x="474" y="151"/>
                      <a:pt x="470" y="153"/>
                      <a:pt x="467" y="152"/>
                    </a:cubicBezTo>
                    <a:cubicBezTo>
                      <a:pt x="464" y="152"/>
                      <a:pt x="462" y="148"/>
                      <a:pt x="458" y="147"/>
                    </a:cubicBezTo>
                    <a:cubicBezTo>
                      <a:pt x="456" y="146"/>
                      <a:pt x="452" y="146"/>
                      <a:pt x="450" y="147"/>
                    </a:cubicBezTo>
                    <a:cubicBezTo>
                      <a:pt x="448" y="149"/>
                      <a:pt x="447" y="152"/>
                      <a:pt x="447" y="155"/>
                    </a:cubicBezTo>
                    <a:cubicBezTo>
                      <a:pt x="447" y="157"/>
                      <a:pt x="448" y="160"/>
                      <a:pt x="450" y="162"/>
                    </a:cubicBezTo>
                    <a:cubicBezTo>
                      <a:pt x="451" y="163"/>
                      <a:pt x="455" y="162"/>
                      <a:pt x="454" y="164"/>
                    </a:cubicBezTo>
                    <a:cubicBezTo>
                      <a:pt x="453" y="169"/>
                      <a:pt x="448" y="171"/>
                      <a:pt x="445" y="176"/>
                    </a:cubicBezTo>
                    <a:cubicBezTo>
                      <a:pt x="443" y="179"/>
                      <a:pt x="442" y="182"/>
                      <a:pt x="439" y="185"/>
                    </a:cubicBezTo>
                    <a:cubicBezTo>
                      <a:pt x="435" y="188"/>
                      <a:pt x="431" y="192"/>
                      <a:pt x="426" y="192"/>
                    </a:cubicBezTo>
                    <a:cubicBezTo>
                      <a:pt x="423" y="193"/>
                      <a:pt x="420" y="190"/>
                      <a:pt x="416" y="190"/>
                    </a:cubicBezTo>
                    <a:cubicBezTo>
                      <a:pt x="409" y="189"/>
                      <a:pt x="402" y="189"/>
                      <a:pt x="396" y="191"/>
                    </a:cubicBezTo>
                    <a:cubicBezTo>
                      <a:pt x="389" y="194"/>
                      <a:pt x="385" y="202"/>
                      <a:pt x="378" y="204"/>
                    </a:cubicBezTo>
                    <a:cubicBezTo>
                      <a:pt x="375" y="205"/>
                      <a:pt x="372" y="202"/>
                      <a:pt x="369" y="201"/>
                    </a:cubicBezTo>
                    <a:cubicBezTo>
                      <a:pt x="367" y="199"/>
                      <a:pt x="363" y="201"/>
                      <a:pt x="360" y="200"/>
                    </a:cubicBezTo>
                    <a:cubicBezTo>
                      <a:pt x="353" y="198"/>
                      <a:pt x="346" y="196"/>
                      <a:pt x="340" y="193"/>
                    </a:cubicBezTo>
                    <a:cubicBezTo>
                      <a:pt x="338" y="192"/>
                      <a:pt x="337" y="188"/>
                      <a:pt x="335" y="188"/>
                    </a:cubicBezTo>
                    <a:cubicBezTo>
                      <a:pt x="329" y="186"/>
                      <a:pt x="322" y="185"/>
                      <a:pt x="315" y="185"/>
                    </a:cubicBezTo>
                    <a:cubicBezTo>
                      <a:pt x="311" y="185"/>
                      <a:pt x="308" y="188"/>
                      <a:pt x="304" y="188"/>
                    </a:cubicBezTo>
                    <a:cubicBezTo>
                      <a:pt x="298" y="188"/>
                      <a:pt x="293" y="186"/>
                      <a:pt x="288" y="185"/>
                    </a:cubicBezTo>
                    <a:cubicBezTo>
                      <a:pt x="285" y="185"/>
                      <a:pt x="283" y="187"/>
                      <a:pt x="280" y="187"/>
                    </a:cubicBezTo>
                    <a:cubicBezTo>
                      <a:pt x="277" y="187"/>
                      <a:pt x="273" y="187"/>
                      <a:pt x="270" y="186"/>
                    </a:cubicBezTo>
                    <a:cubicBezTo>
                      <a:pt x="268" y="186"/>
                      <a:pt x="269" y="183"/>
                      <a:pt x="267" y="182"/>
                    </a:cubicBezTo>
                    <a:cubicBezTo>
                      <a:pt x="266" y="181"/>
                      <a:pt x="264" y="180"/>
                      <a:pt x="263" y="179"/>
                    </a:cubicBezTo>
                    <a:cubicBezTo>
                      <a:pt x="261" y="175"/>
                      <a:pt x="261" y="170"/>
                      <a:pt x="258" y="166"/>
                    </a:cubicBezTo>
                    <a:cubicBezTo>
                      <a:pt x="256" y="164"/>
                      <a:pt x="253" y="166"/>
                      <a:pt x="252" y="164"/>
                    </a:cubicBezTo>
                    <a:cubicBezTo>
                      <a:pt x="251" y="163"/>
                      <a:pt x="253" y="161"/>
                      <a:pt x="252" y="160"/>
                    </a:cubicBezTo>
                    <a:cubicBezTo>
                      <a:pt x="250" y="159"/>
                      <a:pt x="247" y="161"/>
                      <a:pt x="244" y="160"/>
                    </a:cubicBezTo>
                    <a:cubicBezTo>
                      <a:pt x="240" y="158"/>
                      <a:pt x="237" y="155"/>
                      <a:pt x="233" y="153"/>
                    </a:cubicBezTo>
                    <a:cubicBezTo>
                      <a:pt x="229" y="150"/>
                      <a:pt x="226" y="147"/>
                      <a:pt x="221" y="147"/>
                    </a:cubicBezTo>
                    <a:cubicBezTo>
                      <a:pt x="217" y="146"/>
                      <a:pt x="212" y="149"/>
                      <a:pt x="208" y="149"/>
                    </a:cubicBezTo>
                    <a:cubicBezTo>
                      <a:pt x="205" y="149"/>
                      <a:pt x="202" y="147"/>
                      <a:pt x="200" y="146"/>
                    </a:cubicBezTo>
                    <a:cubicBezTo>
                      <a:pt x="197" y="146"/>
                      <a:pt x="195" y="145"/>
                      <a:pt x="193" y="144"/>
                    </a:cubicBezTo>
                    <a:cubicBezTo>
                      <a:pt x="192" y="143"/>
                      <a:pt x="192" y="141"/>
                      <a:pt x="192" y="140"/>
                    </a:cubicBezTo>
                    <a:cubicBezTo>
                      <a:pt x="192" y="135"/>
                      <a:pt x="194" y="130"/>
                      <a:pt x="192" y="125"/>
                    </a:cubicBezTo>
                    <a:cubicBezTo>
                      <a:pt x="192" y="123"/>
                      <a:pt x="193" y="122"/>
                      <a:pt x="193" y="120"/>
                    </a:cubicBezTo>
                    <a:cubicBezTo>
                      <a:pt x="193" y="118"/>
                      <a:pt x="194" y="116"/>
                      <a:pt x="193" y="114"/>
                    </a:cubicBezTo>
                    <a:cubicBezTo>
                      <a:pt x="192" y="112"/>
                      <a:pt x="188" y="114"/>
                      <a:pt x="187" y="112"/>
                    </a:cubicBezTo>
                    <a:cubicBezTo>
                      <a:pt x="186" y="110"/>
                      <a:pt x="186" y="106"/>
                      <a:pt x="185" y="103"/>
                    </a:cubicBezTo>
                    <a:cubicBezTo>
                      <a:pt x="183" y="101"/>
                      <a:pt x="180" y="99"/>
                      <a:pt x="178" y="98"/>
                    </a:cubicBezTo>
                    <a:cubicBezTo>
                      <a:pt x="176" y="97"/>
                      <a:pt x="173" y="99"/>
                      <a:pt x="172" y="98"/>
                    </a:cubicBezTo>
                    <a:cubicBezTo>
                      <a:pt x="170" y="98"/>
                      <a:pt x="171" y="95"/>
                      <a:pt x="170" y="95"/>
                    </a:cubicBezTo>
                    <a:cubicBezTo>
                      <a:pt x="168" y="95"/>
                      <a:pt x="167" y="98"/>
                      <a:pt x="165" y="97"/>
                    </a:cubicBezTo>
                    <a:cubicBezTo>
                      <a:pt x="162" y="97"/>
                      <a:pt x="161" y="94"/>
                      <a:pt x="159" y="92"/>
                    </a:cubicBezTo>
                    <a:cubicBezTo>
                      <a:pt x="157" y="91"/>
                      <a:pt x="155" y="90"/>
                      <a:pt x="153" y="88"/>
                    </a:cubicBezTo>
                    <a:cubicBezTo>
                      <a:pt x="152" y="86"/>
                      <a:pt x="150" y="84"/>
                      <a:pt x="149" y="82"/>
                    </a:cubicBezTo>
                    <a:cubicBezTo>
                      <a:pt x="148" y="82"/>
                      <a:pt x="147" y="81"/>
                      <a:pt x="147" y="80"/>
                    </a:cubicBezTo>
                    <a:cubicBezTo>
                      <a:pt x="147" y="78"/>
                      <a:pt x="148" y="77"/>
                      <a:pt x="148" y="75"/>
                    </a:cubicBezTo>
                    <a:cubicBezTo>
                      <a:pt x="145" y="75"/>
                      <a:pt x="142" y="75"/>
                      <a:pt x="140" y="75"/>
                    </a:cubicBezTo>
                    <a:cubicBezTo>
                      <a:pt x="138" y="76"/>
                      <a:pt x="136" y="76"/>
                      <a:pt x="135" y="78"/>
                    </a:cubicBezTo>
                    <a:cubicBezTo>
                      <a:pt x="134" y="80"/>
                      <a:pt x="135" y="81"/>
                      <a:pt x="135" y="83"/>
                    </a:cubicBezTo>
                    <a:cubicBezTo>
                      <a:pt x="135" y="85"/>
                      <a:pt x="136" y="87"/>
                      <a:pt x="134" y="88"/>
                    </a:cubicBezTo>
                    <a:cubicBezTo>
                      <a:pt x="132" y="89"/>
                      <a:pt x="127" y="86"/>
                      <a:pt x="125" y="88"/>
                    </a:cubicBezTo>
                    <a:cubicBezTo>
                      <a:pt x="123" y="91"/>
                      <a:pt x="123" y="96"/>
                      <a:pt x="124" y="99"/>
                    </a:cubicBezTo>
                    <a:cubicBezTo>
                      <a:pt x="124" y="103"/>
                      <a:pt x="127" y="106"/>
                      <a:pt x="127" y="110"/>
                    </a:cubicBezTo>
                    <a:cubicBezTo>
                      <a:pt x="126" y="112"/>
                      <a:pt x="124" y="112"/>
                      <a:pt x="122" y="113"/>
                    </a:cubicBezTo>
                    <a:cubicBezTo>
                      <a:pt x="118" y="114"/>
                      <a:pt x="113" y="115"/>
                      <a:pt x="109" y="114"/>
                    </a:cubicBezTo>
                    <a:cubicBezTo>
                      <a:pt x="105" y="114"/>
                      <a:pt x="100" y="109"/>
                      <a:pt x="96" y="111"/>
                    </a:cubicBezTo>
                    <a:cubicBezTo>
                      <a:pt x="92" y="113"/>
                      <a:pt x="93" y="119"/>
                      <a:pt x="93" y="123"/>
                    </a:cubicBezTo>
                    <a:cubicBezTo>
                      <a:pt x="92" y="128"/>
                      <a:pt x="91" y="133"/>
                      <a:pt x="92" y="138"/>
                    </a:cubicBezTo>
                    <a:cubicBezTo>
                      <a:pt x="92" y="141"/>
                      <a:pt x="95" y="142"/>
                      <a:pt x="95" y="144"/>
                    </a:cubicBezTo>
                    <a:cubicBezTo>
                      <a:pt x="94" y="145"/>
                      <a:pt x="92" y="145"/>
                      <a:pt x="91" y="145"/>
                    </a:cubicBezTo>
                    <a:cubicBezTo>
                      <a:pt x="89" y="144"/>
                      <a:pt x="87" y="142"/>
                      <a:pt x="84" y="142"/>
                    </a:cubicBezTo>
                    <a:cubicBezTo>
                      <a:pt x="81" y="142"/>
                      <a:pt x="79" y="145"/>
                      <a:pt x="76" y="145"/>
                    </a:cubicBezTo>
                    <a:cubicBezTo>
                      <a:pt x="72" y="146"/>
                      <a:pt x="68" y="146"/>
                      <a:pt x="65" y="147"/>
                    </a:cubicBezTo>
                    <a:cubicBezTo>
                      <a:pt x="64" y="147"/>
                      <a:pt x="61" y="148"/>
                      <a:pt x="62" y="149"/>
                    </a:cubicBezTo>
                    <a:cubicBezTo>
                      <a:pt x="64" y="151"/>
                      <a:pt x="67" y="149"/>
                      <a:pt x="68" y="151"/>
                    </a:cubicBezTo>
                    <a:cubicBezTo>
                      <a:pt x="69" y="151"/>
                      <a:pt x="68" y="153"/>
                      <a:pt x="68" y="154"/>
                    </a:cubicBezTo>
                    <a:cubicBezTo>
                      <a:pt x="68" y="157"/>
                      <a:pt x="68" y="161"/>
                      <a:pt x="69" y="164"/>
                    </a:cubicBezTo>
                    <a:cubicBezTo>
                      <a:pt x="71" y="169"/>
                      <a:pt x="75" y="172"/>
                      <a:pt x="76" y="177"/>
                    </a:cubicBezTo>
                    <a:cubicBezTo>
                      <a:pt x="76" y="180"/>
                      <a:pt x="72" y="182"/>
                      <a:pt x="71" y="184"/>
                    </a:cubicBezTo>
                    <a:cubicBezTo>
                      <a:pt x="71" y="186"/>
                      <a:pt x="71" y="189"/>
                      <a:pt x="72" y="19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6" name="Freeform 122"/>
              <p:cNvSpPr>
                <a:spLocks noChangeAspect="1"/>
              </p:cNvSpPr>
              <p:nvPr/>
            </p:nvSpPr>
            <p:spPr bwMode="auto">
              <a:xfrm>
                <a:off x="6604000" y="3276600"/>
                <a:ext cx="790575" cy="373063"/>
              </a:xfrm>
              <a:custGeom>
                <a:avLst/>
                <a:gdLst>
                  <a:gd name="T0" fmla="*/ 2147483646 w 393"/>
                  <a:gd name="T1" fmla="*/ 2147483646 h 185"/>
                  <a:gd name="T2" fmla="*/ 2147483646 w 393"/>
                  <a:gd name="T3" fmla="*/ 2147483646 h 185"/>
                  <a:gd name="T4" fmla="*/ 2147483646 w 393"/>
                  <a:gd name="T5" fmla="*/ 2147483646 h 185"/>
                  <a:gd name="T6" fmla="*/ 2147483646 w 393"/>
                  <a:gd name="T7" fmla="*/ 2147483646 h 185"/>
                  <a:gd name="T8" fmla="*/ 2147483646 w 393"/>
                  <a:gd name="T9" fmla="*/ 2147483646 h 185"/>
                  <a:gd name="T10" fmla="*/ 2147483646 w 393"/>
                  <a:gd name="T11" fmla="*/ 2147483646 h 185"/>
                  <a:gd name="T12" fmla="*/ 2147483646 w 393"/>
                  <a:gd name="T13" fmla="*/ 2147483646 h 185"/>
                  <a:gd name="T14" fmla="*/ 2147483646 w 393"/>
                  <a:gd name="T15" fmla="*/ 2147483646 h 185"/>
                  <a:gd name="T16" fmla="*/ 2147483646 w 393"/>
                  <a:gd name="T17" fmla="*/ 2147483646 h 185"/>
                  <a:gd name="T18" fmla="*/ 2147483646 w 393"/>
                  <a:gd name="T19" fmla="*/ 2147483646 h 185"/>
                  <a:gd name="T20" fmla="*/ 2147483646 w 393"/>
                  <a:gd name="T21" fmla="*/ 2147483646 h 185"/>
                  <a:gd name="T22" fmla="*/ 2147483646 w 393"/>
                  <a:gd name="T23" fmla="*/ 2147483646 h 185"/>
                  <a:gd name="T24" fmla="*/ 2147483646 w 393"/>
                  <a:gd name="T25" fmla="*/ 2147483646 h 185"/>
                  <a:gd name="T26" fmla="*/ 2147483646 w 393"/>
                  <a:gd name="T27" fmla="*/ 2147483646 h 185"/>
                  <a:gd name="T28" fmla="*/ 2147483646 w 393"/>
                  <a:gd name="T29" fmla="*/ 2147483646 h 185"/>
                  <a:gd name="T30" fmla="*/ 2147483646 w 393"/>
                  <a:gd name="T31" fmla="*/ 2147483646 h 185"/>
                  <a:gd name="T32" fmla="*/ 2147483646 w 393"/>
                  <a:gd name="T33" fmla="*/ 2147483646 h 185"/>
                  <a:gd name="T34" fmla="*/ 2147483646 w 393"/>
                  <a:gd name="T35" fmla="*/ 2147483646 h 185"/>
                  <a:gd name="T36" fmla="*/ 2147483646 w 393"/>
                  <a:gd name="T37" fmla="*/ 2147483646 h 185"/>
                  <a:gd name="T38" fmla="*/ 2147483646 w 393"/>
                  <a:gd name="T39" fmla="*/ 2147483646 h 185"/>
                  <a:gd name="T40" fmla="*/ 2147483646 w 393"/>
                  <a:gd name="T41" fmla="*/ 2147483646 h 185"/>
                  <a:gd name="T42" fmla="*/ 2147483646 w 393"/>
                  <a:gd name="T43" fmla="*/ 2147483646 h 185"/>
                  <a:gd name="T44" fmla="*/ 2147483646 w 393"/>
                  <a:gd name="T45" fmla="*/ 2147483646 h 185"/>
                  <a:gd name="T46" fmla="*/ 2147483646 w 393"/>
                  <a:gd name="T47" fmla="*/ 2147483646 h 185"/>
                  <a:gd name="T48" fmla="*/ 2147483646 w 393"/>
                  <a:gd name="T49" fmla="*/ 2147483646 h 185"/>
                  <a:gd name="T50" fmla="*/ 2147483646 w 393"/>
                  <a:gd name="T51" fmla="*/ 2147483646 h 185"/>
                  <a:gd name="T52" fmla="*/ 2147483646 w 393"/>
                  <a:gd name="T53" fmla="*/ 2147483646 h 185"/>
                  <a:gd name="T54" fmla="*/ 0 w 393"/>
                  <a:gd name="T55" fmla="*/ 2147483646 h 185"/>
                  <a:gd name="T56" fmla="*/ 2147483646 w 393"/>
                  <a:gd name="T57" fmla="*/ 2147483646 h 185"/>
                  <a:gd name="T58" fmla="*/ 2147483646 w 393"/>
                  <a:gd name="T59" fmla="*/ 2147483646 h 185"/>
                  <a:gd name="T60" fmla="*/ 2147483646 w 393"/>
                  <a:gd name="T61" fmla="*/ 2147483646 h 185"/>
                  <a:gd name="T62" fmla="*/ 2147483646 w 393"/>
                  <a:gd name="T63" fmla="*/ 2147483646 h 185"/>
                  <a:gd name="T64" fmla="*/ 2147483646 w 393"/>
                  <a:gd name="T65" fmla="*/ 2147483646 h 185"/>
                  <a:gd name="T66" fmla="*/ 2147483646 w 393"/>
                  <a:gd name="T67" fmla="*/ 2147483646 h 185"/>
                  <a:gd name="T68" fmla="*/ 2147483646 w 393"/>
                  <a:gd name="T69" fmla="*/ 2147483646 h 185"/>
                  <a:gd name="T70" fmla="*/ 2147483646 w 393"/>
                  <a:gd name="T71" fmla="*/ 2147483646 h 185"/>
                  <a:gd name="T72" fmla="*/ 2147483646 w 393"/>
                  <a:gd name="T73" fmla="*/ 2147483646 h 185"/>
                  <a:gd name="T74" fmla="*/ 2147483646 w 393"/>
                  <a:gd name="T75" fmla="*/ 2147483646 h 185"/>
                  <a:gd name="T76" fmla="*/ 2147483646 w 393"/>
                  <a:gd name="T77" fmla="*/ 2147483646 h 185"/>
                  <a:gd name="T78" fmla="*/ 2147483646 w 393"/>
                  <a:gd name="T79" fmla="*/ 2147483646 h 185"/>
                  <a:gd name="T80" fmla="*/ 2147483646 w 393"/>
                  <a:gd name="T81" fmla="*/ 2147483646 h 185"/>
                  <a:gd name="T82" fmla="*/ 2147483646 w 393"/>
                  <a:gd name="T83" fmla="*/ 2147483646 h 185"/>
                  <a:gd name="T84" fmla="*/ 2147483646 w 393"/>
                  <a:gd name="T85" fmla="*/ 2147483646 h 185"/>
                  <a:gd name="T86" fmla="*/ 2147483646 w 393"/>
                  <a:gd name="T87" fmla="*/ 2147483646 h 185"/>
                  <a:gd name="T88" fmla="*/ 2147483646 w 393"/>
                  <a:gd name="T89" fmla="*/ 2147483646 h 185"/>
                  <a:gd name="T90" fmla="*/ 2147483646 w 393"/>
                  <a:gd name="T91" fmla="*/ 2147483646 h 185"/>
                  <a:gd name="T92" fmla="*/ 2147483646 w 393"/>
                  <a:gd name="T93" fmla="*/ 2147483646 h 185"/>
                  <a:gd name="T94" fmla="*/ 2147483646 w 393"/>
                  <a:gd name="T95" fmla="*/ 2147483646 h 185"/>
                  <a:gd name="T96" fmla="*/ 2147483646 w 393"/>
                  <a:gd name="T97" fmla="*/ 2147483646 h 185"/>
                  <a:gd name="T98" fmla="*/ 2147483646 w 393"/>
                  <a:gd name="T99" fmla="*/ 2147483646 h 185"/>
                  <a:gd name="T100" fmla="*/ 2147483646 w 393"/>
                  <a:gd name="T101" fmla="*/ 2147483646 h 185"/>
                  <a:gd name="T102" fmla="*/ 2147483646 w 393"/>
                  <a:gd name="T103" fmla="*/ 2147483646 h 185"/>
                  <a:gd name="T104" fmla="*/ 2147483646 w 393"/>
                  <a:gd name="T105" fmla="*/ 2147483646 h 185"/>
                  <a:gd name="T106" fmla="*/ 2147483646 w 393"/>
                  <a:gd name="T107" fmla="*/ 2147483646 h 185"/>
                  <a:gd name="T108" fmla="*/ 2147483646 w 393"/>
                  <a:gd name="T109" fmla="*/ 2147483646 h 185"/>
                  <a:gd name="T110" fmla="*/ 2147483646 w 393"/>
                  <a:gd name="T111" fmla="*/ 2147483646 h 185"/>
                  <a:gd name="T112" fmla="*/ 2147483646 w 393"/>
                  <a:gd name="T113" fmla="*/ 2147483646 h 185"/>
                  <a:gd name="T114" fmla="*/ 2147483646 w 393"/>
                  <a:gd name="T115" fmla="*/ 2147483646 h 185"/>
                  <a:gd name="T116" fmla="*/ 2147483646 w 393"/>
                  <a:gd name="T117" fmla="*/ 2147483646 h 185"/>
                  <a:gd name="T118" fmla="*/ 2147483646 w 393"/>
                  <a:gd name="T119" fmla="*/ 2147483646 h 185"/>
                  <a:gd name="T120" fmla="*/ 2147483646 w 393"/>
                  <a:gd name="T121" fmla="*/ 2147483646 h 185"/>
                  <a:gd name="T122" fmla="*/ 2147483646 w 393"/>
                  <a:gd name="T123" fmla="*/ 2147483646 h 185"/>
                  <a:gd name="T124" fmla="*/ 2147483646 w 393"/>
                  <a:gd name="T125" fmla="*/ 2147483646 h 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93" h="185">
                    <a:moveTo>
                      <a:pt x="343" y="43"/>
                    </a:moveTo>
                    <a:cubicBezTo>
                      <a:pt x="342" y="43"/>
                      <a:pt x="341" y="41"/>
                      <a:pt x="339" y="41"/>
                    </a:cubicBezTo>
                    <a:cubicBezTo>
                      <a:pt x="337" y="41"/>
                      <a:pt x="334" y="42"/>
                      <a:pt x="332" y="42"/>
                    </a:cubicBezTo>
                    <a:cubicBezTo>
                      <a:pt x="329" y="42"/>
                      <a:pt x="327" y="41"/>
                      <a:pt x="325" y="40"/>
                    </a:cubicBezTo>
                    <a:cubicBezTo>
                      <a:pt x="322" y="39"/>
                      <a:pt x="320" y="36"/>
                      <a:pt x="317" y="36"/>
                    </a:cubicBezTo>
                    <a:cubicBezTo>
                      <a:pt x="315" y="35"/>
                      <a:pt x="312" y="37"/>
                      <a:pt x="310" y="38"/>
                    </a:cubicBezTo>
                    <a:cubicBezTo>
                      <a:pt x="307" y="39"/>
                      <a:pt x="304" y="40"/>
                      <a:pt x="301" y="42"/>
                    </a:cubicBezTo>
                    <a:cubicBezTo>
                      <a:pt x="300" y="43"/>
                      <a:pt x="299" y="44"/>
                      <a:pt x="297" y="46"/>
                    </a:cubicBezTo>
                    <a:cubicBezTo>
                      <a:pt x="295" y="47"/>
                      <a:pt x="293" y="49"/>
                      <a:pt x="291" y="49"/>
                    </a:cubicBezTo>
                    <a:cubicBezTo>
                      <a:pt x="287" y="50"/>
                      <a:pt x="283" y="49"/>
                      <a:pt x="279" y="50"/>
                    </a:cubicBezTo>
                    <a:cubicBezTo>
                      <a:pt x="277" y="50"/>
                      <a:pt x="276" y="53"/>
                      <a:pt x="273" y="54"/>
                    </a:cubicBezTo>
                    <a:cubicBezTo>
                      <a:pt x="271" y="55"/>
                      <a:pt x="269" y="53"/>
                      <a:pt x="268" y="53"/>
                    </a:cubicBezTo>
                    <a:cubicBezTo>
                      <a:pt x="260" y="52"/>
                      <a:pt x="253" y="54"/>
                      <a:pt x="246" y="52"/>
                    </a:cubicBezTo>
                    <a:cubicBezTo>
                      <a:pt x="243" y="51"/>
                      <a:pt x="241" y="49"/>
                      <a:pt x="240" y="46"/>
                    </a:cubicBezTo>
                    <a:cubicBezTo>
                      <a:pt x="239" y="45"/>
                      <a:pt x="241" y="42"/>
                      <a:pt x="240" y="40"/>
                    </a:cubicBezTo>
                    <a:cubicBezTo>
                      <a:pt x="237" y="38"/>
                      <a:pt x="233" y="39"/>
                      <a:pt x="230" y="38"/>
                    </a:cubicBezTo>
                    <a:cubicBezTo>
                      <a:pt x="227" y="37"/>
                      <a:pt x="224" y="35"/>
                      <a:pt x="221" y="35"/>
                    </a:cubicBezTo>
                    <a:cubicBezTo>
                      <a:pt x="216" y="34"/>
                      <a:pt x="210" y="35"/>
                      <a:pt x="204" y="35"/>
                    </a:cubicBezTo>
                    <a:cubicBezTo>
                      <a:pt x="203" y="35"/>
                      <a:pt x="203" y="36"/>
                      <a:pt x="202" y="36"/>
                    </a:cubicBezTo>
                    <a:cubicBezTo>
                      <a:pt x="197" y="37"/>
                      <a:pt x="193" y="37"/>
                      <a:pt x="188" y="37"/>
                    </a:cubicBezTo>
                    <a:cubicBezTo>
                      <a:pt x="186" y="37"/>
                      <a:pt x="184" y="37"/>
                      <a:pt x="182" y="36"/>
                    </a:cubicBezTo>
                    <a:cubicBezTo>
                      <a:pt x="181" y="36"/>
                      <a:pt x="182" y="34"/>
                      <a:pt x="182" y="34"/>
                    </a:cubicBezTo>
                    <a:cubicBezTo>
                      <a:pt x="180" y="34"/>
                      <a:pt x="178" y="37"/>
                      <a:pt x="176" y="36"/>
                    </a:cubicBezTo>
                    <a:cubicBezTo>
                      <a:pt x="173" y="35"/>
                      <a:pt x="170" y="32"/>
                      <a:pt x="168" y="29"/>
                    </a:cubicBezTo>
                    <a:cubicBezTo>
                      <a:pt x="166" y="26"/>
                      <a:pt x="168" y="21"/>
                      <a:pt x="167" y="18"/>
                    </a:cubicBezTo>
                    <a:cubicBezTo>
                      <a:pt x="166" y="15"/>
                      <a:pt x="163" y="13"/>
                      <a:pt x="160" y="12"/>
                    </a:cubicBezTo>
                    <a:cubicBezTo>
                      <a:pt x="158" y="10"/>
                      <a:pt x="154" y="12"/>
                      <a:pt x="151" y="11"/>
                    </a:cubicBezTo>
                    <a:cubicBezTo>
                      <a:pt x="149" y="10"/>
                      <a:pt x="147" y="6"/>
                      <a:pt x="144" y="6"/>
                    </a:cubicBezTo>
                    <a:cubicBezTo>
                      <a:pt x="140" y="5"/>
                      <a:pt x="136" y="9"/>
                      <a:pt x="132" y="8"/>
                    </a:cubicBezTo>
                    <a:cubicBezTo>
                      <a:pt x="128" y="7"/>
                      <a:pt x="125" y="0"/>
                      <a:pt x="121" y="1"/>
                    </a:cubicBezTo>
                    <a:cubicBezTo>
                      <a:pt x="118" y="2"/>
                      <a:pt x="120" y="8"/>
                      <a:pt x="119" y="11"/>
                    </a:cubicBezTo>
                    <a:cubicBezTo>
                      <a:pt x="118" y="12"/>
                      <a:pt x="116" y="11"/>
                      <a:pt x="116" y="12"/>
                    </a:cubicBezTo>
                    <a:cubicBezTo>
                      <a:pt x="115" y="14"/>
                      <a:pt x="114" y="17"/>
                      <a:pt x="114" y="20"/>
                    </a:cubicBezTo>
                    <a:cubicBezTo>
                      <a:pt x="115" y="22"/>
                      <a:pt x="116" y="25"/>
                      <a:pt x="117" y="28"/>
                    </a:cubicBezTo>
                    <a:cubicBezTo>
                      <a:pt x="118" y="30"/>
                      <a:pt x="121" y="31"/>
                      <a:pt x="121" y="34"/>
                    </a:cubicBezTo>
                    <a:cubicBezTo>
                      <a:pt x="122" y="36"/>
                      <a:pt x="120" y="39"/>
                      <a:pt x="118" y="40"/>
                    </a:cubicBezTo>
                    <a:cubicBezTo>
                      <a:pt x="117" y="42"/>
                      <a:pt x="115" y="43"/>
                      <a:pt x="113" y="43"/>
                    </a:cubicBezTo>
                    <a:cubicBezTo>
                      <a:pt x="111" y="43"/>
                      <a:pt x="109" y="42"/>
                      <a:pt x="107" y="41"/>
                    </a:cubicBezTo>
                    <a:cubicBezTo>
                      <a:pt x="103" y="41"/>
                      <a:pt x="100" y="41"/>
                      <a:pt x="96" y="41"/>
                    </a:cubicBezTo>
                    <a:cubicBezTo>
                      <a:pt x="94" y="41"/>
                      <a:pt x="91" y="42"/>
                      <a:pt x="88" y="42"/>
                    </a:cubicBezTo>
                    <a:cubicBezTo>
                      <a:pt x="85" y="41"/>
                      <a:pt x="81" y="40"/>
                      <a:pt x="78" y="38"/>
                    </a:cubicBezTo>
                    <a:cubicBezTo>
                      <a:pt x="76" y="37"/>
                      <a:pt x="75" y="35"/>
                      <a:pt x="74" y="33"/>
                    </a:cubicBezTo>
                    <a:cubicBezTo>
                      <a:pt x="74" y="32"/>
                      <a:pt x="75" y="30"/>
                      <a:pt x="74" y="30"/>
                    </a:cubicBezTo>
                    <a:cubicBezTo>
                      <a:pt x="69" y="28"/>
                      <a:pt x="64" y="29"/>
                      <a:pt x="60" y="28"/>
                    </a:cubicBezTo>
                    <a:cubicBezTo>
                      <a:pt x="58" y="28"/>
                      <a:pt x="58" y="26"/>
                      <a:pt x="56" y="25"/>
                    </a:cubicBezTo>
                    <a:cubicBezTo>
                      <a:pt x="55" y="25"/>
                      <a:pt x="54" y="27"/>
                      <a:pt x="53" y="27"/>
                    </a:cubicBezTo>
                    <a:cubicBezTo>
                      <a:pt x="52" y="27"/>
                      <a:pt x="51" y="26"/>
                      <a:pt x="50" y="26"/>
                    </a:cubicBezTo>
                    <a:cubicBezTo>
                      <a:pt x="49" y="26"/>
                      <a:pt x="48" y="28"/>
                      <a:pt x="47" y="28"/>
                    </a:cubicBezTo>
                    <a:cubicBezTo>
                      <a:pt x="45" y="29"/>
                      <a:pt x="43" y="27"/>
                      <a:pt x="42" y="28"/>
                    </a:cubicBezTo>
                    <a:cubicBezTo>
                      <a:pt x="40" y="29"/>
                      <a:pt x="40" y="31"/>
                      <a:pt x="39" y="32"/>
                    </a:cubicBezTo>
                    <a:cubicBezTo>
                      <a:pt x="37" y="33"/>
                      <a:pt x="35" y="31"/>
                      <a:pt x="33" y="32"/>
                    </a:cubicBezTo>
                    <a:cubicBezTo>
                      <a:pt x="30" y="34"/>
                      <a:pt x="27" y="37"/>
                      <a:pt x="24" y="40"/>
                    </a:cubicBezTo>
                    <a:cubicBezTo>
                      <a:pt x="22" y="42"/>
                      <a:pt x="20" y="45"/>
                      <a:pt x="18" y="46"/>
                    </a:cubicBezTo>
                    <a:cubicBezTo>
                      <a:pt x="15" y="48"/>
                      <a:pt x="11" y="47"/>
                      <a:pt x="8" y="49"/>
                    </a:cubicBezTo>
                    <a:cubicBezTo>
                      <a:pt x="6" y="50"/>
                      <a:pt x="3" y="53"/>
                      <a:pt x="1" y="55"/>
                    </a:cubicBezTo>
                    <a:cubicBezTo>
                      <a:pt x="1" y="57"/>
                      <a:pt x="0" y="58"/>
                      <a:pt x="0" y="60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4"/>
                      <a:pt x="5" y="66"/>
                      <a:pt x="6" y="68"/>
                    </a:cubicBezTo>
                    <a:cubicBezTo>
                      <a:pt x="8" y="70"/>
                      <a:pt x="10" y="71"/>
                      <a:pt x="12" y="72"/>
                    </a:cubicBezTo>
                    <a:cubicBezTo>
                      <a:pt x="14" y="74"/>
                      <a:pt x="15" y="77"/>
                      <a:pt x="18" y="77"/>
                    </a:cubicBezTo>
                    <a:cubicBezTo>
                      <a:pt x="20" y="78"/>
                      <a:pt x="21" y="75"/>
                      <a:pt x="23" y="75"/>
                    </a:cubicBezTo>
                    <a:cubicBezTo>
                      <a:pt x="24" y="75"/>
                      <a:pt x="23" y="78"/>
                      <a:pt x="25" y="78"/>
                    </a:cubicBezTo>
                    <a:cubicBezTo>
                      <a:pt x="26" y="79"/>
                      <a:pt x="29" y="77"/>
                      <a:pt x="31" y="78"/>
                    </a:cubicBezTo>
                    <a:cubicBezTo>
                      <a:pt x="33" y="79"/>
                      <a:pt x="36" y="81"/>
                      <a:pt x="38" y="83"/>
                    </a:cubicBezTo>
                    <a:cubicBezTo>
                      <a:pt x="39" y="86"/>
                      <a:pt x="39" y="90"/>
                      <a:pt x="40" y="92"/>
                    </a:cubicBezTo>
                    <a:cubicBezTo>
                      <a:pt x="41" y="94"/>
                      <a:pt x="45" y="92"/>
                      <a:pt x="46" y="94"/>
                    </a:cubicBezTo>
                    <a:cubicBezTo>
                      <a:pt x="47" y="96"/>
                      <a:pt x="46" y="98"/>
                      <a:pt x="46" y="100"/>
                    </a:cubicBezTo>
                    <a:cubicBezTo>
                      <a:pt x="46" y="102"/>
                      <a:pt x="45" y="103"/>
                      <a:pt x="45" y="105"/>
                    </a:cubicBezTo>
                    <a:cubicBezTo>
                      <a:pt x="47" y="110"/>
                      <a:pt x="45" y="115"/>
                      <a:pt x="45" y="120"/>
                    </a:cubicBezTo>
                    <a:cubicBezTo>
                      <a:pt x="45" y="121"/>
                      <a:pt x="45" y="123"/>
                      <a:pt x="46" y="124"/>
                    </a:cubicBezTo>
                    <a:cubicBezTo>
                      <a:pt x="48" y="125"/>
                      <a:pt x="50" y="126"/>
                      <a:pt x="53" y="126"/>
                    </a:cubicBezTo>
                    <a:cubicBezTo>
                      <a:pt x="55" y="127"/>
                      <a:pt x="58" y="129"/>
                      <a:pt x="61" y="129"/>
                    </a:cubicBezTo>
                    <a:cubicBezTo>
                      <a:pt x="65" y="129"/>
                      <a:pt x="70" y="126"/>
                      <a:pt x="74" y="127"/>
                    </a:cubicBezTo>
                    <a:cubicBezTo>
                      <a:pt x="79" y="127"/>
                      <a:pt x="82" y="130"/>
                      <a:pt x="86" y="133"/>
                    </a:cubicBezTo>
                    <a:cubicBezTo>
                      <a:pt x="90" y="135"/>
                      <a:pt x="93" y="138"/>
                      <a:pt x="97" y="140"/>
                    </a:cubicBezTo>
                    <a:cubicBezTo>
                      <a:pt x="100" y="141"/>
                      <a:pt x="103" y="139"/>
                      <a:pt x="105" y="140"/>
                    </a:cubicBezTo>
                    <a:cubicBezTo>
                      <a:pt x="106" y="141"/>
                      <a:pt x="104" y="143"/>
                      <a:pt x="105" y="144"/>
                    </a:cubicBezTo>
                    <a:cubicBezTo>
                      <a:pt x="106" y="146"/>
                      <a:pt x="109" y="144"/>
                      <a:pt x="111" y="146"/>
                    </a:cubicBezTo>
                    <a:cubicBezTo>
                      <a:pt x="114" y="150"/>
                      <a:pt x="114" y="155"/>
                      <a:pt x="116" y="159"/>
                    </a:cubicBezTo>
                    <a:cubicBezTo>
                      <a:pt x="117" y="160"/>
                      <a:pt x="119" y="161"/>
                      <a:pt x="120" y="162"/>
                    </a:cubicBezTo>
                    <a:cubicBezTo>
                      <a:pt x="122" y="163"/>
                      <a:pt x="121" y="166"/>
                      <a:pt x="123" y="166"/>
                    </a:cubicBezTo>
                    <a:cubicBezTo>
                      <a:pt x="126" y="167"/>
                      <a:pt x="130" y="167"/>
                      <a:pt x="133" y="167"/>
                    </a:cubicBezTo>
                    <a:cubicBezTo>
                      <a:pt x="136" y="167"/>
                      <a:pt x="138" y="165"/>
                      <a:pt x="141" y="165"/>
                    </a:cubicBezTo>
                    <a:cubicBezTo>
                      <a:pt x="146" y="166"/>
                      <a:pt x="151" y="168"/>
                      <a:pt x="157" y="168"/>
                    </a:cubicBezTo>
                    <a:cubicBezTo>
                      <a:pt x="161" y="168"/>
                      <a:pt x="164" y="165"/>
                      <a:pt x="168" y="165"/>
                    </a:cubicBezTo>
                    <a:cubicBezTo>
                      <a:pt x="175" y="165"/>
                      <a:pt x="182" y="166"/>
                      <a:pt x="188" y="168"/>
                    </a:cubicBezTo>
                    <a:cubicBezTo>
                      <a:pt x="190" y="168"/>
                      <a:pt x="191" y="172"/>
                      <a:pt x="193" y="173"/>
                    </a:cubicBezTo>
                    <a:cubicBezTo>
                      <a:pt x="199" y="176"/>
                      <a:pt x="206" y="178"/>
                      <a:pt x="213" y="180"/>
                    </a:cubicBezTo>
                    <a:cubicBezTo>
                      <a:pt x="216" y="181"/>
                      <a:pt x="220" y="179"/>
                      <a:pt x="222" y="181"/>
                    </a:cubicBezTo>
                    <a:cubicBezTo>
                      <a:pt x="225" y="182"/>
                      <a:pt x="228" y="185"/>
                      <a:pt x="231" y="184"/>
                    </a:cubicBezTo>
                    <a:cubicBezTo>
                      <a:pt x="238" y="182"/>
                      <a:pt x="242" y="174"/>
                      <a:pt x="249" y="171"/>
                    </a:cubicBezTo>
                    <a:cubicBezTo>
                      <a:pt x="255" y="169"/>
                      <a:pt x="262" y="169"/>
                      <a:pt x="269" y="170"/>
                    </a:cubicBezTo>
                    <a:cubicBezTo>
                      <a:pt x="273" y="170"/>
                      <a:pt x="276" y="173"/>
                      <a:pt x="279" y="172"/>
                    </a:cubicBezTo>
                    <a:cubicBezTo>
                      <a:pt x="284" y="172"/>
                      <a:pt x="288" y="168"/>
                      <a:pt x="292" y="165"/>
                    </a:cubicBezTo>
                    <a:cubicBezTo>
                      <a:pt x="295" y="162"/>
                      <a:pt x="296" y="159"/>
                      <a:pt x="298" y="156"/>
                    </a:cubicBezTo>
                    <a:cubicBezTo>
                      <a:pt x="301" y="151"/>
                      <a:pt x="306" y="149"/>
                      <a:pt x="307" y="144"/>
                    </a:cubicBezTo>
                    <a:cubicBezTo>
                      <a:pt x="308" y="142"/>
                      <a:pt x="304" y="143"/>
                      <a:pt x="303" y="142"/>
                    </a:cubicBezTo>
                    <a:cubicBezTo>
                      <a:pt x="301" y="140"/>
                      <a:pt x="300" y="137"/>
                      <a:pt x="300" y="135"/>
                    </a:cubicBezTo>
                    <a:cubicBezTo>
                      <a:pt x="300" y="132"/>
                      <a:pt x="301" y="129"/>
                      <a:pt x="303" y="127"/>
                    </a:cubicBezTo>
                    <a:cubicBezTo>
                      <a:pt x="305" y="126"/>
                      <a:pt x="309" y="126"/>
                      <a:pt x="311" y="127"/>
                    </a:cubicBezTo>
                    <a:cubicBezTo>
                      <a:pt x="315" y="128"/>
                      <a:pt x="317" y="132"/>
                      <a:pt x="320" y="132"/>
                    </a:cubicBezTo>
                    <a:cubicBezTo>
                      <a:pt x="323" y="133"/>
                      <a:pt x="327" y="131"/>
                      <a:pt x="330" y="129"/>
                    </a:cubicBezTo>
                    <a:cubicBezTo>
                      <a:pt x="333" y="127"/>
                      <a:pt x="333" y="122"/>
                      <a:pt x="336" y="120"/>
                    </a:cubicBezTo>
                    <a:cubicBezTo>
                      <a:pt x="339" y="119"/>
                      <a:pt x="342" y="122"/>
                      <a:pt x="345" y="121"/>
                    </a:cubicBezTo>
                    <a:cubicBezTo>
                      <a:pt x="348" y="120"/>
                      <a:pt x="350" y="118"/>
                      <a:pt x="352" y="115"/>
                    </a:cubicBezTo>
                    <a:cubicBezTo>
                      <a:pt x="353" y="114"/>
                      <a:pt x="351" y="112"/>
                      <a:pt x="352" y="111"/>
                    </a:cubicBezTo>
                    <a:cubicBezTo>
                      <a:pt x="353" y="108"/>
                      <a:pt x="356" y="106"/>
                      <a:pt x="359" y="104"/>
                    </a:cubicBezTo>
                    <a:cubicBezTo>
                      <a:pt x="361" y="104"/>
                      <a:pt x="362" y="108"/>
                      <a:pt x="364" y="107"/>
                    </a:cubicBezTo>
                    <a:cubicBezTo>
                      <a:pt x="366" y="106"/>
                      <a:pt x="364" y="102"/>
                      <a:pt x="365" y="101"/>
                    </a:cubicBezTo>
                    <a:cubicBezTo>
                      <a:pt x="366" y="100"/>
                      <a:pt x="367" y="103"/>
                      <a:pt x="369" y="103"/>
                    </a:cubicBezTo>
                    <a:cubicBezTo>
                      <a:pt x="370" y="102"/>
                      <a:pt x="371" y="100"/>
                      <a:pt x="373" y="99"/>
                    </a:cubicBezTo>
                    <a:cubicBezTo>
                      <a:pt x="375" y="98"/>
                      <a:pt x="378" y="98"/>
                      <a:pt x="381" y="98"/>
                    </a:cubicBezTo>
                    <a:cubicBezTo>
                      <a:pt x="384" y="98"/>
                      <a:pt x="386" y="102"/>
                      <a:pt x="389" y="101"/>
                    </a:cubicBezTo>
                    <a:cubicBezTo>
                      <a:pt x="390" y="100"/>
                      <a:pt x="392" y="97"/>
                      <a:pt x="393" y="96"/>
                    </a:cubicBezTo>
                    <a:cubicBezTo>
                      <a:pt x="392" y="92"/>
                      <a:pt x="389" y="90"/>
                      <a:pt x="386" y="87"/>
                    </a:cubicBezTo>
                    <a:cubicBezTo>
                      <a:pt x="383" y="84"/>
                      <a:pt x="377" y="80"/>
                      <a:pt x="375" y="76"/>
                    </a:cubicBezTo>
                    <a:cubicBezTo>
                      <a:pt x="371" y="74"/>
                      <a:pt x="367" y="73"/>
                      <a:pt x="363" y="73"/>
                    </a:cubicBezTo>
                    <a:cubicBezTo>
                      <a:pt x="362" y="73"/>
                      <a:pt x="363" y="75"/>
                      <a:pt x="363" y="76"/>
                    </a:cubicBezTo>
                    <a:cubicBezTo>
                      <a:pt x="361" y="78"/>
                      <a:pt x="360" y="82"/>
                      <a:pt x="358" y="82"/>
                    </a:cubicBezTo>
                    <a:cubicBezTo>
                      <a:pt x="355" y="82"/>
                      <a:pt x="355" y="77"/>
                      <a:pt x="352" y="76"/>
                    </a:cubicBezTo>
                    <a:cubicBezTo>
                      <a:pt x="348" y="76"/>
                      <a:pt x="345" y="80"/>
                      <a:pt x="342" y="80"/>
                    </a:cubicBezTo>
                    <a:cubicBezTo>
                      <a:pt x="340" y="80"/>
                      <a:pt x="338" y="80"/>
                      <a:pt x="337" y="78"/>
                    </a:cubicBezTo>
                    <a:cubicBezTo>
                      <a:pt x="336" y="77"/>
                      <a:pt x="336" y="75"/>
                      <a:pt x="336" y="74"/>
                    </a:cubicBezTo>
                    <a:cubicBezTo>
                      <a:pt x="336" y="73"/>
                      <a:pt x="338" y="73"/>
                      <a:pt x="338" y="72"/>
                    </a:cubicBezTo>
                    <a:cubicBezTo>
                      <a:pt x="339" y="70"/>
                      <a:pt x="338" y="67"/>
                      <a:pt x="338" y="65"/>
                    </a:cubicBezTo>
                    <a:cubicBezTo>
                      <a:pt x="338" y="62"/>
                      <a:pt x="337" y="59"/>
                      <a:pt x="338" y="56"/>
                    </a:cubicBezTo>
                    <a:cubicBezTo>
                      <a:pt x="339" y="51"/>
                      <a:pt x="342" y="47"/>
                      <a:pt x="343" y="4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7" name="Freeform 123"/>
              <p:cNvSpPr>
                <a:spLocks noChangeAspect="1"/>
              </p:cNvSpPr>
              <p:nvPr/>
            </p:nvSpPr>
            <p:spPr bwMode="auto">
              <a:xfrm>
                <a:off x="6192838" y="3589338"/>
                <a:ext cx="263525" cy="134937"/>
              </a:xfrm>
              <a:custGeom>
                <a:avLst/>
                <a:gdLst>
                  <a:gd name="T0" fmla="*/ 2147483646 w 131"/>
                  <a:gd name="T1" fmla="*/ 2147483646 h 67"/>
                  <a:gd name="T2" fmla="*/ 2147483646 w 131"/>
                  <a:gd name="T3" fmla="*/ 2147483646 h 67"/>
                  <a:gd name="T4" fmla="*/ 2147483646 w 131"/>
                  <a:gd name="T5" fmla="*/ 2147483646 h 67"/>
                  <a:gd name="T6" fmla="*/ 2147483646 w 131"/>
                  <a:gd name="T7" fmla="*/ 2147483646 h 67"/>
                  <a:gd name="T8" fmla="*/ 2147483646 w 131"/>
                  <a:gd name="T9" fmla="*/ 2147483646 h 67"/>
                  <a:gd name="T10" fmla="*/ 2147483646 w 131"/>
                  <a:gd name="T11" fmla="*/ 2147483646 h 67"/>
                  <a:gd name="T12" fmla="*/ 2147483646 w 131"/>
                  <a:gd name="T13" fmla="*/ 2147483646 h 67"/>
                  <a:gd name="T14" fmla="*/ 2147483646 w 131"/>
                  <a:gd name="T15" fmla="*/ 2147483646 h 67"/>
                  <a:gd name="T16" fmla="*/ 2147483646 w 131"/>
                  <a:gd name="T17" fmla="*/ 2147483646 h 67"/>
                  <a:gd name="T18" fmla="*/ 2147483646 w 131"/>
                  <a:gd name="T19" fmla="*/ 2147483646 h 67"/>
                  <a:gd name="T20" fmla="*/ 2147483646 w 131"/>
                  <a:gd name="T21" fmla="*/ 2147483646 h 67"/>
                  <a:gd name="T22" fmla="*/ 2147483646 w 131"/>
                  <a:gd name="T23" fmla="*/ 2147483646 h 67"/>
                  <a:gd name="T24" fmla="*/ 2147483646 w 131"/>
                  <a:gd name="T25" fmla="*/ 2147483646 h 67"/>
                  <a:gd name="T26" fmla="*/ 2147483646 w 131"/>
                  <a:gd name="T27" fmla="*/ 2147483646 h 67"/>
                  <a:gd name="T28" fmla="*/ 2147483646 w 131"/>
                  <a:gd name="T29" fmla="*/ 2147483646 h 67"/>
                  <a:gd name="T30" fmla="*/ 2147483646 w 131"/>
                  <a:gd name="T31" fmla="*/ 2147483646 h 67"/>
                  <a:gd name="T32" fmla="*/ 2147483646 w 131"/>
                  <a:gd name="T33" fmla="*/ 2147483646 h 67"/>
                  <a:gd name="T34" fmla="*/ 2147483646 w 131"/>
                  <a:gd name="T35" fmla="*/ 2147483646 h 67"/>
                  <a:gd name="T36" fmla="*/ 2147483646 w 131"/>
                  <a:gd name="T37" fmla="*/ 2147483646 h 67"/>
                  <a:gd name="T38" fmla="*/ 2147483646 w 131"/>
                  <a:gd name="T39" fmla="*/ 2147483646 h 67"/>
                  <a:gd name="T40" fmla="*/ 2147483646 w 131"/>
                  <a:gd name="T41" fmla="*/ 2147483646 h 67"/>
                  <a:gd name="T42" fmla="*/ 2147483646 w 131"/>
                  <a:gd name="T43" fmla="*/ 2147483646 h 67"/>
                  <a:gd name="T44" fmla="*/ 2147483646 w 131"/>
                  <a:gd name="T45" fmla="*/ 2147483646 h 67"/>
                  <a:gd name="T46" fmla="*/ 2147483646 w 131"/>
                  <a:gd name="T47" fmla="*/ 2147483646 h 67"/>
                  <a:gd name="T48" fmla="*/ 2147483646 w 131"/>
                  <a:gd name="T49" fmla="*/ 2147483646 h 67"/>
                  <a:gd name="T50" fmla="*/ 2147483646 w 131"/>
                  <a:gd name="T51" fmla="*/ 2147483646 h 67"/>
                  <a:gd name="T52" fmla="*/ 2147483646 w 131"/>
                  <a:gd name="T53" fmla="*/ 2147483646 h 67"/>
                  <a:gd name="T54" fmla="*/ 2147483646 w 131"/>
                  <a:gd name="T55" fmla="*/ 2147483646 h 67"/>
                  <a:gd name="T56" fmla="*/ 2147483646 w 131"/>
                  <a:gd name="T57" fmla="*/ 2147483646 h 67"/>
                  <a:gd name="T58" fmla="*/ 2147483646 w 131"/>
                  <a:gd name="T59" fmla="*/ 2147483646 h 67"/>
                  <a:gd name="T60" fmla="*/ 2147483646 w 131"/>
                  <a:gd name="T61" fmla="*/ 2147483646 h 67"/>
                  <a:gd name="T62" fmla="*/ 2147483646 w 131"/>
                  <a:gd name="T63" fmla="*/ 2147483646 h 67"/>
                  <a:gd name="T64" fmla="*/ 2147483646 w 131"/>
                  <a:gd name="T65" fmla="*/ 2147483646 h 67"/>
                  <a:gd name="T66" fmla="*/ 2147483646 w 131"/>
                  <a:gd name="T67" fmla="*/ 2147483646 h 67"/>
                  <a:gd name="T68" fmla="*/ 2147483646 w 131"/>
                  <a:gd name="T69" fmla="*/ 2147483646 h 67"/>
                  <a:gd name="T70" fmla="*/ 2147483646 w 131"/>
                  <a:gd name="T71" fmla="*/ 2147483646 h 67"/>
                  <a:gd name="T72" fmla="*/ 2147483646 w 131"/>
                  <a:gd name="T73" fmla="*/ 2147483646 h 67"/>
                  <a:gd name="T74" fmla="*/ 2147483646 w 131"/>
                  <a:gd name="T75" fmla="*/ 2147483646 h 67"/>
                  <a:gd name="T76" fmla="*/ 2147483646 w 131"/>
                  <a:gd name="T77" fmla="*/ 2147483646 h 67"/>
                  <a:gd name="T78" fmla="*/ 2147483646 w 131"/>
                  <a:gd name="T79" fmla="*/ 2147483646 h 67"/>
                  <a:gd name="T80" fmla="*/ 2147483646 w 131"/>
                  <a:gd name="T81" fmla="*/ 2147483646 h 67"/>
                  <a:gd name="T82" fmla="*/ 2147483646 w 131"/>
                  <a:gd name="T83" fmla="*/ 2147483646 h 67"/>
                  <a:gd name="T84" fmla="*/ 2147483646 w 131"/>
                  <a:gd name="T85" fmla="*/ 2147483646 h 67"/>
                  <a:gd name="T86" fmla="*/ 2147483646 w 131"/>
                  <a:gd name="T87" fmla="*/ 2147483646 h 67"/>
                  <a:gd name="T88" fmla="*/ 2147483646 w 131"/>
                  <a:gd name="T89" fmla="*/ 2147483646 h 67"/>
                  <a:gd name="T90" fmla="*/ 2147483646 w 131"/>
                  <a:gd name="T91" fmla="*/ 2147483646 h 67"/>
                  <a:gd name="T92" fmla="*/ 2147483646 w 131"/>
                  <a:gd name="T93" fmla="*/ 2147483646 h 67"/>
                  <a:gd name="T94" fmla="*/ 2147483646 w 131"/>
                  <a:gd name="T95" fmla="*/ 2147483646 h 67"/>
                  <a:gd name="T96" fmla="*/ 2147483646 w 131"/>
                  <a:gd name="T97" fmla="*/ 2147483646 h 67"/>
                  <a:gd name="T98" fmla="*/ 2147483646 w 131"/>
                  <a:gd name="T99" fmla="*/ 2147483646 h 67"/>
                  <a:gd name="T100" fmla="*/ 2147483646 w 131"/>
                  <a:gd name="T101" fmla="*/ 2147483646 h 67"/>
                  <a:gd name="T102" fmla="*/ 2147483646 w 131"/>
                  <a:gd name="T103" fmla="*/ 2147483646 h 67"/>
                  <a:gd name="T104" fmla="*/ 2147483646 w 131"/>
                  <a:gd name="T105" fmla="*/ 2147483646 h 67"/>
                  <a:gd name="T106" fmla="*/ 2147483646 w 131"/>
                  <a:gd name="T107" fmla="*/ 2147483646 h 67"/>
                  <a:gd name="T108" fmla="*/ 2147483646 w 131"/>
                  <a:gd name="T109" fmla="*/ 2147483646 h 67"/>
                  <a:gd name="T110" fmla="*/ 2147483646 w 131"/>
                  <a:gd name="T111" fmla="*/ 2147483646 h 67"/>
                  <a:gd name="T112" fmla="*/ 2147483646 w 131"/>
                  <a:gd name="T113" fmla="*/ 2147483646 h 67"/>
                  <a:gd name="T114" fmla="*/ 2147483646 w 131"/>
                  <a:gd name="T115" fmla="*/ 2147483646 h 67"/>
                  <a:gd name="T116" fmla="*/ 2147483646 w 131"/>
                  <a:gd name="T117" fmla="*/ 2147483646 h 67"/>
                  <a:gd name="T118" fmla="*/ 2147483646 w 131"/>
                  <a:gd name="T119" fmla="*/ 2147483646 h 67"/>
                  <a:gd name="T120" fmla="*/ 2147483646 w 131"/>
                  <a:gd name="T121" fmla="*/ 2147483646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1" h="67">
                    <a:moveTo>
                      <a:pt x="58" y="64"/>
                    </a:moveTo>
                    <a:cubicBezTo>
                      <a:pt x="58" y="61"/>
                      <a:pt x="57" y="57"/>
                      <a:pt x="58" y="55"/>
                    </a:cubicBezTo>
                    <a:cubicBezTo>
                      <a:pt x="59" y="53"/>
                      <a:pt x="62" y="53"/>
                      <a:pt x="64" y="52"/>
                    </a:cubicBezTo>
                    <a:cubicBezTo>
                      <a:pt x="66" y="51"/>
                      <a:pt x="68" y="49"/>
                      <a:pt x="70" y="48"/>
                    </a:cubicBezTo>
                    <a:cubicBezTo>
                      <a:pt x="71" y="47"/>
                      <a:pt x="73" y="49"/>
                      <a:pt x="75" y="49"/>
                    </a:cubicBezTo>
                    <a:cubicBezTo>
                      <a:pt x="76" y="48"/>
                      <a:pt x="77" y="45"/>
                      <a:pt x="79" y="45"/>
                    </a:cubicBezTo>
                    <a:cubicBezTo>
                      <a:pt x="81" y="46"/>
                      <a:pt x="79" y="50"/>
                      <a:pt x="80" y="50"/>
                    </a:cubicBezTo>
                    <a:cubicBezTo>
                      <a:pt x="83" y="51"/>
                      <a:pt x="87" y="50"/>
                      <a:pt x="89" y="48"/>
                    </a:cubicBezTo>
                    <a:cubicBezTo>
                      <a:pt x="92" y="45"/>
                      <a:pt x="90" y="41"/>
                      <a:pt x="93" y="38"/>
                    </a:cubicBezTo>
                    <a:cubicBezTo>
                      <a:pt x="94" y="37"/>
                      <a:pt x="96" y="37"/>
                      <a:pt x="98" y="37"/>
                    </a:cubicBezTo>
                    <a:cubicBezTo>
                      <a:pt x="102" y="36"/>
                      <a:pt x="106" y="38"/>
                      <a:pt x="109" y="37"/>
                    </a:cubicBezTo>
                    <a:cubicBezTo>
                      <a:pt x="111" y="36"/>
                      <a:pt x="110" y="32"/>
                      <a:pt x="112" y="31"/>
                    </a:cubicBezTo>
                    <a:cubicBezTo>
                      <a:pt x="114" y="28"/>
                      <a:pt x="116" y="25"/>
                      <a:pt x="120" y="24"/>
                    </a:cubicBezTo>
                    <a:cubicBezTo>
                      <a:pt x="121" y="23"/>
                      <a:pt x="122" y="26"/>
                      <a:pt x="124" y="26"/>
                    </a:cubicBezTo>
                    <a:cubicBezTo>
                      <a:pt x="126" y="25"/>
                      <a:pt x="125" y="22"/>
                      <a:pt x="127" y="21"/>
                    </a:cubicBezTo>
                    <a:cubicBezTo>
                      <a:pt x="128" y="19"/>
                      <a:pt x="130" y="19"/>
                      <a:pt x="131" y="18"/>
                    </a:cubicBezTo>
                    <a:cubicBezTo>
                      <a:pt x="131" y="18"/>
                      <a:pt x="129" y="16"/>
                      <a:pt x="129" y="16"/>
                    </a:cubicBezTo>
                    <a:cubicBezTo>
                      <a:pt x="128" y="16"/>
                      <a:pt x="127" y="16"/>
                      <a:pt x="126" y="15"/>
                    </a:cubicBezTo>
                    <a:cubicBezTo>
                      <a:pt x="124" y="15"/>
                      <a:pt x="121" y="15"/>
                      <a:pt x="119" y="13"/>
                    </a:cubicBezTo>
                    <a:cubicBezTo>
                      <a:pt x="118" y="12"/>
                      <a:pt x="119" y="10"/>
                      <a:pt x="118" y="9"/>
                    </a:cubicBezTo>
                    <a:cubicBezTo>
                      <a:pt x="117" y="8"/>
                      <a:pt x="116" y="9"/>
                      <a:pt x="115" y="9"/>
                    </a:cubicBezTo>
                    <a:cubicBezTo>
                      <a:pt x="113" y="9"/>
                      <a:pt x="111" y="7"/>
                      <a:pt x="109" y="7"/>
                    </a:cubicBezTo>
                    <a:cubicBezTo>
                      <a:pt x="106" y="6"/>
                      <a:pt x="103" y="7"/>
                      <a:pt x="99" y="7"/>
                    </a:cubicBezTo>
                    <a:cubicBezTo>
                      <a:pt x="95" y="7"/>
                      <a:pt x="92" y="7"/>
                      <a:pt x="88" y="6"/>
                    </a:cubicBezTo>
                    <a:cubicBezTo>
                      <a:pt x="85" y="6"/>
                      <a:pt x="82" y="6"/>
                      <a:pt x="79" y="6"/>
                    </a:cubicBezTo>
                    <a:cubicBezTo>
                      <a:pt x="78" y="6"/>
                      <a:pt x="78" y="8"/>
                      <a:pt x="78" y="8"/>
                    </a:cubicBezTo>
                    <a:cubicBezTo>
                      <a:pt x="74" y="8"/>
                      <a:pt x="70" y="7"/>
                      <a:pt x="67" y="6"/>
                    </a:cubicBezTo>
                    <a:cubicBezTo>
                      <a:pt x="63" y="5"/>
                      <a:pt x="60" y="2"/>
                      <a:pt x="57" y="1"/>
                    </a:cubicBezTo>
                    <a:cubicBezTo>
                      <a:pt x="55" y="0"/>
                      <a:pt x="52" y="1"/>
                      <a:pt x="50" y="2"/>
                    </a:cubicBezTo>
                    <a:cubicBezTo>
                      <a:pt x="48" y="2"/>
                      <a:pt x="46" y="3"/>
                      <a:pt x="46" y="5"/>
                    </a:cubicBezTo>
                    <a:cubicBezTo>
                      <a:pt x="45" y="7"/>
                      <a:pt x="47" y="10"/>
                      <a:pt x="46" y="13"/>
                    </a:cubicBezTo>
                    <a:cubicBezTo>
                      <a:pt x="45" y="14"/>
                      <a:pt x="43" y="14"/>
                      <a:pt x="41" y="14"/>
                    </a:cubicBezTo>
                    <a:cubicBezTo>
                      <a:pt x="36" y="13"/>
                      <a:pt x="32" y="11"/>
                      <a:pt x="27" y="10"/>
                    </a:cubicBezTo>
                    <a:cubicBezTo>
                      <a:pt x="26" y="10"/>
                      <a:pt x="24" y="10"/>
                      <a:pt x="22" y="11"/>
                    </a:cubicBezTo>
                    <a:cubicBezTo>
                      <a:pt x="20" y="12"/>
                      <a:pt x="18" y="14"/>
                      <a:pt x="16" y="16"/>
                    </a:cubicBezTo>
                    <a:cubicBezTo>
                      <a:pt x="18" y="17"/>
                      <a:pt x="23" y="17"/>
                      <a:pt x="22" y="18"/>
                    </a:cubicBezTo>
                    <a:cubicBezTo>
                      <a:pt x="20" y="23"/>
                      <a:pt x="14" y="24"/>
                      <a:pt x="11" y="28"/>
                    </a:cubicBezTo>
                    <a:cubicBezTo>
                      <a:pt x="10" y="29"/>
                      <a:pt x="10" y="31"/>
                      <a:pt x="11" y="32"/>
                    </a:cubicBezTo>
                    <a:cubicBezTo>
                      <a:pt x="12" y="33"/>
                      <a:pt x="15" y="31"/>
                      <a:pt x="17" y="32"/>
                    </a:cubicBezTo>
                    <a:cubicBezTo>
                      <a:pt x="18" y="33"/>
                      <a:pt x="16" y="37"/>
                      <a:pt x="17" y="38"/>
                    </a:cubicBezTo>
                    <a:cubicBezTo>
                      <a:pt x="20" y="40"/>
                      <a:pt x="23" y="40"/>
                      <a:pt x="25" y="38"/>
                    </a:cubicBezTo>
                    <a:cubicBezTo>
                      <a:pt x="27" y="36"/>
                      <a:pt x="25" y="31"/>
                      <a:pt x="27" y="30"/>
                    </a:cubicBezTo>
                    <a:cubicBezTo>
                      <a:pt x="30" y="30"/>
                      <a:pt x="31" y="35"/>
                      <a:pt x="33" y="37"/>
                    </a:cubicBezTo>
                    <a:cubicBezTo>
                      <a:pt x="35" y="38"/>
                      <a:pt x="38" y="37"/>
                      <a:pt x="40" y="38"/>
                    </a:cubicBezTo>
                    <a:cubicBezTo>
                      <a:pt x="43" y="39"/>
                      <a:pt x="46" y="38"/>
                      <a:pt x="47" y="40"/>
                    </a:cubicBezTo>
                    <a:cubicBezTo>
                      <a:pt x="48" y="43"/>
                      <a:pt x="46" y="45"/>
                      <a:pt x="44" y="47"/>
                    </a:cubicBezTo>
                    <a:cubicBezTo>
                      <a:pt x="42" y="48"/>
                      <a:pt x="40" y="46"/>
                      <a:pt x="38" y="47"/>
                    </a:cubicBezTo>
                    <a:cubicBezTo>
                      <a:pt x="36" y="48"/>
                      <a:pt x="35" y="52"/>
                      <a:pt x="32" y="53"/>
                    </a:cubicBezTo>
                    <a:cubicBezTo>
                      <a:pt x="31" y="54"/>
                      <a:pt x="30" y="53"/>
                      <a:pt x="28" y="53"/>
                    </a:cubicBezTo>
                    <a:cubicBezTo>
                      <a:pt x="27" y="52"/>
                      <a:pt x="26" y="51"/>
                      <a:pt x="25" y="51"/>
                    </a:cubicBezTo>
                    <a:cubicBezTo>
                      <a:pt x="24" y="51"/>
                      <a:pt x="23" y="52"/>
                      <a:pt x="22" y="53"/>
                    </a:cubicBezTo>
                    <a:cubicBezTo>
                      <a:pt x="21" y="53"/>
                      <a:pt x="20" y="53"/>
                      <a:pt x="19" y="53"/>
                    </a:cubicBezTo>
                    <a:cubicBezTo>
                      <a:pt x="16" y="54"/>
                      <a:pt x="12" y="54"/>
                      <a:pt x="8" y="55"/>
                    </a:cubicBezTo>
                    <a:cubicBezTo>
                      <a:pt x="6" y="55"/>
                      <a:pt x="2" y="55"/>
                      <a:pt x="1" y="57"/>
                    </a:cubicBezTo>
                    <a:cubicBezTo>
                      <a:pt x="0" y="59"/>
                      <a:pt x="2" y="63"/>
                      <a:pt x="4" y="63"/>
                    </a:cubicBezTo>
                    <a:cubicBezTo>
                      <a:pt x="8" y="64"/>
                      <a:pt x="12" y="61"/>
                      <a:pt x="16" y="62"/>
                    </a:cubicBezTo>
                    <a:cubicBezTo>
                      <a:pt x="19" y="62"/>
                      <a:pt x="20" y="65"/>
                      <a:pt x="22" y="65"/>
                    </a:cubicBezTo>
                    <a:cubicBezTo>
                      <a:pt x="25" y="65"/>
                      <a:pt x="28" y="61"/>
                      <a:pt x="31" y="61"/>
                    </a:cubicBezTo>
                    <a:cubicBezTo>
                      <a:pt x="33" y="61"/>
                      <a:pt x="32" y="65"/>
                      <a:pt x="34" y="66"/>
                    </a:cubicBezTo>
                    <a:cubicBezTo>
                      <a:pt x="37" y="67"/>
                      <a:pt x="40" y="66"/>
                      <a:pt x="42" y="66"/>
                    </a:cubicBezTo>
                    <a:cubicBezTo>
                      <a:pt x="47" y="66"/>
                      <a:pt x="52" y="64"/>
                      <a:pt x="58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8" name="Freeform 124"/>
              <p:cNvSpPr>
                <a:spLocks noChangeAspect="1"/>
              </p:cNvSpPr>
              <p:nvPr/>
            </p:nvSpPr>
            <p:spPr bwMode="auto">
              <a:xfrm>
                <a:off x="6153150" y="3670300"/>
                <a:ext cx="198438" cy="138113"/>
              </a:xfrm>
              <a:custGeom>
                <a:avLst/>
                <a:gdLst>
                  <a:gd name="T0" fmla="*/ 2147483646 w 99"/>
                  <a:gd name="T1" fmla="*/ 2147483646 h 68"/>
                  <a:gd name="T2" fmla="*/ 2147483646 w 99"/>
                  <a:gd name="T3" fmla="*/ 2147483646 h 68"/>
                  <a:gd name="T4" fmla="*/ 2147483646 w 99"/>
                  <a:gd name="T5" fmla="*/ 2147483646 h 68"/>
                  <a:gd name="T6" fmla="*/ 2147483646 w 99"/>
                  <a:gd name="T7" fmla="*/ 2147483646 h 68"/>
                  <a:gd name="T8" fmla="*/ 2147483646 w 99"/>
                  <a:gd name="T9" fmla="*/ 2147483646 h 68"/>
                  <a:gd name="T10" fmla="*/ 2147483646 w 99"/>
                  <a:gd name="T11" fmla="*/ 2147483646 h 68"/>
                  <a:gd name="T12" fmla="*/ 2147483646 w 99"/>
                  <a:gd name="T13" fmla="*/ 2147483646 h 68"/>
                  <a:gd name="T14" fmla="*/ 2147483646 w 99"/>
                  <a:gd name="T15" fmla="*/ 2147483646 h 68"/>
                  <a:gd name="T16" fmla="*/ 2147483646 w 99"/>
                  <a:gd name="T17" fmla="*/ 2147483646 h 68"/>
                  <a:gd name="T18" fmla="*/ 2147483646 w 99"/>
                  <a:gd name="T19" fmla="*/ 2147483646 h 68"/>
                  <a:gd name="T20" fmla="*/ 2147483646 w 99"/>
                  <a:gd name="T21" fmla="*/ 2147483646 h 68"/>
                  <a:gd name="T22" fmla="*/ 2147483646 w 99"/>
                  <a:gd name="T23" fmla="*/ 2147483646 h 68"/>
                  <a:gd name="T24" fmla="*/ 2147483646 w 99"/>
                  <a:gd name="T25" fmla="*/ 2147483646 h 68"/>
                  <a:gd name="T26" fmla="*/ 2147483646 w 99"/>
                  <a:gd name="T27" fmla="*/ 2147483646 h 68"/>
                  <a:gd name="T28" fmla="*/ 2147483646 w 99"/>
                  <a:gd name="T29" fmla="*/ 2147483646 h 68"/>
                  <a:gd name="T30" fmla="*/ 2147483646 w 99"/>
                  <a:gd name="T31" fmla="*/ 2147483646 h 68"/>
                  <a:gd name="T32" fmla="*/ 2147483646 w 99"/>
                  <a:gd name="T33" fmla="*/ 2147483646 h 68"/>
                  <a:gd name="T34" fmla="*/ 2147483646 w 99"/>
                  <a:gd name="T35" fmla="*/ 2147483646 h 68"/>
                  <a:gd name="T36" fmla="*/ 2147483646 w 99"/>
                  <a:gd name="T37" fmla="*/ 2147483646 h 68"/>
                  <a:gd name="T38" fmla="*/ 2147483646 w 99"/>
                  <a:gd name="T39" fmla="*/ 0 h 68"/>
                  <a:gd name="T40" fmla="*/ 2147483646 w 99"/>
                  <a:gd name="T41" fmla="*/ 2147483646 h 68"/>
                  <a:gd name="T42" fmla="*/ 2147483646 w 99"/>
                  <a:gd name="T43" fmla="*/ 2147483646 h 68"/>
                  <a:gd name="T44" fmla="*/ 2147483646 w 99"/>
                  <a:gd name="T45" fmla="*/ 2147483646 h 68"/>
                  <a:gd name="T46" fmla="*/ 2147483646 w 99"/>
                  <a:gd name="T47" fmla="*/ 2147483646 h 68"/>
                  <a:gd name="T48" fmla="*/ 2147483646 w 99"/>
                  <a:gd name="T49" fmla="*/ 2147483646 h 68"/>
                  <a:gd name="T50" fmla="*/ 2147483646 w 99"/>
                  <a:gd name="T51" fmla="*/ 2147483646 h 68"/>
                  <a:gd name="T52" fmla="*/ 2147483646 w 99"/>
                  <a:gd name="T53" fmla="*/ 2147483646 h 68"/>
                  <a:gd name="T54" fmla="*/ 2147483646 w 99"/>
                  <a:gd name="T55" fmla="*/ 2147483646 h 68"/>
                  <a:gd name="T56" fmla="*/ 0 w 99"/>
                  <a:gd name="T57" fmla="*/ 2147483646 h 68"/>
                  <a:gd name="T58" fmla="*/ 2147483646 w 99"/>
                  <a:gd name="T59" fmla="*/ 2147483646 h 68"/>
                  <a:gd name="T60" fmla="*/ 2147483646 w 99"/>
                  <a:gd name="T61" fmla="*/ 2147483646 h 68"/>
                  <a:gd name="T62" fmla="*/ 2147483646 w 99"/>
                  <a:gd name="T63" fmla="*/ 2147483646 h 68"/>
                  <a:gd name="T64" fmla="*/ 2147483646 w 99"/>
                  <a:gd name="T65" fmla="*/ 2147483646 h 68"/>
                  <a:gd name="T66" fmla="*/ 2147483646 w 99"/>
                  <a:gd name="T67" fmla="*/ 2147483646 h 68"/>
                  <a:gd name="T68" fmla="*/ 2147483646 w 99"/>
                  <a:gd name="T69" fmla="*/ 2147483646 h 68"/>
                  <a:gd name="T70" fmla="*/ 2147483646 w 99"/>
                  <a:gd name="T71" fmla="*/ 2147483646 h 68"/>
                  <a:gd name="T72" fmla="*/ 2147483646 w 99"/>
                  <a:gd name="T73" fmla="*/ 2147483646 h 68"/>
                  <a:gd name="T74" fmla="*/ 2147483646 w 99"/>
                  <a:gd name="T75" fmla="*/ 2147483646 h 68"/>
                  <a:gd name="T76" fmla="*/ 2147483646 w 99"/>
                  <a:gd name="T77" fmla="*/ 2147483646 h 68"/>
                  <a:gd name="T78" fmla="*/ 2147483646 w 99"/>
                  <a:gd name="T79" fmla="*/ 2147483646 h 68"/>
                  <a:gd name="T80" fmla="*/ 2147483646 w 99"/>
                  <a:gd name="T81" fmla="*/ 2147483646 h 68"/>
                  <a:gd name="T82" fmla="*/ 2147483646 w 99"/>
                  <a:gd name="T83" fmla="*/ 2147483646 h 68"/>
                  <a:gd name="T84" fmla="*/ 2147483646 w 99"/>
                  <a:gd name="T85" fmla="*/ 2147483646 h 68"/>
                  <a:gd name="T86" fmla="*/ 2147483646 w 99"/>
                  <a:gd name="T87" fmla="*/ 2147483646 h 68"/>
                  <a:gd name="T88" fmla="*/ 2147483646 w 99"/>
                  <a:gd name="T89" fmla="*/ 2147483646 h 68"/>
                  <a:gd name="T90" fmla="*/ 2147483646 w 99"/>
                  <a:gd name="T91" fmla="*/ 2147483646 h 68"/>
                  <a:gd name="T92" fmla="*/ 2147483646 w 99"/>
                  <a:gd name="T93" fmla="*/ 2147483646 h 68"/>
                  <a:gd name="T94" fmla="*/ 2147483646 w 99"/>
                  <a:gd name="T95" fmla="*/ 2147483646 h 68"/>
                  <a:gd name="T96" fmla="*/ 2147483646 w 99"/>
                  <a:gd name="T97" fmla="*/ 2147483646 h 68"/>
                  <a:gd name="T98" fmla="*/ 2147483646 w 99"/>
                  <a:gd name="T99" fmla="*/ 2147483646 h 68"/>
                  <a:gd name="T100" fmla="*/ 2147483646 w 99"/>
                  <a:gd name="T101" fmla="*/ 2147483646 h 68"/>
                  <a:gd name="T102" fmla="*/ 2147483646 w 99"/>
                  <a:gd name="T103" fmla="*/ 2147483646 h 68"/>
                  <a:gd name="T104" fmla="*/ 2147483646 w 99"/>
                  <a:gd name="T105" fmla="*/ 2147483646 h 68"/>
                  <a:gd name="T106" fmla="*/ 2147483646 w 99"/>
                  <a:gd name="T107" fmla="*/ 2147483646 h 68"/>
                  <a:gd name="T108" fmla="*/ 2147483646 w 99"/>
                  <a:gd name="T109" fmla="*/ 2147483646 h 68"/>
                  <a:gd name="T110" fmla="*/ 2147483646 w 99"/>
                  <a:gd name="T111" fmla="*/ 2147483646 h 68"/>
                  <a:gd name="T112" fmla="*/ 2147483646 w 99"/>
                  <a:gd name="T113" fmla="*/ 2147483646 h 68"/>
                  <a:gd name="T114" fmla="*/ 2147483646 w 99"/>
                  <a:gd name="T115" fmla="*/ 2147483646 h 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9" h="68">
                    <a:moveTo>
                      <a:pt x="94" y="56"/>
                    </a:moveTo>
                    <a:cubicBezTo>
                      <a:pt x="95" y="55"/>
                      <a:pt x="99" y="55"/>
                      <a:pt x="99" y="53"/>
                    </a:cubicBezTo>
                    <a:cubicBezTo>
                      <a:pt x="99" y="48"/>
                      <a:pt x="96" y="44"/>
                      <a:pt x="94" y="40"/>
                    </a:cubicBezTo>
                    <a:cubicBezTo>
                      <a:pt x="93" y="38"/>
                      <a:pt x="91" y="34"/>
                      <a:pt x="88" y="33"/>
                    </a:cubicBezTo>
                    <a:cubicBezTo>
                      <a:pt x="85" y="33"/>
                      <a:pt x="82" y="37"/>
                      <a:pt x="79" y="37"/>
                    </a:cubicBezTo>
                    <a:cubicBezTo>
                      <a:pt x="78" y="37"/>
                      <a:pt x="79" y="34"/>
                      <a:pt x="79" y="32"/>
                    </a:cubicBezTo>
                    <a:cubicBezTo>
                      <a:pt x="80" y="31"/>
                      <a:pt x="80" y="30"/>
                      <a:pt x="80" y="29"/>
                    </a:cubicBezTo>
                    <a:cubicBezTo>
                      <a:pt x="80" y="27"/>
                      <a:pt x="78" y="24"/>
                      <a:pt x="78" y="23"/>
                    </a:cubicBezTo>
                    <a:cubicBezTo>
                      <a:pt x="72" y="23"/>
                      <a:pt x="67" y="25"/>
                      <a:pt x="62" y="25"/>
                    </a:cubicBezTo>
                    <a:cubicBezTo>
                      <a:pt x="60" y="25"/>
                      <a:pt x="57" y="26"/>
                      <a:pt x="54" y="25"/>
                    </a:cubicBezTo>
                    <a:cubicBezTo>
                      <a:pt x="52" y="24"/>
                      <a:pt x="53" y="20"/>
                      <a:pt x="51" y="20"/>
                    </a:cubicBezTo>
                    <a:cubicBezTo>
                      <a:pt x="48" y="20"/>
                      <a:pt x="45" y="24"/>
                      <a:pt x="42" y="24"/>
                    </a:cubicBezTo>
                    <a:cubicBezTo>
                      <a:pt x="40" y="24"/>
                      <a:pt x="39" y="21"/>
                      <a:pt x="36" y="21"/>
                    </a:cubicBezTo>
                    <a:cubicBezTo>
                      <a:pt x="32" y="20"/>
                      <a:pt x="28" y="23"/>
                      <a:pt x="24" y="22"/>
                    </a:cubicBezTo>
                    <a:cubicBezTo>
                      <a:pt x="22" y="22"/>
                      <a:pt x="20" y="18"/>
                      <a:pt x="21" y="16"/>
                    </a:cubicBezTo>
                    <a:cubicBezTo>
                      <a:pt x="22" y="14"/>
                      <a:pt x="26" y="14"/>
                      <a:pt x="28" y="14"/>
                    </a:cubicBezTo>
                    <a:cubicBezTo>
                      <a:pt x="32" y="13"/>
                      <a:pt x="36" y="13"/>
                      <a:pt x="39" y="12"/>
                    </a:cubicBezTo>
                    <a:cubicBezTo>
                      <a:pt x="38" y="11"/>
                      <a:pt x="37" y="10"/>
                      <a:pt x="37" y="8"/>
                    </a:cubicBezTo>
                    <a:cubicBezTo>
                      <a:pt x="37" y="7"/>
                      <a:pt x="39" y="6"/>
                      <a:pt x="39" y="4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30" y="0"/>
                      <a:pt x="30" y="4"/>
                      <a:pt x="28" y="5"/>
                    </a:cubicBezTo>
                    <a:cubicBezTo>
                      <a:pt x="26" y="5"/>
                      <a:pt x="24" y="3"/>
                      <a:pt x="22" y="4"/>
                    </a:cubicBezTo>
                    <a:cubicBezTo>
                      <a:pt x="21" y="5"/>
                      <a:pt x="22" y="8"/>
                      <a:pt x="20" y="10"/>
                    </a:cubicBezTo>
                    <a:cubicBezTo>
                      <a:pt x="18" y="12"/>
                      <a:pt x="15" y="11"/>
                      <a:pt x="12" y="12"/>
                    </a:cubicBezTo>
                    <a:cubicBezTo>
                      <a:pt x="11" y="13"/>
                      <a:pt x="13" y="12"/>
                      <a:pt x="14" y="13"/>
                    </a:cubicBezTo>
                    <a:cubicBezTo>
                      <a:pt x="14" y="14"/>
                      <a:pt x="14" y="15"/>
                      <a:pt x="14" y="16"/>
                    </a:cubicBezTo>
                    <a:cubicBezTo>
                      <a:pt x="13" y="18"/>
                      <a:pt x="13" y="20"/>
                      <a:pt x="11" y="21"/>
                    </a:cubicBezTo>
                    <a:cubicBezTo>
                      <a:pt x="8" y="22"/>
                      <a:pt x="5" y="21"/>
                      <a:pt x="2" y="22"/>
                    </a:cubicBezTo>
                    <a:cubicBezTo>
                      <a:pt x="0" y="23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4" y="30"/>
                      <a:pt x="7" y="28"/>
                      <a:pt x="8" y="30"/>
                    </a:cubicBezTo>
                    <a:cubicBezTo>
                      <a:pt x="10" y="31"/>
                      <a:pt x="8" y="34"/>
                      <a:pt x="8" y="35"/>
                    </a:cubicBezTo>
                    <a:cubicBezTo>
                      <a:pt x="9" y="37"/>
                      <a:pt x="11" y="38"/>
                      <a:pt x="12" y="39"/>
                    </a:cubicBezTo>
                    <a:cubicBezTo>
                      <a:pt x="12" y="40"/>
                      <a:pt x="13" y="42"/>
                      <a:pt x="13" y="43"/>
                    </a:cubicBezTo>
                    <a:cubicBezTo>
                      <a:pt x="11" y="47"/>
                      <a:pt x="8" y="49"/>
                      <a:pt x="6" y="52"/>
                    </a:cubicBezTo>
                    <a:cubicBezTo>
                      <a:pt x="6" y="53"/>
                      <a:pt x="6" y="55"/>
                      <a:pt x="6" y="56"/>
                    </a:cubicBezTo>
                    <a:cubicBezTo>
                      <a:pt x="7" y="58"/>
                      <a:pt x="8" y="59"/>
                      <a:pt x="9" y="61"/>
                    </a:cubicBezTo>
                    <a:cubicBezTo>
                      <a:pt x="11" y="62"/>
                      <a:pt x="13" y="63"/>
                      <a:pt x="15" y="63"/>
                    </a:cubicBezTo>
                    <a:cubicBezTo>
                      <a:pt x="18" y="62"/>
                      <a:pt x="20" y="57"/>
                      <a:pt x="23" y="57"/>
                    </a:cubicBezTo>
                    <a:cubicBezTo>
                      <a:pt x="25" y="56"/>
                      <a:pt x="25" y="60"/>
                      <a:pt x="27" y="61"/>
                    </a:cubicBezTo>
                    <a:cubicBezTo>
                      <a:pt x="28" y="61"/>
                      <a:pt x="27" y="58"/>
                      <a:pt x="27" y="57"/>
                    </a:cubicBezTo>
                    <a:cubicBezTo>
                      <a:pt x="28" y="55"/>
                      <a:pt x="28" y="53"/>
                      <a:pt x="30" y="52"/>
                    </a:cubicBezTo>
                    <a:cubicBezTo>
                      <a:pt x="32" y="51"/>
                      <a:pt x="36" y="53"/>
                      <a:pt x="37" y="51"/>
                    </a:cubicBezTo>
                    <a:cubicBezTo>
                      <a:pt x="38" y="50"/>
                      <a:pt x="33" y="50"/>
                      <a:pt x="33" y="48"/>
                    </a:cubicBezTo>
                    <a:cubicBezTo>
                      <a:pt x="34" y="44"/>
                      <a:pt x="37" y="40"/>
                      <a:pt x="41" y="39"/>
                    </a:cubicBezTo>
                    <a:cubicBezTo>
                      <a:pt x="44" y="38"/>
                      <a:pt x="47" y="40"/>
                      <a:pt x="48" y="42"/>
                    </a:cubicBezTo>
                    <a:cubicBezTo>
                      <a:pt x="49" y="44"/>
                      <a:pt x="47" y="46"/>
                      <a:pt x="48" y="48"/>
                    </a:cubicBezTo>
                    <a:cubicBezTo>
                      <a:pt x="49" y="49"/>
                      <a:pt x="52" y="46"/>
                      <a:pt x="53" y="48"/>
                    </a:cubicBezTo>
                    <a:cubicBezTo>
                      <a:pt x="54" y="50"/>
                      <a:pt x="52" y="54"/>
                      <a:pt x="53" y="57"/>
                    </a:cubicBezTo>
                    <a:cubicBezTo>
                      <a:pt x="53" y="59"/>
                      <a:pt x="54" y="61"/>
                      <a:pt x="55" y="64"/>
                    </a:cubicBezTo>
                    <a:cubicBezTo>
                      <a:pt x="56" y="65"/>
                      <a:pt x="56" y="68"/>
                      <a:pt x="58" y="68"/>
                    </a:cubicBezTo>
                    <a:cubicBezTo>
                      <a:pt x="60" y="67"/>
                      <a:pt x="60" y="64"/>
                      <a:pt x="61" y="63"/>
                    </a:cubicBezTo>
                    <a:cubicBezTo>
                      <a:pt x="62" y="62"/>
                      <a:pt x="64" y="63"/>
                      <a:pt x="65" y="62"/>
                    </a:cubicBezTo>
                    <a:cubicBezTo>
                      <a:pt x="67" y="62"/>
                      <a:pt x="69" y="61"/>
                      <a:pt x="71" y="60"/>
                    </a:cubicBezTo>
                    <a:cubicBezTo>
                      <a:pt x="73" y="59"/>
                      <a:pt x="76" y="57"/>
                      <a:pt x="78" y="57"/>
                    </a:cubicBezTo>
                    <a:cubicBezTo>
                      <a:pt x="80" y="57"/>
                      <a:pt x="80" y="60"/>
                      <a:pt x="82" y="60"/>
                    </a:cubicBezTo>
                    <a:cubicBezTo>
                      <a:pt x="85" y="60"/>
                      <a:pt x="88" y="57"/>
                      <a:pt x="91" y="56"/>
                    </a:cubicBezTo>
                    <a:cubicBezTo>
                      <a:pt x="92" y="56"/>
                      <a:pt x="93" y="56"/>
                      <a:pt x="94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9" name="Freeform 125"/>
              <p:cNvSpPr>
                <a:spLocks noChangeAspect="1"/>
              </p:cNvSpPr>
              <p:nvPr/>
            </p:nvSpPr>
            <p:spPr bwMode="auto">
              <a:xfrm>
                <a:off x="6210300" y="3846513"/>
                <a:ext cx="725488" cy="828675"/>
              </a:xfrm>
              <a:custGeom>
                <a:avLst/>
                <a:gdLst>
                  <a:gd name="T0" fmla="*/ 2147483646 w 361"/>
                  <a:gd name="T1" fmla="*/ 2147483646 h 412"/>
                  <a:gd name="T2" fmla="*/ 2147483646 w 361"/>
                  <a:gd name="T3" fmla="*/ 2147483646 h 412"/>
                  <a:gd name="T4" fmla="*/ 2147483646 w 361"/>
                  <a:gd name="T5" fmla="*/ 2147483646 h 412"/>
                  <a:gd name="T6" fmla="*/ 2147483646 w 361"/>
                  <a:gd name="T7" fmla="*/ 2147483646 h 412"/>
                  <a:gd name="T8" fmla="*/ 2147483646 w 361"/>
                  <a:gd name="T9" fmla="*/ 2147483646 h 412"/>
                  <a:gd name="T10" fmla="*/ 2147483646 w 361"/>
                  <a:gd name="T11" fmla="*/ 2147483646 h 412"/>
                  <a:gd name="T12" fmla="*/ 2147483646 w 361"/>
                  <a:gd name="T13" fmla="*/ 2147483646 h 412"/>
                  <a:gd name="T14" fmla="*/ 2147483646 w 361"/>
                  <a:gd name="T15" fmla="*/ 2147483646 h 412"/>
                  <a:gd name="T16" fmla="*/ 2147483646 w 361"/>
                  <a:gd name="T17" fmla="*/ 2147483646 h 412"/>
                  <a:gd name="T18" fmla="*/ 2147483646 w 361"/>
                  <a:gd name="T19" fmla="*/ 2147483646 h 412"/>
                  <a:gd name="T20" fmla="*/ 2147483646 w 361"/>
                  <a:gd name="T21" fmla="*/ 2147483646 h 412"/>
                  <a:gd name="T22" fmla="*/ 2147483646 w 361"/>
                  <a:gd name="T23" fmla="*/ 2147483646 h 412"/>
                  <a:gd name="T24" fmla="*/ 2147483646 w 361"/>
                  <a:gd name="T25" fmla="*/ 2147483646 h 412"/>
                  <a:gd name="T26" fmla="*/ 2147483646 w 361"/>
                  <a:gd name="T27" fmla="*/ 2147483646 h 412"/>
                  <a:gd name="T28" fmla="*/ 2147483646 w 361"/>
                  <a:gd name="T29" fmla="*/ 2147483646 h 412"/>
                  <a:gd name="T30" fmla="*/ 2147483646 w 361"/>
                  <a:gd name="T31" fmla="*/ 2147483646 h 412"/>
                  <a:gd name="T32" fmla="*/ 2147483646 w 361"/>
                  <a:gd name="T33" fmla="*/ 2147483646 h 412"/>
                  <a:gd name="T34" fmla="*/ 2147483646 w 361"/>
                  <a:gd name="T35" fmla="*/ 2147483646 h 412"/>
                  <a:gd name="T36" fmla="*/ 2147483646 w 361"/>
                  <a:gd name="T37" fmla="*/ 2147483646 h 412"/>
                  <a:gd name="T38" fmla="*/ 2147483646 w 361"/>
                  <a:gd name="T39" fmla="*/ 2147483646 h 412"/>
                  <a:gd name="T40" fmla="*/ 2147483646 w 361"/>
                  <a:gd name="T41" fmla="*/ 2147483646 h 412"/>
                  <a:gd name="T42" fmla="*/ 2147483646 w 361"/>
                  <a:gd name="T43" fmla="*/ 2147483646 h 412"/>
                  <a:gd name="T44" fmla="*/ 2147483646 w 361"/>
                  <a:gd name="T45" fmla="*/ 2147483646 h 412"/>
                  <a:gd name="T46" fmla="*/ 2147483646 w 361"/>
                  <a:gd name="T47" fmla="*/ 2147483646 h 412"/>
                  <a:gd name="T48" fmla="*/ 2147483646 w 361"/>
                  <a:gd name="T49" fmla="*/ 2147483646 h 412"/>
                  <a:gd name="T50" fmla="*/ 2147483646 w 361"/>
                  <a:gd name="T51" fmla="*/ 2147483646 h 412"/>
                  <a:gd name="T52" fmla="*/ 2147483646 w 361"/>
                  <a:gd name="T53" fmla="*/ 2147483646 h 412"/>
                  <a:gd name="T54" fmla="*/ 2147483646 w 361"/>
                  <a:gd name="T55" fmla="*/ 2147483646 h 412"/>
                  <a:gd name="T56" fmla="*/ 2147483646 w 361"/>
                  <a:gd name="T57" fmla="*/ 2147483646 h 412"/>
                  <a:gd name="T58" fmla="*/ 2147483646 w 361"/>
                  <a:gd name="T59" fmla="*/ 2147483646 h 412"/>
                  <a:gd name="T60" fmla="*/ 2147483646 w 361"/>
                  <a:gd name="T61" fmla="*/ 2147483646 h 412"/>
                  <a:gd name="T62" fmla="*/ 2147483646 w 361"/>
                  <a:gd name="T63" fmla="*/ 2147483646 h 412"/>
                  <a:gd name="T64" fmla="*/ 2147483646 w 361"/>
                  <a:gd name="T65" fmla="*/ 2147483646 h 412"/>
                  <a:gd name="T66" fmla="*/ 2147483646 w 361"/>
                  <a:gd name="T67" fmla="*/ 2147483646 h 412"/>
                  <a:gd name="T68" fmla="*/ 2147483646 w 361"/>
                  <a:gd name="T69" fmla="*/ 2147483646 h 412"/>
                  <a:gd name="T70" fmla="*/ 2147483646 w 361"/>
                  <a:gd name="T71" fmla="*/ 2147483646 h 412"/>
                  <a:gd name="T72" fmla="*/ 2147483646 w 361"/>
                  <a:gd name="T73" fmla="*/ 2147483646 h 412"/>
                  <a:gd name="T74" fmla="*/ 2147483646 w 361"/>
                  <a:gd name="T75" fmla="*/ 2147483646 h 412"/>
                  <a:gd name="T76" fmla="*/ 2147483646 w 361"/>
                  <a:gd name="T77" fmla="*/ 2147483646 h 412"/>
                  <a:gd name="T78" fmla="*/ 2147483646 w 361"/>
                  <a:gd name="T79" fmla="*/ 2147483646 h 412"/>
                  <a:gd name="T80" fmla="*/ 2147483646 w 361"/>
                  <a:gd name="T81" fmla="*/ 2147483646 h 412"/>
                  <a:gd name="T82" fmla="*/ 2147483646 w 361"/>
                  <a:gd name="T83" fmla="*/ 2147483646 h 412"/>
                  <a:gd name="T84" fmla="*/ 2147483646 w 361"/>
                  <a:gd name="T85" fmla="*/ 2147483646 h 412"/>
                  <a:gd name="T86" fmla="*/ 2147483646 w 361"/>
                  <a:gd name="T87" fmla="*/ 2147483646 h 412"/>
                  <a:gd name="T88" fmla="*/ 2147483646 w 361"/>
                  <a:gd name="T89" fmla="*/ 2147483646 h 412"/>
                  <a:gd name="T90" fmla="*/ 2147483646 w 361"/>
                  <a:gd name="T91" fmla="*/ 2147483646 h 412"/>
                  <a:gd name="T92" fmla="*/ 2147483646 w 361"/>
                  <a:gd name="T93" fmla="*/ 2147483646 h 412"/>
                  <a:gd name="T94" fmla="*/ 2147483646 w 361"/>
                  <a:gd name="T95" fmla="*/ 2147483646 h 412"/>
                  <a:gd name="T96" fmla="*/ 2147483646 w 361"/>
                  <a:gd name="T97" fmla="*/ 2147483646 h 412"/>
                  <a:gd name="T98" fmla="*/ 2147483646 w 361"/>
                  <a:gd name="T99" fmla="*/ 2147483646 h 412"/>
                  <a:gd name="T100" fmla="*/ 2147483646 w 361"/>
                  <a:gd name="T101" fmla="*/ 2147483646 h 412"/>
                  <a:gd name="T102" fmla="*/ 2147483646 w 361"/>
                  <a:gd name="T103" fmla="*/ 2147483646 h 412"/>
                  <a:gd name="T104" fmla="*/ 2147483646 w 361"/>
                  <a:gd name="T105" fmla="*/ 2147483646 h 4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1" h="412">
                    <a:moveTo>
                      <a:pt x="266" y="211"/>
                    </a:moveTo>
                    <a:cubicBezTo>
                      <a:pt x="265" y="212"/>
                      <a:pt x="264" y="215"/>
                      <a:pt x="263" y="214"/>
                    </a:cubicBezTo>
                    <a:cubicBezTo>
                      <a:pt x="260" y="213"/>
                      <a:pt x="261" y="208"/>
                      <a:pt x="258" y="208"/>
                    </a:cubicBezTo>
                    <a:cubicBezTo>
                      <a:pt x="256" y="207"/>
                      <a:pt x="258" y="213"/>
                      <a:pt x="256" y="212"/>
                    </a:cubicBezTo>
                    <a:cubicBezTo>
                      <a:pt x="254" y="212"/>
                      <a:pt x="254" y="206"/>
                      <a:pt x="252" y="206"/>
                    </a:cubicBezTo>
                    <a:cubicBezTo>
                      <a:pt x="249" y="207"/>
                      <a:pt x="249" y="211"/>
                      <a:pt x="247" y="213"/>
                    </a:cubicBezTo>
                    <a:cubicBezTo>
                      <a:pt x="245" y="216"/>
                      <a:pt x="239" y="215"/>
                      <a:pt x="238" y="219"/>
                    </a:cubicBezTo>
                    <a:cubicBezTo>
                      <a:pt x="236" y="221"/>
                      <a:pt x="239" y="225"/>
                      <a:pt x="239" y="228"/>
                    </a:cubicBezTo>
                    <a:cubicBezTo>
                      <a:pt x="239" y="230"/>
                      <a:pt x="238" y="231"/>
                      <a:pt x="238" y="233"/>
                    </a:cubicBezTo>
                    <a:cubicBezTo>
                      <a:pt x="236" y="236"/>
                      <a:pt x="234" y="240"/>
                      <a:pt x="232" y="242"/>
                    </a:cubicBezTo>
                    <a:cubicBezTo>
                      <a:pt x="230" y="244"/>
                      <a:pt x="227" y="245"/>
                      <a:pt x="224" y="245"/>
                    </a:cubicBezTo>
                    <a:cubicBezTo>
                      <a:pt x="223" y="245"/>
                      <a:pt x="221" y="242"/>
                      <a:pt x="220" y="243"/>
                    </a:cubicBezTo>
                    <a:cubicBezTo>
                      <a:pt x="217" y="245"/>
                      <a:pt x="217" y="249"/>
                      <a:pt x="215" y="251"/>
                    </a:cubicBezTo>
                    <a:cubicBezTo>
                      <a:pt x="212" y="255"/>
                      <a:pt x="209" y="260"/>
                      <a:pt x="206" y="264"/>
                    </a:cubicBezTo>
                    <a:cubicBezTo>
                      <a:pt x="203" y="267"/>
                      <a:pt x="199" y="270"/>
                      <a:pt x="195" y="273"/>
                    </a:cubicBezTo>
                    <a:cubicBezTo>
                      <a:pt x="191" y="276"/>
                      <a:pt x="185" y="276"/>
                      <a:pt x="182" y="280"/>
                    </a:cubicBezTo>
                    <a:cubicBezTo>
                      <a:pt x="181" y="283"/>
                      <a:pt x="187" y="286"/>
                      <a:pt x="185" y="288"/>
                    </a:cubicBezTo>
                    <a:cubicBezTo>
                      <a:pt x="183" y="292"/>
                      <a:pt x="177" y="290"/>
                      <a:pt x="174" y="292"/>
                    </a:cubicBezTo>
                    <a:cubicBezTo>
                      <a:pt x="171" y="294"/>
                      <a:pt x="170" y="298"/>
                      <a:pt x="167" y="300"/>
                    </a:cubicBezTo>
                    <a:cubicBezTo>
                      <a:pt x="164" y="301"/>
                      <a:pt x="161" y="298"/>
                      <a:pt x="159" y="300"/>
                    </a:cubicBezTo>
                    <a:cubicBezTo>
                      <a:pt x="157" y="301"/>
                      <a:pt x="157" y="305"/>
                      <a:pt x="157" y="308"/>
                    </a:cubicBezTo>
                    <a:cubicBezTo>
                      <a:pt x="158" y="314"/>
                      <a:pt x="160" y="321"/>
                      <a:pt x="160" y="328"/>
                    </a:cubicBezTo>
                    <a:cubicBezTo>
                      <a:pt x="161" y="333"/>
                      <a:pt x="161" y="338"/>
                      <a:pt x="160" y="342"/>
                    </a:cubicBezTo>
                    <a:cubicBezTo>
                      <a:pt x="159" y="347"/>
                      <a:pt x="156" y="352"/>
                      <a:pt x="155" y="356"/>
                    </a:cubicBezTo>
                    <a:cubicBezTo>
                      <a:pt x="154" y="364"/>
                      <a:pt x="158" y="371"/>
                      <a:pt x="156" y="378"/>
                    </a:cubicBezTo>
                    <a:cubicBezTo>
                      <a:pt x="156" y="380"/>
                      <a:pt x="152" y="377"/>
                      <a:pt x="150" y="378"/>
                    </a:cubicBezTo>
                    <a:cubicBezTo>
                      <a:pt x="147" y="381"/>
                      <a:pt x="145" y="384"/>
                      <a:pt x="144" y="388"/>
                    </a:cubicBezTo>
                    <a:cubicBezTo>
                      <a:pt x="144" y="391"/>
                      <a:pt x="148" y="393"/>
                      <a:pt x="147" y="395"/>
                    </a:cubicBezTo>
                    <a:cubicBezTo>
                      <a:pt x="146" y="397"/>
                      <a:pt x="141" y="396"/>
                      <a:pt x="139" y="398"/>
                    </a:cubicBezTo>
                    <a:cubicBezTo>
                      <a:pt x="136" y="401"/>
                      <a:pt x="135" y="406"/>
                      <a:pt x="132" y="409"/>
                    </a:cubicBezTo>
                    <a:cubicBezTo>
                      <a:pt x="131" y="411"/>
                      <a:pt x="128" y="412"/>
                      <a:pt x="126" y="411"/>
                    </a:cubicBezTo>
                    <a:cubicBezTo>
                      <a:pt x="123" y="409"/>
                      <a:pt x="120" y="405"/>
                      <a:pt x="118" y="402"/>
                    </a:cubicBezTo>
                    <a:cubicBezTo>
                      <a:pt x="118" y="401"/>
                      <a:pt x="119" y="400"/>
                      <a:pt x="119" y="399"/>
                    </a:cubicBezTo>
                    <a:cubicBezTo>
                      <a:pt x="119" y="398"/>
                      <a:pt x="117" y="397"/>
                      <a:pt x="116" y="395"/>
                    </a:cubicBezTo>
                    <a:cubicBezTo>
                      <a:pt x="115" y="392"/>
                      <a:pt x="116" y="389"/>
                      <a:pt x="114" y="386"/>
                    </a:cubicBezTo>
                    <a:cubicBezTo>
                      <a:pt x="113" y="383"/>
                      <a:pt x="110" y="380"/>
                      <a:pt x="109" y="376"/>
                    </a:cubicBezTo>
                    <a:cubicBezTo>
                      <a:pt x="108" y="372"/>
                      <a:pt x="109" y="368"/>
                      <a:pt x="107" y="364"/>
                    </a:cubicBezTo>
                    <a:cubicBezTo>
                      <a:pt x="105" y="359"/>
                      <a:pt x="100" y="354"/>
                      <a:pt x="96" y="348"/>
                    </a:cubicBezTo>
                    <a:cubicBezTo>
                      <a:pt x="94" y="345"/>
                      <a:pt x="92" y="341"/>
                      <a:pt x="91" y="337"/>
                    </a:cubicBezTo>
                    <a:cubicBezTo>
                      <a:pt x="89" y="331"/>
                      <a:pt x="90" y="326"/>
                      <a:pt x="88" y="320"/>
                    </a:cubicBezTo>
                    <a:cubicBezTo>
                      <a:pt x="87" y="318"/>
                      <a:pt x="85" y="316"/>
                      <a:pt x="83" y="313"/>
                    </a:cubicBezTo>
                    <a:cubicBezTo>
                      <a:pt x="81" y="311"/>
                      <a:pt x="79" y="308"/>
                      <a:pt x="77" y="306"/>
                    </a:cubicBezTo>
                    <a:cubicBezTo>
                      <a:pt x="77" y="305"/>
                      <a:pt x="77" y="304"/>
                      <a:pt x="77" y="303"/>
                    </a:cubicBezTo>
                    <a:cubicBezTo>
                      <a:pt x="76" y="300"/>
                      <a:pt x="73" y="298"/>
                      <a:pt x="72" y="295"/>
                    </a:cubicBezTo>
                    <a:cubicBezTo>
                      <a:pt x="71" y="289"/>
                      <a:pt x="72" y="283"/>
                      <a:pt x="71" y="277"/>
                    </a:cubicBezTo>
                    <a:cubicBezTo>
                      <a:pt x="70" y="272"/>
                      <a:pt x="67" y="269"/>
                      <a:pt x="66" y="264"/>
                    </a:cubicBezTo>
                    <a:cubicBezTo>
                      <a:pt x="66" y="263"/>
                      <a:pt x="68" y="262"/>
                      <a:pt x="68" y="261"/>
                    </a:cubicBezTo>
                    <a:cubicBezTo>
                      <a:pt x="68" y="260"/>
                      <a:pt x="65" y="261"/>
                      <a:pt x="65" y="259"/>
                    </a:cubicBezTo>
                    <a:cubicBezTo>
                      <a:pt x="64" y="258"/>
                      <a:pt x="65" y="255"/>
                      <a:pt x="65" y="253"/>
                    </a:cubicBezTo>
                    <a:cubicBezTo>
                      <a:pt x="65" y="252"/>
                      <a:pt x="65" y="250"/>
                      <a:pt x="64" y="248"/>
                    </a:cubicBezTo>
                    <a:cubicBezTo>
                      <a:pt x="63" y="243"/>
                      <a:pt x="60" y="239"/>
                      <a:pt x="60" y="234"/>
                    </a:cubicBezTo>
                    <a:cubicBezTo>
                      <a:pt x="60" y="231"/>
                      <a:pt x="63" y="230"/>
                      <a:pt x="63" y="227"/>
                    </a:cubicBezTo>
                    <a:cubicBezTo>
                      <a:pt x="64" y="224"/>
                      <a:pt x="62" y="221"/>
                      <a:pt x="61" y="219"/>
                    </a:cubicBezTo>
                    <a:cubicBezTo>
                      <a:pt x="60" y="218"/>
                      <a:pt x="58" y="217"/>
                      <a:pt x="59" y="215"/>
                    </a:cubicBezTo>
                    <a:cubicBezTo>
                      <a:pt x="59" y="214"/>
                      <a:pt x="62" y="215"/>
                      <a:pt x="62" y="214"/>
                    </a:cubicBezTo>
                    <a:cubicBezTo>
                      <a:pt x="61" y="212"/>
                      <a:pt x="58" y="214"/>
                      <a:pt x="57" y="213"/>
                    </a:cubicBezTo>
                    <a:cubicBezTo>
                      <a:pt x="56" y="211"/>
                      <a:pt x="57" y="208"/>
                      <a:pt x="57" y="206"/>
                    </a:cubicBezTo>
                    <a:cubicBezTo>
                      <a:pt x="58" y="204"/>
                      <a:pt x="60" y="203"/>
                      <a:pt x="59" y="203"/>
                    </a:cubicBezTo>
                    <a:cubicBezTo>
                      <a:pt x="58" y="201"/>
                      <a:pt x="55" y="201"/>
                      <a:pt x="54" y="203"/>
                    </a:cubicBezTo>
                    <a:cubicBezTo>
                      <a:pt x="53" y="204"/>
                      <a:pt x="53" y="206"/>
                      <a:pt x="53" y="208"/>
                    </a:cubicBezTo>
                    <a:cubicBezTo>
                      <a:pt x="53" y="211"/>
                      <a:pt x="53" y="213"/>
                      <a:pt x="53" y="215"/>
                    </a:cubicBezTo>
                    <a:cubicBezTo>
                      <a:pt x="53" y="217"/>
                      <a:pt x="53" y="219"/>
                      <a:pt x="51" y="220"/>
                    </a:cubicBezTo>
                    <a:cubicBezTo>
                      <a:pt x="49" y="223"/>
                      <a:pt x="46" y="225"/>
                      <a:pt x="42" y="226"/>
                    </a:cubicBezTo>
                    <a:cubicBezTo>
                      <a:pt x="38" y="226"/>
                      <a:pt x="34" y="225"/>
                      <a:pt x="31" y="223"/>
                    </a:cubicBezTo>
                    <a:cubicBezTo>
                      <a:pt x="24" y="219"/>
                      <a:pt x="17" y="214"/>
                      <a:pt x="12" y="208"/>
                    </a:cubicBezTo>
                    <a:cubicBezTo>
                      <a:pt x="11" y="207"/>
                      <a:pt x="11" y="204"/>
                      <a:pt x="12" y="203"/>
                    </a:cubicBezTo>
                    <a:cubicBezTo>
                      <a:pt x="14" y="201"/>
                      <a:pt x="16" y="204"/>
                      <a:pt x="18" y="204"/>
                    </a:cubicBezTo>
                    <a:cubicBezTo>
                      <a:pt x="22" y="202"/>
                      <a:pt x="25" y="199"/>
                      <a:pt x="28" y="197"/>
                    </a:cubicBezTo>
                    <a:cubicBezTo>
                      <a:pt x="29" y="196"/>
                      <a:pt x="32" y="194"/>
                      <a:pt x="33" y="192"/>
                    </a:cubicBezTo>
                    <a:cubicBezTo>
                      <a:pt x="33" y="191"/>
                      <a:pt x="31" y="190"/>
                      <a:pt x="30" y="190"/>
                    </a:cubicBezTo>
                    <a:cubicBezTo>
                      <a:pt x="27" y="191"/>
                      <a:pt x="26" y="194"/>
                      <a:pt x="23" y="194"/>
                    </a:cubicBezTo>
                    <a:cubicBezTo>
                      <a:pt x="20" y="195"/>
                      <a:pt x="15" y="195"/>
                      <a:pt x="12" y="194"/>
                    </a:cubicBezTo>
                    <a:cubicBezTo>
                      <a:pt x="10" y="194"/>
                      <a:pt x="8" y="191"/>
                      <a:pt x="7" y="189"/>
                    </a:cubicBezTo>
                    <a:cubicBezTo>
                      <a:pt x="6" y="188"/>
                      <a:pt x="6" y="187"/>
                      <a:pt x="5" y="186"/>
                    </a:cubicBezTo>
                    <a:cubicBezTo>
                      <a:pt x="5" y="185"/>
                      <a:pt x="6" y="183"/>
                      <a:pt x="5" y="183"/>
                    </a:cubicBezTo>
                    <a:cubicBezTo>
                      <a:pt x="4" y="182"/>
                      <a:pt x="2" y="182"/>
                      <a:pt x="0" y="182"/>
                    </a:cubicBezTo>
                    <a:cubicBezTo>
                      <a:pt x="1" y="181"/>
                      <a:pt x="3" y="180"/>
                      <a:pt x="4" y="179"/>
                    </a:cubicBezTo>
                    <a:cubicBezTo>
                      <a:pt x="5" y="178"/>
                      <a:pt x="7" y="178"/>
                      <a:pt x="8" y="177"/>
                    </a:cubicBezTo>
                    <a:cubicBezTo>
                      <a:pt x="9" y="176"/>
                      <a:pt x="7" y="174"/>
                      <a:pt x="8" y="174"/>
                    </a:cubicBezTo>
                    <a:cubicBezTo>
                      <a:pt x="12" y="173"/>
                      <a:pt x="15" y="174"/>
                      <a:pt x="19" y="175"/>
                    </a:cubicBezTo>
                    <a:cubicBezTo>
                      <a:pt x="21" y="175"/>
                      <a:pt x="23" y="176"/>
                      <a:pt x="25" y="176"/>
                    </a:cubicBezTo>
                    <a:cubicBezTo>
                      <a:pt x="28" y="176"/>
                      <a:pt x="30" y="172"/>
                      <a:pt x="33" y="172"/>
                    </a:cubicBezTo>
                    <a:cubicBezTo>
                      <a:pt x="34" y="172"/>
                      <a:pt x="31" y="175"/>
                      <a:pt x="33" y="175"/>
                    </a:cubicBezTo>
                    <a:cubicBezTo>
                      <a:pt x="34" y="176"/>
                      <a:pt x="37" y="175"/>
                      <a:pt x="37" y="174"/>
                    </a:cubicBezTo>
                    <a:cubicBezTo>
                      <a:pt x="38" y="173"/>
                      <a:pt x="35" y="171"/>
                      <a:pt x="35" y="170"/>
                    </a:cubicBezTo>
                    <a:cubicBezTo>
                      <a:pt x="35" y="169"/>
                      <a:pt x="38" y="169"/>
                      <a:pt x="38" y="169"/>
                    </a:cubicBezTo>
                    <a:cubicBezTo>
                      <a:pt x="37" y="165"/>
                      <a:pt x="33" y="162"/>
                      <a:pt x="32" y="158"/>
                    </a:cubicBezTo>
                    <a:cubicBezTo>
                      <a:pt x="31" y="157"/>
                      <a:pt x="33" y="155"/>
                      <a:pt x="32" y="154"/>
                    </a:cubicBezTo>
                    <a:cubicBezTo>
                      <a:pt x="31" y="154"/>
                      <a:pt x="29" y="155"/>
                      <a:pt x="28" y="154"/>
                    </a:cubicBezTo>
                    <a:cubicBezTo>
                      <a:pt x="25" y="153"/>
                      <a:pt x="24" y="150"/>
                      <a:pt x="23" y="147"/>
                    </a:cubicBezTo>
                    <a:cubicBezTo>
                      <a:pt x="22" y="145"/>
                      <a:pt x="24" y="143"/>
                      <a:pt x="23" y="140"/>
                    </a:cubicBezTo>
                    <a:cubicBezTo>
                      <a:pt x="23" y="139"/>
                      <a:pt x="21" y="139"/>
                      <a:pt x="20" y="138"/>
                    </a:cubicBezTo>
                    <a:cubicBezTo>
                      <a:pt x="18" y="138"/>
                      <a:pt x="16" y="139"/>
                      <a:pt x="15" y="138"/>
                    </a:cubicBezTo>
                    <a:cubicBezTo>
                      <a:pt x="13" y="137"/>
                      <a:pt x="12" y="135"/>
                      <a:pt x="13" y="133"/>
                    </a:cubicBezTo>
                    <a:cubicBezTo>
                      <a:pt x="15" y="127"/>
                      <a:pt x="20" y="123"/>
                      <a:pt x="24" y="118"/>
                    </a:cubicBezTo>
                    <a:cubicBezTo>
                      <a:pt x="25" y="118"/>
                      <a:pt x="26" y="117"/>
                      <a:pt x="27" y="118"/>
                    </a:cubicBezTo>
                    <a:cubicBezTo>
                      <a:pt x="29" y="118"/>
                      <a:pt x="30" y="121"/>
                      <a:pt x="32" y="122"/>
                    </a:cubicBezTo>
                    <a:cubicBezTo>
                      <a:pt x="34" y="122"/>
                      <a:pt x="35" y="119"/>
                      <a:pt x="37" y="118"/>
                    </a:cubicBezTo>
                    <a:cubicBezTo>
                      <a:pt x="39" y="118"/>
                      <a:pt x="42" y="121"/>
                      <a:pt x="43" y="119"/>
                    </a:cubicBezTo>
                    <a:cubicBezTo>
                      <a:pt x="45" y="117"/>
                      <a:pt x="43" y="114"/>
                      <a:pt x="43" y="111"/>
                    </a:cubicBezTo>
                    <a:cubicBezTo>
                      <a:pt x="44" y="110"/>
                      <a:pt x="46" y="111"/>
                      <a:pt x="47" y="110"/>
                    </a:cubicBezTo>
                    <a:cubicBezTo>
                      <a:pt x="49" y="108"/>
                      <a:pt x="49" y="105"/>
                      <a:pt x="51" y="104"/>
                    </a:cubicBezTo>
                    <a:cubicBezTo>
                      <a:pt x="53" y="101"/>
                      <a:pt x="58" y="101"/>
                      <a:pt x="59" y="98"/>
                    </a:cubicBezTo>
                    <a:cubicBezTo>
                      <a:pt x="61" y="95"/>
                      <a:pt x="58" y="90"/>
                      <a:pt x="59" y="87"/>
                    </a:cubicBezTo>
                    <a:cubicBezTo>
                      <a:pt x="60" y="84"/>
                      <a:pt x="65" y="84"/>
                      <a:pt x="67" y="83"/>
                    </a:cubicBezTo>
                    <a:cubicBezTo>
                      <a:pt x="67" y="82"/>
                      <a:pt x="66" y="80"/>
                      <a:pt x="67" y="79"/>
                    </a:cubicBezTo>
                    <a:cubicBezTo>
                      <a:pt x="68" y="77"/>
                      <a:pt x="69" y="74"/>
                      <a:pt x="71" y="72"/>
                    </a:cubicBezTo>
                    <a:cubicBezTo>
                      <a:pt x="72" y="71"/>
                      <a:pt x="74" y="72"/>
                      <a:pt x="74" y="70"/>
                    </a:cubicBezTo>
                    <a:cubicBezTo>
                      <a:pt x="75" y="69"/>
                      <a:pt x="72" y="69"/>
                      <a:pt x="72" y="67"/>
                    </a:cubicBezTo>
                    <a:cubicBezTo>
                      <a:pt x="72" y="66"/>
                      <a:pt x="74" y="65"/>
                      <a:pt x="74" y="63"/>
                    </a:cubicBezTo>
                    <a:cubicBezTo>
                      <a:pt x="74" y="62"/>
                      <a:pt x="72" y="60"/>
                      <a:pt x="73" y="59"/>
                    </a:cubicBezTo>
                    <a:cubicBezTo>
                      <a:pt x="73" y="57"/>
                      <a:pt x="75" y="55"/>
                      <a:pt x="76" y="54"/>
                    </a:cubicBezTo>
                    <a:cubicBezTo>
                      <a:pt x="79" y="52"/>
                      <a:pt x="83" y="52"/>
                      <a:pt x="84" y="50"/>
                    </a:cubicBezTo>
                    <a:cubicBezTo>
                      <a:pt x="85" y="47"/>
                      <a:pt x="81" y="45"/>
                      <a:pt x="79" y="44"/>
                    </a:cubicBezTo>
                    <a:cubicBezTo>
                      <a:pt x="76" y="43"/>
                      <a:pt x="73" y="45"/>
                      <a:pt x="71" y="45"/>
                    </a:cubicBezTo>
                    <a:cubicBezTo>
                      <a:pt x="70" y="44"/>
                      <a:pt x="71" y="43"/>
                      <a:pt x="71" y="42"/>
                    </a:cubicBezTo>
                    <a:cubicBezTo>
                      <a:pt x="69" y="40"/>
                      <a:pt x="66" y="39"/>
                      <a:pt x="65" y="37"/>
                    </a:cubicBezTo>
                    <a:cubicBezTo>
                      <a:pt x="64" y="33"/>
                      <a:pt x="65" y="28"/>
                      <a:pt x="65" y="24"/>
                    </a:cubicBezTo>
                    <a:cubicBezTo>
                      <a:pt x="65" y="21"/>
                      <a:pt x="64" y="18"/>
                      <a:pt x="65" y="15"/>
                    </a:cubicBezTo>
                    <a:cubicBezTo>
                      <a:pt x="65" y="14"/>
                      <a:pt x="67" y="13"/>
                      <a:pt x="69" y="13"/>
                    </a:cubicBezTo>
                    <a:cubicBezTo>
                      <a:pt x="72" y="13"/>
                      <a:pt x="74" y="16"/>
                      <a:pt x="77" y="17"/>
                    </a:cubicBezTo>
                    <a:cubicBezTo>
                      <a:pt x="81" y="18"/>
                      <a:pt x="85" y="17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98" y="12"/>
                      <a:pt x="99" y="10"/>
                      <a:pt x="100" y="8"/>
                    </a:cubicBezTo>
                    <a:cubicBezTo>
                      <a:pt x="102" y="6"/>
                      <a:pt x="103" y="4"/>
                      <a:pt x="104" y="2"/>
                    </a:cubicBezTo>
                    <a:cubicBezTo>
                      <a:pt x="106" y="2"/>
                      <a:pt x="108" y="0"/>
                      <a:pt x="110" y="1"/>
                    </a:cubicBezTo>
                    <a:cubicBezTo>
                      <a:pt x="112" y="3"/>
                      <a:pt x="111" y="7"/>
                      <a:pt x="113" y="9"/>
                    </a:cubicBezTo>
                    <a:cubicBezTo>
                      <a:pt x="115" y="12"/>
                      <a:pt x="118" y="13"/>
                      <a:pt x="120" y="16"/>
                    </a:cubicBezTo>
                    <a:cubicBezTo>
                      <a:pt x="121" y="18"/>
                      <a:pt x="123" y="19"/>
                      <a:pt x="123" y="22"/>
                    </a:cubicBezTo>
                    <a:cubicBezTo>
                      <a:pt x="122" y="23"/>
                      <a:pt x="118" y="20"/>
                      <a:pt x="118" y="22"/>
                    </a:cubicBezTo>
                    <a:cubicBezTo>
                      <a:pt x="118" y="25"/>
                      <a:pt x="120" y="28"/>
                      <a:pt x="122" y="31"/>
                    </a:cubicBezTo>
                    <a:cubicBezTo>
                      <a:pt x="123" y="33"/>
                      <a:pt x="126" y="34"/>
                      <a:pt x="128" y="36"/>
                    </a:cubicBezTo>
                    <a:cubicBezTo>
                      <a:pt x="131" y="39"/>
                      <a:pt x="135" y="42"/>
                      <a:pt x="135" y="45"/>
                    </a:cubicBezTo>
                    <a:cubicBezTo>
                      <a:pt x="135" y="49"/>
                      <a:pt x="130" y="51"/>
                      <a:pt x="127" y="52"/>
                    </a:cubicBezTo>
                    <a:cubicBezTo>
                      <a:pt x="125" y="52"/>
                      <a:pt x="124" y="50"/>
                      <a:pt x="123" y="49"/>
                    </a:cubicBezTo>
                    <a:cubicBezTo>
                      <a:pt x="123" y="48"/>
                      <a:pt x="124" y="46"/>
                      <a:pt x="123" y="46"/>
                    </a:cubicBezTo>
                    <a:cubicBezTo>
                      <a:pt x="122" y="46"/>
                      <a:pt x="121" y="48"/>
                      <a:pt x="120" y="49"/>
                    </a:cubicBezTo>
                    <a:cubicBezTo>
                      <a:pt x="119" y="50"/>
                      <a:pt x="119" y="51"/>
                      <a:pt x="119" y="52"/>
                    </a:cubicBezTo>
                    <a:cubicBezTo>
                      <a:pt x="120" y="55"/>
                      <a:pt x="122" y="58"/>
                      <a:pt x="123" y="61"/>
                    </a:cubicBezTo>
                    <a:cubicBezTo>
                      <a:pt x="124" y="63"/>
                      <a:pt x="124" y="66"/>
                      <a:pt x="126" y="67"/>
                    </a:cubicBezTo>
                    <a:cubicBezTo>
                      <a:pt x="127" y="68"/>
                      <a:pt x="129" y="66"/>
                      <a:pt x="130" y="67"/>
                    </a:cubicBezTo>
                    <a:cubicBezTo>
                      <a:pt x="133" y="69"/>
                      <a:pt x="133" y="72"/>
                      <a:pt x="136" y="74"/>
                    </a:cubicBezTo>
                    <a:cubicBezTo>
                      <a:pt x="137" y="75"/>
                      <a:pt x="139" y="74"/>
                      <a:pt x="141" y="74"/>
                    </a:cubicBezTo>
                    <a:cubicBezTo>
                      <a:pt x="144" y="76"/>
                      <a:pt x="147" y="79"/>
                      <a:pt x="150" y="81"/>
                    </a:cubicBezTo>
                    <a:cubicBezTo>
                      <a:pt x="152" y="82"/>
                      <a:pt x="153" y="83"/>
                      <a:pt x="155" y="84"/>
                    </a:cubicBezTo>
                    <a:cubicBezTo>
                      <a:pt x="153" y="86"/>
                      <a:pt x="151" y="88"/>
                      <a:pt x="149" y="90"/>
                    </a:cubicBezTo>
                    <a:cubicBezTo>
                      <a:pt x="147" y="91"/>
                      <a:pt x="146" y="92"/>
                      <a:pt x="145" y="93"/>
                    </a:cubicBezTo>
                    <a:cubicBezTo>
                      <a:pt x="144" y="95"/>
                      <a:pt x="146" y="95"/>
                      <a:pt x="145" y="97"/>
                    </a:cubicBezTo>
                    <a:cubicBezTo>
                      <a:pt x="145" y="99"/>
                      <a:pt x="144" y="101"/>
                      <a:pt x="144" y="104"/>
                    </a:cubicBezTo>
                    <a:cubicBezTo>
                      <a:pt x="145" y="105"/>
                      <a:pt x="147" y="106"/>
                      <a:pt x="148" y="107"/>
                    </a:cubicBezTo>
                    <a:cubicBezTo>
                      <a:pt x="150" y="108"/>
                      <a:pt x="152" y="106"/>
                      <a:pt x="153" y="107"/>
                    </a:cubicBezTo>
                    <a:cubicBezTo>
                      <a:pt x="156" y="110"/>
                      <a:pt x="158" y="114"/>
                      <a:pt x="162" y="117"/>
                    </a:cubicBezTo>
                    <a:cubicBezTo>
                      <a:pt x="166" y="120"/>
                      <a:pt x="171" y="120"/>
                      <a:pt x="175" y="123"/>
                    </a:cubicBezTo>
                    <a:cubicBezTo>
                      <a:pt x="176" y="123"/>
                      <a:pt x="177" y="125"/>
                      <a:pt x="178" y="125"/>
                    </a:cubicBezTo>
                    <a:cubicBezTo>
                      <a:pt x="184" y="126"/>
                      <a:pt x="189" y="125"/>
                      <a:pt x="195" y="126"/>
                    </a:cubicBezTo>
                    <a:cubicBezTo>
                      <a:pt x="198" y="126"/>
                      <a:pt x="202" y="127"/>
                      <a:pt x="204" y="129"/>
                    </a:cubicBezTo>
                    <a:cubicBezTo>
                      <a:pt x="205" y="130"/>
                      <a:pt x="203" y="132"/>
                      <a:pt x="204" y="133"/>
                    </a:cubicBezTo>
                    <a:cubicBezTo>
                      <a:pt x="206" y="135"/>
                      <a:pt x="208" y="137"/>
                      <a:pt x="211" y="138"/>
                    </a:cubicBezTo>
                    <a:cubicBezTo>
                      <a:pt x="212" y="138"/>
                      <a:pt x="213" y="136"/>
                      <a:pt x="214" y="137"/>
                    </a:cubicBezTo>
                    <a:cubicBezTo>
                      <a:pt x="215" y="137"/>
                      <a:pt x="215" y="140"/>
                      <a:pt x="217" y="140"/>
                    </a:cubicBezTo>
                    <a:cubicBezTo>
                      <a:pt x="219" y="141"/>
                      <a:pt x="221" y="140"/>
                      <a:pt x="223" y="140"/>
                    </a:cubicBezTo>
                    <a:cubicBezTo>
                      <a:pt x="226" y="141"/>
                      <a:pt x="228" y="142"/>
                      <a:pt x="231" y="143"/>
                    </a:cubicBezTo>
                    <a:cubicBezTo>
                      <a:pt x="235" y="143"/>
                      <a:pt x="239" y="145"/>
                      <a:pt x="243" y="144"/>
                    </a:cubicBezTo>
                    <a:cubicBezTo>
                      <a:pt x="245" y="144"/>
                      <a:pt x="247" y="142"/>
                      <a:pt x="247" y="141"/>
                    </a:cubicBezTo>
                    <a:cubicBezTo>
                      <a:pt x="247" y="138"/>
                      <a:pt x="245" y="135"/>
                      <a:pt x="244" y="132"/>
                    </a:cubicBezTo>
                    <a:cubicBezTo>
                      <a:pt x="244" y="130"/>
                      <a:pt x="245" y="128"/>
                      <a:pt x="245" y="126"/>
                    </a:cubicBezTo>
                    <a:cubicBezTo>
                      <a:pt x="245" y="124"/>
                      <a:pt x="245" y="122"/>
                      <a:pt x="245" y="121"/>
                    </a:cubicBezTo>
                    <a:cubicBezTo>
                      <a:pt x="247" y="119"/>
                      <a:pt x="248" y="117"/>
                      <a:pt x="250" y="116"/>
                    </a:cubicBezTo>
                    <a:cubicBezTo>
                      <a:pt x="251" y="116"/>
                      <a:pt x="253" y="115"/>
                      <a:pt x="254" y="116"/>
                    </a:cubicBezTo>
                    <a:cubicBezTo>
                      <a:pt x="255" y="118"/>
                      <a:pt x="254" y="121"/>
                      <a:pt x="254" y="123"/>
                    </a:cubicBezTo>
                    <a:cubicBezTo>
                      <a:pt x="254" y="126"/>
                      <a:pt x="255" y="128"/>
                      <a:pt x="255" y="130"/>
                    </a:cubicBezTo>
                    <a:cubicBezTo>
                      <a:pt x="256" y="132"/>
                      <a:pt x="256" y="134"/>
                      <a:pt x="258" y="135"/>
                    </a:cubicBezTo>
                    <a:cubicBezTo>
                      <a:pt x="261" y="137"/>
                      <a:pt x="265" y="138"/>
                      <a:pt x="269" y="138"/>
                    </a:cubicBezTo>
                    <a:cubicBezTo>
                      <a:pt x="271" y="138"/>
                      <a:pt x="271" y="135"/>
                      <a:pt x="273" y="135"/>
                    </a:cubicBezTo>
                    <a:cubicBezTo>
                      <a:pt x="274" y="135"/>
                      <a:pt x="275" y="137"/>
                      <a:pt x="277" y="137"/>
                    </a:cubicBezTo>
                    <a:cubicBezTo>
                      <a:pt x="281" y="137"/>
                      <a:pt x="285" y="136"/>
                      <a:pt x="288" y="135"/>
                    </a:cubicBezTo>
                    <a:cubicBezTo>
                      <a:pt x="291" y="135"/>
                      <a:pt x="295" y="136"/>
                      <a:pt x="296" y="134"/>
                    </a:cubicBezTo>
                    <a:cubicBezTo>
                      <a:pt x="298" y="132"/>
                      <a:pt x="296" y="128"/>
                      <a:pt x="294" y="126"/>
                    </a:cubicBezTo>
                    <a:cubicBezTo>
                      <a:pt x="293" y="125"/>
                      <a:pt x="289" y="126"/>
                      <a:pt x="287" y="125"/>
                    </a:cubicBezTo>
                    <a:cubicBezTo>
                      <a:pt x="286" y="124"/>
                      <a:pt x="288" y="122"/>
                      <a:pt x="288" y="121"/>
                    </a:cubicBezTo>
                    <a:cubicBezTo>
                      <a:pt x="291" y="121"/>
                      <a:pt x="293" y="120"/>
                      <a:pt x="296" y="120"/>
                    </a:cubicBezTo>
                    <a:cubicBezTo>
                      <a:pt x="298" y="119"/>
                      <a:pt x="301" y="121"/>
                      <a:pt x="302" y="120"/>
                    </a:cubicBezTo>
                    <a:cubicBezTo>
                      <a:pt x="303" y="119"/>
                      <a:pt x="300" y="116"/>
                      <a:pt x="301" y="115"/>
                    </a:cubicBezTo>
                    <a:cubicBezTo>
                      <a:pt x="302" y="113"/>
                      <a:pt x="305" y="113"/>
                      <a:pt x="307" y="111"/>
                    </a:cubicBezTo>
                    <a:cubicBezTo>
                      <a:pt x="308" y="110"/>
                      <a:pt x="307" y="107"/>
                      <a:pt x="308" y="106"/>
                    </a:cubicBezTo>
                    <a:cubicBezTo>
                      <a:pt x="311" y="104"/>
                      <a:pt x="315" y="106"/>
                      <a:pt x="318" y="105"/>
                    </a:cubicBezTo>
                    <a:cubicBezTo>
                      <a:pt x="319" y="104"/>
                      <a:pt x="317" y="102"/>
                      <a:pt x="317" y="101"/>
                    </a:cubicBezTo>
                    <a:cubicBezTo>
                      <a:pt x="319" y="99"/>
                      <a:pt x="322" y="98"/>
                      <a:pt x="324" y="98"/>
                    </a:cubicBezTo>
                    <a:cubicBezTo>
                      <a:pt x="327" y="98"/>
                      <a:pt x="329" y="101"/>
                      <a:pt x="332" y="101"/>
                    </a:cubicBezTo>
                    <a:cubicBezTo>
                      <a:pt x="333" y="102"/>
                      <a:pt x="333" y="100"/>
                      <a:pt x="334" y="100"/>
                    </a:cubicBezTo>
                    <a:cubicBezTo>
                      <a:pt x="336" y="98"/>
                      <a:pt x="338" y="96"/>
                      <a:pt x="341" y="95"/>
                    </a:cubicBezTo>
                    <a:cubicBezTo>
                      <a:pt x="343" y="95"/>
                      <a:pt x="345" y="97"/>
                      <a:pt x="346" y="98"/>
                    </a:cubicBezTo>
                    <a:cubicBezTo>
                      <a:pt x="347" y="100"/>
                      <a:pt x="349" y="102"/>
                      <a:pt x="349" y="105"/>
                    </a:cubicBezTo>
                    <a:cubicBezTo>
                      <a:pt x="348" y="107"/>
                      <a:pt x="344" y="108"/>
                      <a:pt x="344" y="111"/>
                    </a:cubicBezTo>
                    <a:cubicBezTo>
                      <a:pt x="344" y="112"/>
                      <a:pt x="347" y="110"/>
                      <a:pt x="349" y="111"/>
                    </a:cubicBezTo>
                    <a:cubicBezTo>
                      <a:pt x="350" y="111"/>
                      <a:pt x="351" y="113"/>
                      <a:pt x="352" y="113"/>
                    </a:cubicBezTo>
                    <a:cubicBezTo>
                      <a:pt x="354" y="114"/>
                      <a:pt x="357" y="112"/>
                      <a:pt x="359" y="113"/>
                    </a:cubicBezTo>
                    <a:cubicBezTo>
                      <a:pt x="360" y="113"/>
                      <a:pt x="360" y="115"/>
                      <a:pt x="361" y="116"/>
                    </a:cubicBezTo>
                    <a:cubicBezTo>
                      <a:pt x="360" y="118"/>
                      <a:pt x="360" y="119"/>
                      <a:pt x="359" y="120"/>
                    </a:cubicBezTo>
                    <a:cubicBezTo>
                      <a:pt x="358" y="122"/>
                      <a:pt x="356" y="121"/>
                      <a:pt x="355" y="122"/>
                    </a:cubicBezTo>
                    <a:cubicBezTo>
                      <a:pt x="354" y="123"/>
                      <a:pt x="354" y="125"/>
                      <a:pt x="355" y="126"/>
                    </a:cubicBezTo>
                    <a:cubicBezTo>
                      <a:pt x="355" y="128"/>
                      <a:pt x="358" y="129"/>
                      <a:pt x="358" y="131"/>
                    </a:cubicBezTo>
                    <a:cubicBezTo>
                      <a:pt x="358" y="132"/>
                      <a:pt x="356" y="131"/>
                      <a:pt x="355" y="131"/>
                    </a:cubicBezTo>
                    <a:cubicBezTo>
                      <a:pt x="353" y="131"/>
                      <a:pt x="352" y="129"/>
                      <a:pt x="351" y="129"/>
                    </a:cubicBezTo>
                    <a:cubicBezTo>
                      <a:pt x="349" y="129"/>
                      <a:pt x="347" y="130"/>
                      <a:pt x="345" y="131"/>
                    </a:cubicBezTo>
                    <a:cubicBezTo>
                      <a:pt x="343" y="133"/>
                      <a:pt x="342" y="135"/>
                      <a:pt x="340" y="137"/>
                    </a:cubicBezTo>
                    <a:cubicBezTo>
                      <a:pt x="338" y="138"/>
                      <a:pt x="336" y="138"/>
                      <a:pt x="335" y="139"/>
                    </a:cubicBezTo>
                    <a:cubicBezTo>
                      <a:pt x="334" y="140"/>
                      <a:pt x="335" y="141"/>
                      <a:pt x="335" y="143"/>
                    </a:cubicBezTo>
                    <a:cubicBezTo>
                      <a:pt x="335" y="144"/>
                      <a:pt x="334" y="145"/>
                      <a:pt x="335" y="147"/>
                    </a:cubicBezTo>
                    <a:cubicBezTo>
                      <a:pt x="335" y="147"/>
                      <a:pt x="337" y="148"/>
                      <a:pt x="337" y="149"/>
                    </a:cubicBezTo>
                    <a:cubicBezTo>
                      <a:pt x="336" y="150"/>
                      <a:pt x="334" y="150"/>
                      <a:pt x="333" y="151"/>
                    </a:cubicBezTo>
                    <a:cubicBezTo>
                      <a:pt x="333" y="153"/>
                      <a:pt x="334" y="154"/>
                      <a:pt x="333" y="155"/>
                    </a:cubicBezTo>
                    <a:cubicBezTo>
                      <a:pt x="332" y="157"/>
                      <a:pt x="329" y="156"/>
                      <a:pt x="329" y="158"/>
                    </a:cubicBezTo>
                    <a:cubicBezTo>
                      <a:pt x="329" y="160"/>
                      <a:pt x="333" y="161"/>
                      <a:pt x="332" y="162"/>
                    </a:cubicBezTo>
                    <a:cubicBezTo>
                      <a:pt x="330" y="168"/>
                      <a:pt x="328" y="174"/>
                      <a:pt x="326" y="180"/>
                    </a:cubicBezTo>
                    <a:cubicBezTo>
                      <a:pt x="326" y="181"/>
                      <a:pt x="324" y="181"/>
                      <a:pt x="323" y="181"/>
                    </a:cubicBezTo>
                    <a:cubicBezTo>
                      <a:pt x="321" y="180"/>
                      <a:pt x="319" y="178"/>
                      <a:pt x="317" y="178"/>
                    </a:cubicBezTo>
                    <a:cubicBezTo>
                      <a:pt x="316" y="177"/>
                      <a:pt x="315" y="178"/>
                      <a:pt x="315" y="179"/>
                    </a:cubicBezTo>
                    <a:cubicBezTo>
                      <a:pt x="316" y="181"/>
                      <a:pt x="317" y="183"/>
                      <a:pt x="318" y="185"/>
                    </a:cubicBezTo>
                    <a:cubicBezTo>
                      <a:pt x="318" y="188"/>
                      <a:pt x="319" y="191"/>
                      <a:pt x="318" y="194"/>
                    </a:cubicBezTo>
                    <a:cubicBezTo>
                      <a:pt x="318" y="194"/>
                      <a:pt x="315" y="193"/>
                      <a:pt x="315" y="194"/>
                    </a:cubicBezTo>
                    <a:cubicBezTo>
                      <a:pt x="314" y="197"/>
                      <a:pt x="315" y="201"/>
                      <a:pt x="315" y="204"/>
                    </a:cubicBezTo>
                    <a:cubicBezTo>
                      <a:pt x="315" y="206"/>
                      <a:pt x="314" y="208"/>
                      <a:pt x="313" y="210"/>
                    </a:cubicBezTo>
                    <a:cubicBezTo>
                      <a:pt x="313" y="211"/>
                      <a:pt x="312" y="210"/>
                      <a:pt x="311" y="210"/>
                    </a:cubicBezTo>
                    <a:cubicBezTo>
                      <a:pt x="310" y="210"/>
                      <a:pt x="309" y="210"/>
                      <a:pt x="308" y="210"/>
                    </a:cubicBezTo>
                    <a:cubicBezTo>
                      <a:pt x="308" y="206"/>
                      <a:pt x="309" y="202"/>
                      <a:pt x="308" y="198"/>
                    </a:cubicBezTo>
                    <a:cubicBezTo>
                      <a:pt x="307" y="195"/>
                      <a:pt x="304" y="193"/>
                      <a:pt x="303" y="190"/>
                    </a:cubicBezTo>
                    <a:cubicBezTo>
                      <a:pt x="302" y="187"/>
                      <a:pt x="304" y="185"/>
                      <a:pt x="303" y="183"/>
                    </a:cubicBezTo>
                    <a:cubicBezTo>
                      <a:pt x="302" y="182"/>
                      <a:pt x="299" y="181"/>
                      <a:pt x="298" y="182"/>
                    </a:cubicBezTo>
                    <a:cubicBezTo>
                      <a:pt x="296" y="185"/>
                      <a:pt x="298" y="189"/>
                      <a:pt x="297" y="192"/>
                    </a:cubicBezTo>
                    <a:cubicBezTo>
                      <a:pt x="296" y="194"/>
                      <a:pt x="294" y="195"/>
                      <a:pt x="293" y="194"/>
                    </a:cubicBezTo>
                    <a:cubicBezTo>
                      <a:pt x="291" y="193"/>
                      <a:pt x="293" y="190"/>
                      <a:pt x="291" y="189"/>
                    </a:cubicBezTo>
                    <a:cubicBezTo>
                      <a:pt x="290" y="189"/>
                      <a:pt x="289" y="192"/>
                      <a:pt x="287" y="192"/>
                    </a:cubicBezTo>
                    <a:cubicBezTo>
                      <a:pt x="286" y="192"/>
                      <a:pt x="286" y="190"/>
                      <a:pt x="286" y="188"/>
                    </a:cubicBezTo>
                    <a:cubicBezTo>
                      <a:pt x="286" y="184"/>
                      <a:pt x="287" y="180"/>
                      <a:pt x="289" y="177"/>
                    </a:cubicBezTo>
                    <a:cubicBezTo>
                      <a:pt x="290" y="175"/>
                      <a:pt x="294" y="175"/>
                      <a:pt x="296" y="173"/>
                    </a:cubicBezTo>
                    <a:cubicBezTo>
                      <a:pt x="297" y="171"/>
                      <a:pt x="298" y="169"/>
                      <a:pt x="300" y="167"/>
                    </a:cubicBezTo>
                    <a:cubicBezTo>
                      <a:pt x="301" y="166"/>
                      <a:pt x="303" y="168"/>
                      <a:pt x="303" y="167"/>
                    </a:cubicBezTo>
                    <a:cubicBezTo>
                      <a:pt x="303" y="165"/>
                      <a:pt x="302" y="164"/>
                      <a:pt x="301" y="163"/>
                    </a:cubicBezTo>
                    <a:cubicBezTo>
                      <a:pt x="299" y="162"/>
                      <a:pt x="297" y="160"/>
                      <a:pt x="295" y="160"/>
                    </a:cubicBezTo>
                    <a:cubicBezTo>
                      <a:pt x="289" y="159"/>
                      <a:pt x="282" y="160"/>
                      <a:pt x="276" y="160"/>
                    </a:cubicBezTo>
                    <a:cubicBezTo>
                      <a:pt x="274" y="160"/>
                      <a:pt x="272" y="159"/>
                      <a:pt x="271" y="158"/>
                    </a:cubicBezTo>
                    <a:cubicBezTo>
                      <a:pt x="270" y="156"/>
                      <a:pt x="272" y="154"/>
                      <a:pt x="272" y="151"/>
                    </a:cubicBezTo>
                    <a:cubicBezTo>
                      <a:pt x="272" y="149"/>
                      <a:pt x="271" y="146"/>
                      <a:pt x="269" y="146"/>
                    </a:cubicBezTo>
                    <a:cubicBezTo>
                      <a:pt x="267" y="145"/>
                      <a:pt x="266" y="150"/>
                      <a:pt x="264" y="149"/>
                    </a:cubicBezTo>
                    <a:cubicBezTo>
                      <a:pt x="262" y="148"/>
                      <a:pt x="262" y="144"/>
                      <a:pt x="259" y="143"/>
                    </a:cubicBezTo>
                    <a:cubicBezTo>
                      <a:pt x="258" y="142"/>
                      <a:pt x="257" y="145"/>
                      <a:pt x="256" y="144"/>
                    </a:cubicBezTo>
                    <a:cubicBezTo>
                      <a:pt x="254" y="143"/>
                      <a:pt x="253" y="139"/>
                      <a:pt x="250" y="138"/>
                    </a:cubicBezTo>
                    <a:cubicBezTo>
                      <a:pt x="249" y="138"/>
                      <a:pt x="249" y="140"/>
                      <a:pt x="250" y="141"/>
                    </a:cubicBezTo>
                    <a:cubicBezTo>
                      <a:pt x="250" y="142"/>
                      <a:pt x="252" y="142"/>
                      <a:pt x="252" y="143"/>
                    </a:cubicBezTo>
                    <a:cubicBezTo>
                      <a:pt x="252" y="145"/>
                      <a:pt x="249" y="147"/>
                      <a:pt x="249" y="150"/>
                    </a:cubicBezTo>
                    <a:cubicBezTo>
                      <a:pt x="249" y="152"/>
                      <a:pt x="251" y="153"/>
                      <a:pt x="252" y="154"/>
                    </a:cubicBezTo>
                    <a:cubicBezTo>
                      <a:pt x="254" y="157"/>
                      <a:pt x="259" y="158"/>
                      <a:pt x="259" y="161"/>
                    </a:cubicBezTo>
                    <a:cubicBezTo>
                      <a:pt x="259" y="163"/>
                      <a:pt x="255" y="161"/>
                      <a:pt x="254" y="162"/>
                    </a:cubicBezTo>
                    <a:cubicBezTo>
                      <a:pt x="253" y="162"/>
                      <a:pt x="255" y="164"/>
                      <a:pt x="254" y="165"/>
                    </a:cubicBezTo>
                    <a:cubicBezTo>
                      <a:pt x="254" y="166"/>
                      <a:pt x="253" y="165"/>
                      <a:pt x="252" y="166"/>
                    </a:cubicBezTo>
                    <a:cubicBezTo>
                      <a:pt x="252" y="167"/>
                      <a:pt x="251" y="168"/>
                      <a:pt x="251" y="169"/>
                    </a:cubicBezTo>
                    <a:cubicBezTo>
                      <a:pt x="252" y="171"/>
                      <a:pt x="255" y="171"/>
                      <a:pt x="256" y="172"/>
                    </a:cubicBezTo>
                    <a:cubicBezTo>
                      <a:pt x="258" y="173"/>
                      <a:pt x="259" y="174"/>
                      <a:pt x="259" y="176"/>
                    </a:cubicBezTo>
                    <a:cubicBezTo>
                      <a:pt x="259" y="178"/>
                      <a:pt x="256" y="179"/>
                      <a:pt x="256" y="181"/>
                    </a:cubicBezTo>
                    <a:cubicBezTo>
                      <a:pt x="255" y="182"/>
                      <a:pt x="257" y="183"/>
                      <a:pt x="258" y="184"/>
                    </a:cubicBezTo>
                    <a:cubicBezTo>
                      <a:pt x="259" y="186"/>
                      <a:pt x="258" y="188"/>
                      <a:pt x="259" y="190"/>
                    </a:cubicBezTo>
                    <a:cubicBezTo>
                      <a:pt x="260" y="191"/>
                      <a:pt x="262" y="189"/>
                      <a:pt x="263" y="190"/>
                    </a:cubicBezTo>
                    <a:cubicBezTo>
                      <a:pt x="263" y="191"/>
                      <a:pt x="262" y="192"/>
                      <a:pt x="262" y="193"/>
                    </a:cubicBezTo>
                    <a:cubicBezTo>
                      <a:pt x="262" y="194"/>
                      <a:pt x="262" y="195"/>
                      <a:pt x="262" y="197"/>
                    </a:cubicBezTo>
                    <a:cubicBezTo>
                      <a:pt x="262" y="198"/>
                      <a:pt x="263" y="199"/>
                      <a:pt x="263" y="201"/>
                    </a:cubicBezTo>
                    <a:cubicBezTo>
                      <a:pt x="263" y="202"/>
                      <a:pt x="263" y="203"/>
                      <a:pt x="263" y="205"/>
                    </a:cubicBezTo>
                    <a:cubicBezTo>
                      <a:pt x="263" y="207"/>
                      <a:pt x="265" y="209"/>
                      <a:pt x="266" y="21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0" name="Freeform 126"/>
              <p:cNvSpPr>
                <a:spLocks noChangeAspect="1"/>
              </p:cNvSpPr>
              <p:nvPr/>
            </p:nvSpPr>
            <p:spPr bwMode="auto">
              <a:xfrm>
                <a:off x="6723063" y="4075113"/>
                <a:ext cx="85725" cy="50800"/>
              </a:xfrm>
              <a:custGeom>
                <a:avLst/>
                <a:gdLst>
                  <a:gd name="T0" fmla="*/ 2147483646 w 43"/>
                  <a:gd name="T1" fmla="*/ 2147483646 h 25"/>
                  <a:gd name="T2" fmla="*/ 2147483646 w 43"/>
                  <a:gd name="T3" fmla="*/ 2147483646 h 25"/>
                  <a:gd name="T4" fmla="*/ 2147483646 w 43"/>
                  <a:gd name="T5" fmla="*/ 2147483646 h 25"/>
                  <a:gd name="T6" fmla="*/ 2147483646 w 43"/>
                  <a:gd name="T7" fmla="*/ 2147483646 h 25"/>
                  <a:gd name="T8" fmla="*/ 2147483646 w 43"/>
                  <a:gd name="T9" fmla="*/ 2147483646 h 25"/>
                  <a:gd name="T10" fmla="*/ 2147483646 w 43"/>
                  <a:gd name="T11" fmla="*/ 2147483646 h 25"/>
                  <a:gd name="T12" fmla="*/ 2147483646 w 43"/>
                  <a:gd name="T13" fmla="*/ 2147483646 h 25"/>
                  <a:gd name="T14" fmla="*/ 2147483646 w 43"/>
                  <a:gd name="T15" fmla="*/ 2147483646 h 25"/>
                  <a:gd name="T16" fmla="*/ 2147483646 w 43"/>
                  <a:gd name="T17" fmla="*/ 2147483646 h 25"/>
                  <a:gd name="T18" fmla="*/ 0 w 43"/>
                  <a:gd name="T19" fmla="*/ 2147483646 h 25"/>
                  <a:gd name="T20" fmla="*/ 2147483646 w 43"/>
                  <a:gd name="T21" fmla="*/ 2147483646 h 25"/>
                  <a:gd name="T22" fmla="*/ 2147483646 w 43"/>
                  <a:gd name="T23" fmla="*/ 2147483646 h 25"/>
                  <a:gd name="T24" fmla="*/ 2147483646 w 43"/>
                  <a:gd name="T25" fmla="*/ 2147483646 h 25"/>
                  <a:gd name="T26" fmla="*/ 2147483646 w 43"/>
                  <a:gd name="T27" fmla="*/ 2147483646 h 25"/>
                  <a:gd name="T28" fmla="*/ 2147483646 w 43"/>
                  <a:gd name="T29" fmla="*/ 2147483646 h 25"/>
                  <a:gd name="T30" fmla="*/ 2147483646 w 43"/>
                  <a:gd name="T31" fmla="*/ 2147483646 h 25"/>
                  <a:gd name="T32" fmla="*/ 2147483646 w 43"/>
                  <a:gd name="T33" fmla="*/ 2147483646 h 25"/>
                  <a:gd name="T34" fmla="*/ 2147483646 w 43"/>
                  <a:gd name="T35" fmla="*/ 2147483646 h 25"/>
                  <a:gd name="T36" fmla="*/ 2147483646 w 43"/>
                  <a:gd name="T37" fmla="*/ 214748364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25">
                    <a:moveTo>
                      <a:pt x="33" y="8"/>
                    </a:moveTo>
                    <a:cubicBezTo>
                      <a:pt x="33" y="9"/>
                      <a:pt x="31" y="11"/>
                      <a:pt x="32" y="12"/>
                    </a:cubicBezTo>
                    <a:cubicBezTo>
                      <a:pt x="34" y="13"/>
                      <a:pt x="38" y="12"/>
                      <a:pt x="39" y="13"/>
                    </a:cubicBezTo>
                    <a:cubicBezTo>
                      <a:pt x="41" y="15"/>
                      <a:pt x="43" y="19"/>
                      <a:pt x="41" y="21"/>
                    </a:cubicBezTo>
                    <a:cubicBezTo>
                      <a:pt x="40" y="23"/>
                      <a:pt x="36" y="22"/>
                      <a:pt x="33" y="22"/>
                    </a:cubicBezTo>
                    <a:cubicBezTo>
                      <a:pt x="30" y="23"/>
                      <a:pt x="26" y="24"/>
                      <a:pt x="22" y="24"/>
                    </a:cubicBezTo>
                    <a:cubicBezTo>
                      <a:pt x="20" y="24"/>
                      <a:pt x="19" y="22"/>
                      <a:pt x="18" y="22"/>
                    </a:cubicBezTo>
                    <a:cubicBezTo>
                      <a:pt x="16" y="22"/>
                      <a:pt x="16" y="25"/>
                      <a:pt x="14" y="25"/>
                    </a:cubicBezTo>
                    <a:cubicBezTo>
                      <a:pt x="10" y="25"/>
                      <a:pt x="6" y="24"/>
                      <a:pt x="3" y="22"/>
                    </a:cubicBezTo>
                    <a:cubicBezTo>
                      <a:pt x="1" y="21"/>
                      <a:pt x="1" y="19"/>
                      <a:pt x="0" y="17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5" y="7"/>
                      <a:pt x="4" y="6"/>
                      <a:pt x="5" y="4"/>
                    </a:cubicBezTo>
                    <a:cubicBezTo>
                      <a:pt x="6" y="3"/>
                      <a:pt x="8" y="2"/>
                      <a:pt x="9" y="1"/>
                    </a:cubicBezTo>
                    <a:cubicBezTo>
                      <a:pt x="11" y="1"/>
                      <a:pt x="12" y="2"/>
                      <a:pt x="13" y="2"/>
                    </a:cubicBezTo>
                    <a:cubicBezTo>
                      <a:pt x="15" y="2"/>
                      <a:pt x="16" y="0"/>
                      <a:pt x="17" y="1"/>
                    </a:cubicBezTo>
                    <a:cubicBezTo>
                      <a:pt x="19" y="1"/>
                      <a:pt x="20" y="3"/>
                      <a:pt x="21" y="4"/>
                    </a:cubicBezTo>
                    <a:cubicBezTo>
                      <a:pt x="23" y="5"/>
                      <a:pt x="25" y="5"/>
                      <a:pt x="28" y="5"/>
                    </a:cubicBezTo>
                    <a:cubicBezTo>
                      <a:pt x="29" y="5"/>
                      <a:pt x="31" y="4"/>
                      <a:pt x="32" y="4"/>
                    </a:cubicBezTo>
                    <a:cubicBezTo>
                      <a:pt x="33" y="5"/>
                      <a:pt x="33" y="7"/>
                      <a:pt x="3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1" name="Freeform 127"/>
              <p:cNvSpPr>
                <a:spLocks noChangeAspect="1"/>
              </p:cNvSpPr>
              <p:nvPr/>
            </p:nvSpPr>
            <p:spPr bwMode="auto">
              <a:xfrm>
                <a:off x="6499225" y="4011613"/>
                <a:ext cx="206375" cy="127000"/>
              </a:xfrm>
              <a:custGeom>
                <a:avLst/>
                <a:gdLst>
                  <a:gd name="T0" fmla="*/ 2147483646 w 103"/>
                  <a:gd name="T1" fmla="*/ 2147483646 h 63"/>
                  <a:gd name="T2" fmla="*/ 2147483646 w 103"/>
                  <a:gd name="T3" fmla="*/ 2147483646 h 63"/>
                  <a:gd name="T4" fmla="*/ 2147483646 w 103"/>
                  <a:gd name="T5" fmla="*/ 2147483646 h 63"/>
                  <a:gd name="T6" fmla="*/ 2147483646 w 103"/>
                  <a:gd name="T7" fmla="*/ 2147483646 h 63"/>
                  <a:gd name="T8" fmla="*/ 2147483646 w 103"/>
                  <a:gd name="T9" fmla="*/ 2147483646 h 63"/>
                  <a:gd name="T10" fmla="*/ 2147483646 w 103"/>
                  <a:gd name="T11" fmla="*/ 2147483646 h 63"/>
                  <a:gd name="T12" fmla="*/ 2147483646 w 103"/>
                  <a:gd name="T13" fmla="*/ 2147483646 h 63"/>
                  <a:gd name="T14" fmla="*/ 2147483646 w 103"/>
                  <a:gd name="T15" fmla="*/ 2147483646 h 63"/>
                  <a:gd name="T16" fmla="*/ 2147483646 w 103"/>
                  <a:gd name="T17" fmla="*/ 2147483646 h 63"/>
                  <a:gd name="T18" fmla="*/ 2147483646 w 103"/>
                  <a:gd name="T19" fmla="*/ 2147483646 h 63"/>
                  <a:gd name="T20" fmla="*/ 2147483646 w 103"/>
                  <a:gd name="T21" fmla="*/ 2147483646 h 63"/>
                  <a:gd name="T22" fmla="*/ 2147483646 w 103"/>
                  <a:gd name="T23" fmla="*/ 2147483646 h 63"/>
                  <a:gd name="T24" fmla="*/ 2147483646 w 103"/>
                  <a:gd name="T25" fmla="*/ 2147483646 h 63"/>
                  <a:gd name="T26" fmla="*/ 2147483646 w 103"/>
                  <a:gd name="T27" fmla="*/ 2147483646 h 63"/>
                  <a:gd name="T28" fmla="*/ 2147483646 w 103"/>
                  <a:gd name="T29" fmla="*/ 2147483646 h 63"/>
                  <a:gd name="T30" fmla="*/ 2147483646 w 103"/>
                  <a:gd name="T31" fmla="*/ 2147483646 h 63"/>
                  <a:gd name="T32" fmla="*/ 2147483646 w 103"/>
                  <a:gd name="T33" fmla="*/ 2147483646 h 63"/>
                  <a:gd name="T34" fmla="*/ 2147483646 w 103"/>
                  <a:gd name="T35" fmla="*/ 2147483646 h 63"/>
                  <a:gd name="T36" fmla="*/ 0 w 103"/>
                  <a:gd name="T37" fmla="*/ 2147483646 h 63"/>
                  <a:gd name="T38" fmla="*/ 2147483646 w 103"/>
                  <a:gd name="T39" fmla="*/ 2147483646 h 63"/>
                  <a:gd name="T40" fmla="*/ 2147483646 w 103"/>
                  <a:gd name="T41" fmla="*/ 2147483646 h 63"/>
                  <a:gd name="T42" fmla="*/ 2147483646 w 103"/>
                  <a:gd name="T43" fmla="*/ 2147483646 h 63"/>
                  <a:gd name="T44" fmla="*/ 2147483646 w 103"/>
                  <a:gd name="T45" fmla="*/ 2147483646 h 63"/>
                  <a:gd name="T46" fmla="*/ 2147483646 w 103"/>
                  <a:gd name="T47" fmla="*/ 2147483646 h 63"/>
                  <a:gd name="T48" fmla="*/ 2147483646 w 103"/>
                  <a:gd name="T49" fmla="*/ 2147483646 h 63"/>
                  <a:gd name="T50" fmla="*/ 2147483646 w 103"/>
                  <a:gd name="T51" fmla="*/ 2147483646 h 63"/>
                  <a:gd name="T52" fmla="*/ 2147483646 w 103"/>
                  <a:gd name="T53" fmla="*/ 2147483646 h 63"/>
                  <a:gd name="T54" fmla="*/ 2147483646 w 103"/>
                  <a:gd name="T55" fmla="*/ 2147483646 h 63"/>
                  <a:gd name="T56" fmla="*/ 2147483646 w 103"/>
                  <a:gd name="T57" fmla="*/ 2147483646 h 63"/>
                  <a:gd name="T58" fmla="*/ 2147483646 w 103"/>
                  <a:gd name="T59" fmla="*/ 2147483646 h 63"/>
                  <a:gd name="T60" fmla="*/ 2147483646 w 103"/>
                  <a:gd name="T61" fmla="*/ 2147483646 h 63"/>
                  <a:gd name="T62" fmla="*/ 2147483646 w 103"/>
                  <a:gd name="T63" fmla="*/ 2147483646 h 63"/>
                  <a:gd name="T64" fmla="*/ 2147483646 w 103"/>
                  <a:gd name="T65" fmla="*/ 2147483646 h 63"/>
                  <a:gd name="T66" fmla="*/ 2147483646 w 103"/>
                  <a:gd name="T67" fmla="*/ 2147483646 h 63"/>
                  <a:gd name="T68" fmla="*/ 2147483646 w 103"/>
                  <a:gd name="T69" fmla="*/ 2147483646 h 63"/>
                  <a:gd name="T70" fmla="*/ 2147483646 w 103"/>
                  <a:gd name="T71" fmla="*/ 2147483646 h 63"/>
                  <a:gd name="T72" fmla="*/ 2147483646 w 103"/>
                  <a:gd name="T73" fmla="*/ 2147483646 h 63"/>
                  <a:gd name="T74" fmla="*/ 2147483646 w 103"/>
                  <a:gd name="T75" fmla="*/ 2147483646 h 63"/>
                  <a:gd name="T76" fmla="*/ 2147483646 w 103"/>
                  <a:gd name="T77" fmla="*/ 2147483646 h 63"/>
                  <a:gd name="T78" fmla="*/ 2147483646 w 103"/>
                  <a:gd name="T79" fmla="*/ 2147483646 h 63"/>
                  <a:gd name="T80" fmla="*/ 2147483646 w 103"/>
                  <a:gd name="T81" fmla="*/ 2147483646 h 63"/>
                  <a:gd name="T82" fmla="*/ 2147483646 w 103"/>
                  <a:gd name="T83" fmla="*/ 2147483646 h 63"/>
                  <a:gd name="T84" fmla="*/ 2147483646 w 103"/>
                  <a:gd name="T85" fmla="*/ 2147483646 h 63"/>
                  <a:gd name="T86" fmla="*/ 2147483646 w 103"/>
                  <a:gd name="T87" fmla="*/ 2147483646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" h="63">
                    <a:moveTo>
                      <a:pt x="101" y="39"/>
                    </a:moveTo>
                    <a:cubicBezTo>
                      <a:pt x="101" y="40"/>
                      <a:pt x="101" y="42"/>
                      <a:pt x="101" y="44"/>
                    </a:cubicBezTo>
                    <a:cubicBezTo>
                      <a:pt x="101" y="46"/>
                      <a:pt x="100" y="48"/>
                      <a:pt x="100" y="50"/>
                    </a:cubicBezTo>
                    <a:cubicBezTo>
                      <a:pt x="101" y="53"/>
                      <a:pt x="103" y="56"/>
                      <a:pt x="103" y="59"/>
                    </a:cubicBezTo>
                    <a:cubicBezTo>
                      <a:pt x="103" y="60"/>
                      <a:pt x="101" y="62"/>
                      <a:pt x="99" y="62"/>
                    </a:cubicBezTo>
                    <a:cubicBezTo>
                      <a:pt x="95" y="63"/>
                      <a:pt x="91" y="61"/>
                      <a:pt x="87" y="61"/>
                    </a:cubicBezTo>
                    <a:cubicBezTo>
                      <a:pt x="84" y="60"/>
                      <a:pt x="82" y="59"/>
                      <a:pt x="79" y="58"/>
                    </a:cubicBezTo>
                    <a:cubicBezTo>
                      <a:pt x="77" y="58"/>
                      <a:pt x="75" y="59"/>
                      <a:pt x="73" y="58"/>
                    </a:cubicBezTo>
                    <a:cubicBezTo>
                      <a:pt x="71" y="58"/>
                      <a:pt x="71" y="55"/>
                      <a:pt x="70" y="55"/>
                    </a:cubicBezTo>
                    <a:cubicBezTo>
                      <a:pt x="69" y="54"/>
                      <a:pt x="68" y="56"/>
                      <a:pt x="67" y="56"/>
                    </a:cubicBezTo>
                    <a:cubicBezTo>
                      <a:pt x="64" y="55"/>
                      <a:pt x="62" y="53"/>
                      <a:pt x="60" y="51"/>
                    </a:cubicBezTo>
                    <a:cubicBezTo>
                      <a:pt x="59" y="50"/>
                      <a:pt x="61" y="48"/>
                      <a:pt x="60" y="47"/>
                    </a:cubicBezTo>
                    <a:cubicBezTo>
                      <a:pt x="58" y="45"/>
                      <a:pt x="54" y="44"/>
                      <a:pt x="51" y="44"/>
                    </a:cubicBezTo>
                    <a:cubicBezTo>
                      <a:pt x="45" y="43"/>
                      <a:pt x="40" y="44"/>
                      <a:pt x="34" y="43"/>
                    </a:cubicBezTo>
                    <a:cubicBezTo>
                      <a:pt x="33" y="43"/>
                      <a:pt x="32" y="41"/>
                      <a:pt x="31" y="41"/>
                    </a:cubicBezTo>
                    <a:cubicBezTo>
                      <a:pt x="27" y="38"/>
                      <a:pt x="22" y="38"/>
                      <a:pt x="18" y="35"/>
                    </a:cubicBezTo>
                    <a:cubicBezTo>
                      <a:pt x="14" y="32"/>
                      <a:pt x="12" y="28"/>
                      <a:pt x="9" y="25"/>
                    </a:cubicBezTo>
                    <a:cubicBezTo>
                      <a:pt x="8" y="24"/>
                      <a:pt x="6" y="26"/>
                      <a:pt x="4" y="25"/>
                    </a:cubicBezTo>
                    <a:cubicBezTo>
                      <a:pt x="3" y="24"/>
                      <a:pt x="1" y="23"/>
                      <a:pt x="0" y="22"/>
                    </a:cubicBezTo>
                    <a:cubicBezTo>
                      <a:pt x="0" y="19"/>
                      <a:pt x="1" y="17"/>
                      <a:pt x="1" y="15"/>
                    </a:cubicBezTo>
                    <a:cubicBezTo>
                      <a:pt x="2" y="13"/>
                      <a:pt x="0" y="13"/>
                      <a:pt x="1" y="11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12" y="3"/>
                      <a:pt x="13" y="6"/>
                      <a:pt x="15" y="5"/>
                    </a:cubicBezTo>
                    <a:cubicBezTo>
                      <a:pt x="16" y="5"/>
                      <a:pt x="14" y="2"/>
                      <a:pt x="15" y="1"/>
                    </a:cubicBezTo>
                    <a:cubicBezTo>
                      <a:pt x="16" y="0"/>
                      <a:pt x="18" y="1"/>
                      <a:pt x="19" y="1"/>
                    </a:cubicBezTo>
                    <a:cubicBezTo>
                      <a:pt x="21" y="2"/>
                      <a:pt x="24" y="3"/>
                      <a:pt x="27" y="4"/>
                    </a:cubicBezTo>
                    <a:cubicBezTo>
                      <a:pt x="30" y="6"/>
                      <a:pt x="34" y="9"/>
                      <a:pt x="37" y="11"/>
                    </a:cubicBezTo>
                    <a:cubicBezTo>
                      <a:pt x="39" y="13"/>
                      <a:pt x="40" y="17"/>
                      <a:pt x="43" y="18"/>
                    </a:cubicBezTo>
                    <a:cubicBezTo>
                      <a:pt x="45" y="18"/>
                      <a:pt x="45" y="14"/>
                      <a:pt x="46" y="14"/>
                    </a:cubicBezTo>
                    <a:cubicBezTo>
                      <a:pt x="47" y="13"/>
                      <a:pt x="49" y="13"/>
                      <a:pt x="50" y="14"/>
                    </a:cubicBezTo>
                    <a:cubicBezTo>
                      <a:pt x="51" y="16"/>
                      <a:pt x="49" y="18"/>
                      <a:pt x="50" y="20"/>
                    </a:cubicBezTo>
                    <a:cubicBezTo>
                      <a:pt x="50" y="22"/>
                      <a:pt x="51" y="23"/>
                      <a:pt x="52" y="24"/>
                    </a:cubicBezTo>
                    <a:cubicBezTo>
                      <a:pt x="55" y="25"/>
                      <a:pt x="60" y="24"/>
                      <a:pt x="63" y="25"/>
                    </a:cubicBezTo>
                    <a:cubicBezTo>
                      <a:pt x="64" y="26"/>
                      <a:pt x="62" y="29"/>
                      <a:pt x="63" y="30"/>
                    </a:cubicBezTo>
                    <a:cubicBezTo>
                      <a:pt x="64" y="31"/>
                      <a:pt x="67" y="30"/>
                      <a:pt x="69" y="31"/>
                    </a:cubicBezTo>
                    <a:cubicBezTo>
                      <a:pt x="71" y="32"/>
                      <a:pt x="71" y="35"/>
                      <a:pt x="73" y="36"/>
                    </a:cubicBezTo>
                    <a:cubicBezTo>
                      <a:pt x="74" y="37"/>
                      <a:pt x="76" y="34"/>
                      <a:pt x="77" y="35"/>
                    </a:cubicBezTo>
                    <a:cubicBezTo>
                      <a:pt x="78" y="35"/>
                      <a:pt x="78" y="38"/>
                      <a:pt x="80" y="38"/>
                    </a:cubicBezTo>
                    <a:cubicBezTo>
                      <a:pt x="81" y="38"/>
                      <a:pt x="82" y="35"/>
                      <a:pt x="84" y="35"/>
                    </a:cubicBezTo>
                    <a:cubicBezTo>
                      <a:pt x="86" y="35"/>
                      <a:pt x="86" y="38"/>
                      <a:pt x="88" y="39"/>
                    </a:cubicBezTo>
                    <a:cubicBezTo>
                      <a:pt x="89" y="40"/>
                      <a:pt x="91" y="41"/>
                      <a:pt x="92" y="41"/>
                    </a:cubicBezTo>
                    <a:cubicBezTo>
                      <a:pt x="94" y="41"/>
                      <a:pt x="96" y="39"/>
                      <a:pt x="98" y="38"/>
                    </a:cubicBezTo>
                    <a:cubicBezTo>
                      <a:pt x="99" y="38"/>
                      <a:pt x="100" y="39"/>
                      <a:pt x="101" y="39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" name="Freeform 128"/>
              <p:cNvSpPr>
                <a:spLocks noChangeAspect="1"/>
              </p:cNvSpPr>
              <p:nvPr/>
            </p:nvSpPr>
            <p:spPr bwMode="auto">
              <a:xfrm>
                <a:off x="6710363" y="4125913"/>
                <a:ext cx="127000" cy="171450"/>
              </a:xfrm>
              <a:custGeom>
                <a:avLst/>
                <a:gdLst>
                  <a:gd name="T0" fmla="*/ 2147483646 w 63"/>
                  <a:gd name="T1" fmla="*/ 2147483646 h 86"/>
                  <a:gd name="T2" fmla="*/ 2147483646 w 63"/>
                  <a:gd name="T3" fmla="*/ 2147483646 h 86"/>
                  <a:gd name="T4" fmla="*/ 2147483646 w 63"/>
                  <a:gd name="T5" fmla="*/ 2147483646 h 86"/>
                  <a:gd name="T6" fmla="*/ 2147483646 w 63"/>
                  <a:gd name="T7" fmla="*/ 2147483646 h 86"/>
                  <a:gd name="T8" fmla="*/ 2147483646 w 63"/>
                  <a:gd name="T9" fmla="*/ 2147483646 h 86"/>
                  <a:gd name="T10" fmla="*/ 2147483646 w 63"/>
                  <a:gd name="T11" fmla="*/ 2147483646 h 86"/>
                  <a:gd name="T12" fmla="*/ 2147483646 w 63"/>
                  <a:gd name="T13" fmla="*/ 2147483646 h 86"/>
                  <a:gd name="T14" fmla="*/ 2147483646 w 63"/>
                  <a:gd name="T15" fmla="*/ 2147483646 h 86"/>
                  <a:gd name="T16" fmla="*/ 2147483646 w 63"/>
                  <a:gd name="T17" fmla="*/ 2147483646 h 86"/>
                  <a:gd name="T18" fmla="*/ 2147483646 w 63"/>
                  <a:gd name="T19" fmla="*/ 2147483646 h 86"/>
                  <a:gd name="T20" fmla="*/ 2147483646 w 63"/>
                  <a:gd name="T21" fmla="*/ 2147483646 h 86"/>
                  <a:gd name="T22" fmla="*/ 2147483646 w 63"/>
                  <a:gd name="T23" fmla="*/ 2147483646 h 86"/>
                  <a:gd name="T24" fmla="*/ 2147483646 w 63"/>
                  <a:gd name="T25" fmla="*/ 2147483646 h 86"/>
                  <a:gd name="T26" fmla="*/ 2147483646 w 63"/>
                  <a:gd name="T27" fmla="*/ 2147483646 h 86"/>
                  <a:gd name="T28" fmla="*/ 2147483646 w 63"/>
                  <a:gd name="T29" fmla="*/ 2147483646 h 86"/>
                  <a:gd name="T30" fmla="*/ 2147483646 w 63"/>
                  <a:gd name="T31" fmla="*/ 2147483646 h 86"/>
                  <a:gd name="T32" fmla="*/ 2147483646 w 63"/>
                  <a:gd name="T33" fmla="*/ 2147483646 h 86"/>
                  <a:gd name="T34" fmla="*/ 2147483646 w 63"/>
                  <a:gd name="T35" fmla="*/ 2147483646 h 86"/>
                  <a:gd name="T36" fmla="*/ 2147483646 w 63"/>
                  <a:gd name="T37" fmla="*/ 2147483646 h 86"/>
                  <a:gd name="T38" fmla="*/ 2147483646 w 63"/>
                  <a:gd name="T39" fmla="*/ 2147483646 h 86"/>
                  <a:gd name="T40" fmla="*/ 2147483646 w 63"/>
                  <a:gd name="T41" fmla="*/ 2147483646 h 86"/>
                  <a:gd name="T42" fmla="*/ 2147483646 w 63"/>
                  <a:gd name="T43" fmla="*/ 2147483646 h 86"/>
                  <a:gd name="T44" fmla="*/ 2147483646 w 63"/>
                  <a:gd name="T45" fmla="*/ 0 h 86"/>
                  <a:gd name="T46" fmla="*/ 2147483646 w 63"/>
                  <a:gd name="T47" fmla="*/ 2147483646 h 86"/>
                  <a:gd name="T48" fmla="*/ 2147483646 w 63"/>
                  <a:gd name="T49" fmla="*/ 2147483646 h 86"/>
                  <a:gd name="T50" fmla="*/ 2147483646 w 63"/>
                  <a:gd name="T51" fmla="*/ 2147483646 h 86"/>
                  <a:gd name="T52" fmla="*/ 2147483646 w 63"/>
                  <a:gd name="T53" fmla="*/ 2147483646 h 86"/>
                  <a:gd name="T54" fmla="*/ 2147483646 w 63"/>
                  <a:gd name="T55" fmla="*/ 2147483646 h 86"/>
                  <a:gd name="T56" fmla="*/ 2147483646 w 63"/>
                  <a:gd name="T57" fmla="*/ 2147483646 h 86"/>
                  <a:gd name="T58" fmla="*/ 2147483646 w 63"/>
                  <a:gd name="T59" fmla="*/ 2147483646 h 86"/>
                  <a:gd name="T60" fmla="*/ 2147483646 w 63"/>
                  <a:gd name="T61" fmla="*/ 2147483646 h 86"/>
                  <a:gd name="T62" fmla="*/ 2147483646 w 63"/>
                  <a:gd name="T63" fmla="*/ 2147483646 h 86"/>
                  <a:gd name="T64" fmla="*/ 2147483646 w 63"/>
                  <a:gd name="T65" fmla="*/ 2147483646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3" h="86">
                    <a:moveTo>
                      <a:pt x="17" y="73"/>
                    </a:moveTo>
                    <a:cubicBezTo>
                      <a:pt x="18" y="73"/>
                      <a:pt x="20" y="74"/>
                      <a:pt x="21" y="73"/>
                    </a:cubicBezTo>
                    <a:cubicBezTo>
                      <a:pt x="22" y="73"/>
                      <a:pt x="24" y="72"/>
                      <a:pt x="24" y="71"/>
                    </a:cubicBezTo>
                    <a:cubicBezTo>
                      <a:pt x="24" y="70"/>
                      <a:pt x="23" y="67"/>
                      <a:pt x="24" y="66"/>
                    </a:cubicBezTo>
                    <a:cubicBezTo>
                      <a:pt x="25" y="65"/>
                      <a:pt x="25" y="68"/>
                      <a:pt x="26" y="69"/>
                    </a:cubicBezTo>
                    <a:cubicBezTo>
                      <a:pt x="27" y="70"/>
                      <a:pt x="27" y="71"/>
                      <a:pt x="28" y="71"/>
                    </a:cubicBezTo>
                    <a:cubicBezTo>
                      <a:pt x="30" y="71"/>
                      <a:pt x="32" y="70"/>
                      <a:pt x="32" y="69"/>
                    </a:cubicBezTo>
                    <a:cubicBezTo>
                      <a:pt x="33" y="67"/>
                      <a:pt x="34" y="64"/>
                      <a:pt x="34" y="62"/>
                    </a:cubicBezTo>
                    <a:cubicBezTo>
                      <a:pt x="33" y="59"/>
                      <a:pt x="31" y="57"/>
                      <a:pt x="30" y="55"/>
                    </a:cubicBezTo>
                    <a:cubicBezTo>
                      <a:pt x="30" y="53"/>
                      <a:pt x="29" y="50"/>
                      <a:pt x="30" y="49"/>
                    </a:cubicBezTo>
                    <a:cubicBezTo>
                      <a:pt x="31" y="48"/>
                      <a:pt x="32" y="50"/>
                      <a:pt x="33" y="52"/>
                    </a:cubicBezTo>
                    <a:cubicBezTo>
                      <a:pt x="34" y="53"/>
                      <a:pt x="35" y="56"/>
                      <a:pt x="37" y="57"/>
                    </a:cubicBezTo>
                    <a:cubicBezTo>
                      <a:pt x="38" y="58"/>
                      <a:pt x="40" y="58"/>
                      <a:pt x="41" y="58"/>
                    </a:cubicBezTo>
                    <a:cubicBezTo>
                      <a:pt x="43" y="58"/>
                      <a:pt x="45" y="58"/>
                      <a:pt x="46" y="59"/>
                    </a:cubicBezTo>
                    <a:cubicBezTo>
                      <a:pt x="48" y="60"/>
                      <a:pt x="50" y="61"/>
                      <a:pt x="50" y="63"/>
                    </a:cubicBezTo>
                    <a:cubicBezTo>
                      <a:pt x="51" y="65"/>
                      <a:pt x="51" y="67"/>
                      <a:pt x="50" y="70"/>
                    </a:cubicBezTo>
                    <a:cubicBezTo>
                      <a:pt x="50" y="71"/>
                      <a:pt x="49" y="73"/>
                      <a:pt x="49" y="74"/>
                    </a:cubicBezTo>
                    <a:cubicBezTo>
                      <a:pt x="49" y="76"/>
                      <a:pt x="52" y="76"/>
                      <a:pt x="52" y="77"/>
                    </a:cubicBezTo>
                    <a:cubicBezTo>
                      <a:pt x="53" y="78"/>
                      <a:pt x="52" y="80"/>
                      <a:pt x="52" y="82"/>
                    </a:cubicBezTo>
                    <a:cubicBezTo>
                      <a:pt x="53" y="83"/>
                      <a:pt x="54" y="85"/>
                      <a:pt x="55" y="86"/>
                    </a:cubicBezTo>
                    <a:cubicBezTo>
                      <a:pt x="55" y="84"/>
                      <a:pt x="54" y="81"/>
                      <a:pt x="55" y="80"/>
                    </a:cubicBezTo>
                    <a:cubicBezTo>
                      <a:pt x="57" y="79"/>
                      <a:pt x="60" y="85"/>
                      <a:pt x="61" y="84"/>
                    </a:cubicBezTo>
                    <a:cubicBezTo>
                      <a:pt x="63" y="80"/>
                      <a:pt x="60" y="76"/>
                      <a:pt x="59" y="72"/>
                    </a:cubicBezTo>
                    <a:cubicBezTo>
                      <a:pt x="59" y="68"/>
                      <a:pt x="60" y="64"/>
                      <a:pt x="59" y="60"/>
                    </a:cubicBezTo>
                    <a:cubicBezTo>
                      <a:pt x="58" y="57"/>
                      <a:pt x="55" y="55"/>
                      <a:pt x="54" y="52"/>
                    </a:cubicBezTo>
                    <a:cubicBezTo>
                      <a:pt x="53" y="49"/>
                      <a:pt x="55" y="47"/>
                      <a:pt x="54" y="45"/>
                    </a:cubicBezTo>
                    <a:cubicBezTo>
                      <a:pt x="53" y="44"/>
                      <a:pt x="50" y="43"/>
                      <a:pt x="49" y="44"/>
                    </a:cubicBezTo>
                    <a:cubicBezTo>
                      <a:pt x="47" y="47"/>
                      <a:pt x="49" y="51"/>
                      <a:pt x="48" y="54"/>
                    </a:cubicBezTo>
                    <a:cubicBezTo>
                      <a:pt x="47" y="56"/>
                      <a:pt x="45" y="57"/>
                      <a:pt x="44" y="56"/>
                    </a:cubicBezTo>
                    <a:cubicBezTo>
                      <a:pt x="42" y="55"/>
                      <a:pt x="44" y="52"/>
                      <a:pt x="42" y="51"/>
                    </a:cubicBezTo>
                    <a:cubicBezTo>
                      <a:pt x="41" y="51"/>
                      <a:pt x="40" y="54"/>
                      <a:pt x="38" y="54"/>
                    </a:cubicBezTo>
                    <a:cubicBezTo>
                      <a:pt x="37" y="54"/>
                      <a:pt x="37" y="52"/>
                      <a:pt x="37" y="50"/>
                    </a:cubicBezTo>
                    <a:cubicBezTo>
                      <a:pt x="37" y="46"/>
                      <a:pt x="38" y="42"/>
                      <a:pt x="40" y="39"/>
                    </a:cubicBezTo>
                    <a:cubicBezTo>
                      <a:pt x="41" y="37"/>
                      <a:pt x="45" y="37"/>
                      <a:pt x="47" y="35"/>
                    </a:cubicBezTo>
                    <a:cubicBezTo>
                      <a:pt x="48" y="33"/>
                      <a:pt x="49" y="31"/>
                      <a:pt x="51" y="29"/>
                    </a:cubicBezTo>
                    <a:cubicBezTo>
                      <a:pt x="52" y="28"/>
                      <a:pt x="54" y="30"/>
                      <a:pt x="54" y="29"/>
                    </a:cubicBezTo>
                    <a:cubicBezTo>
                      <a:pt x="54" y="27"/>
                      <a:pt x="53" y="26"/>
                      <a:pt x="52" y="25"/>
                    </a:cubicBezTo>
                    <a:cubicBezTo>
                      <a:pt x="50" y="24"/>
                      <a:pt x="48" y="22"/>
                      <a:pt x="46" y="22"/>
                    </a:cubicBezTo>
                    <a:cubicBezTo>
                      <a:pt x="40" y="21"/>
                      <a:pt x="33" y="22"/>
                      <a:pt x="27" y="22"/>
                    </a:cubicBezTo>
                    <a:cubicBezTo>
                      <a:pt x="25" y="22"/>
                      <a:pt x="23" y="21"/>
                      <a:pt x="22" y="20"/>
                    </a:cubicBezTo>
                    <a:cubicBezTo>
                      <a:pt x="21" y="18"/>
                      <a:pt x="23" y="16"/>
                      <a:pt x="23" y="13"/>
                    </a:cubicBezTo>
                    <a:cubicBezTo>
                      <a:pt x="23" y="11"/>
                      <a:pt x="22" y="8"/>
                      <a:pt x="20" y="8"/>
                    </a:cubicBezTo>
                    <a:cubicBezTo>
                      <a:pt x="18" y="7"/>
                      <a:pt x="17" y="12"/>
                      <a:pt x="15" y="11"/>
                    </a:cubicBezTo>
                    <a:cubicBezTo>
                      <a:pt x="13" y="10"/>
                      <a:pt x="13" y="6"/>
                      <a:pt x="10" y="5"/>
                    </a:cubicBezTo>
                    <a:cubicBezTo>
                      <a:pt x="9" y="4"/>
                      <a:pt x="8" y="7"/>
                      <a:pt x="7" y="6"/>
                    </a:cubicBezTo>
                    <a:cubicBezTo>
                      <a:pt x="5" y="5"/>
                      <a:pt x="4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7"/>
                      <a:pt x="0" y="9"/>
                      <a:pt x="0" y="12"/>
                    </a:cubicBezTo>
                    <a:cubicBezTo>
                      <a:pt x="0" y="14"/>
                      <a:pt x="2" y="15"/>
                      <a:pt x="3" y="16"/>
                    </a:cubicBezTo>
                    <a:cubicBezTo>
                      <a:pt x="5" y="19"/>
                      <a:pt x="10" y="20"/>
                      <a:pt x="10" y="23"/>
                    </a:cubicBezTo>
                    <a:cubicBezTo>
                      <a:pt x="10" y="25"/>
                      <a:pt x="6" y="23"/>
                      <a:pt x="5" y="24"/>
                    </a:cubicBezTo>
                    <a:cubicBezTo>
                      <a:pt x="4" y="24"/>
                      <a:pt x="6" y="26"/>
                      <a:pt x="5" y="27"/>
                    </a:cubicBezTo>
                    <a:cubicBezTo>
                      <a:pt x="5" y="28"/>
                      <a:pt x="4" y="27"/>
                      <a:pt x="3" y="28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3"/>
                      <a:pt x="6" y="33"/>
                      <a:pt x="7" y="34"/>
                    </a:cubicBezTo>
                    <a:cubicBezTo>
                      <a:pt x="9" y="35"/>
                      <a:pt x="10" y="36"/>
                      <a:pt x="10" y="38"/>
                    </a:cubicBezTo>
                    <a:cubicBezTo>
                      <a:pt x="10" y="40"/>
                      <a:pt x="7" y="41"/>
                      <a:pt x="7" y="43"/>
                    </a:cubicBezTo>
                    <a:cubicBezTo>
                      <a:pt x="6" y="44"/>
                      <a:pt x="8" y="45"/>
                      <a:pt x="9" y="46"/>
                    </a:cubicBezTo>
                    <a:cubicBezTo>
                      <a:pt x="10" y="48"/>
                      <a:pt x="9" y="50"/>
                      <a:pt x="10" y="52"/>
                    </a:cubicBezTo>
                    <a:cubicBezTo>
                      <a:pt x="11" y="53"/>
                      <a:pt x="13" y="51"/>
                      <a:pt x="14" y="52"/>
                    </a:cubicBezTo>
                    <a:cubicBezTo>
                      <a:pt x="14" y="53"/>
                      <a:pt x="13" y="54"/>
                      <a:pt x="13" y="55"/>
                    </a:cubicBezTo>
                    <a:cubicBezTo>
                      <a:pt x="13" y="56"/>
                      <a:pt x="13" y="57"/>
                      <a:pt x="13" y="59"/>
                    </a:cubicBezTo>
                    <a:cubicBezTo>
                      <a:pt x="13" y="60"/>
                      <a:pt x="14" y="61"/>
                      <a:pt x="14" y="63"/>
                    </a:cubicBezTo>
                    <a:cubicBezTo>
                      <a:pt x="14" y="64"/>
                      <a:pt x="14" y="65"/>
                      <a:pt x="14" y="67"/>
                    </a:cubicBezTo>
                    <a:cubicBezTo>
                      <a:pt x="14" y="69"/>
                      <a:pt x="16" y="71"/>
                      <a:pt x="17" y="7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" name="Freeform 129"/>
              <p:cNvSpPr>
                <a:spLocks noChangeAspect="1"/>
              </p:cNvSpPr>
              <p:nvPr/>
            </p:nvSpPr>
            <p:spPr bwMode="auto">
              <a:xfrm>
                <a:off x="6818313" y="4070350"/>
                <a:ext cx="228600" cy="550863"/>
              </a:xfrm>
              <a:custGeom>
                <a:avLst/>
                <a:gdLst>
                  <a:gd name="T0" fmla="*/ 2147483646 w 113"/>
                  <a:gd name="T1" fmla="*/ 2147483646 h 274"/>
                  <a:gd name="T2" fmla="*/ 2147483646 w 113"/>
                  <a:gd name="T3" fmla="*/ 2147483646 h 274"/>
                  <a:gd name="T4" fmla="*/ 2147483646 w 113"/>
                  <a:gd name="T5" fmla="*/ 2147483646 h 274"/>
                  <a:gd name="T6" fmla="*/ 2147483646 w 113"/>
                  <a:gd name="T7" fmla="*/ 2147483646 h 274"/>
                  <a:gd name="T8" fmla="*/ 2147483646 w 113"/>
                  <a:gd name="T9" fmla="*/ 2147483646 h 274"/>
                  <a:gd name="T10" fmla="*/ 2147483646 w 113"/>
                  <a:gd name="T11" fmla="*/ 2147483646 h 274"/>
                  <a:gd name="T12" fmla="*/ 2147483646 w 113"/>
                  <a:gd name="T13" fmla="*/ 2147483646 h 274"/>
                  <a:gd name="T14" fmla="*/ 2147483646 w 113"/>
                  <a:gd name="T15" fmla="*/ 2147483646 h 274"/>
                  <a:gd name="T16" fmla="*/ 2147483646 w 113"/>
                  <a:gd name="T17" fmla="*/ 2147483646 h 274"/>
                  <a:gd name="T18" fmla="*/ 2147483646 w 113"/>
                  <a:gd name="T19" fmla="*/ 2147483646 h 274"/>
                  <a:gd name="T20" fmla="*/ 2147483646 w 113"/>
                  <a:gd name="T21" fmla="*/ 2147483646 h 274"/>
                  <a:gd name="T22" fmla="*/ 2147483646 w 113"/>
                  <a:gd name="T23" fmla="*/ 2147483646 h 274"/>
                  <a:gd name="T24" fmla="*/ 2147483646 w 113"/>
                  <a:gd name="T25" fmla="*/ 2147483646 h 274"/>
                  <a:gd name="T26" fmla="*/ 2147483646 w 113"/>
                  <a:gd name="T27" fmla="*/ 2147483646 h 274"/>
                  <a:gd name="T28" fmla="*/ 2147483646 w 113"/>
                  <a:gd name="T29" fmla="*/ 2147483646 h 274"/>
                  <a:gd name="T30" fmla="*/ 2147483646 w 113"/>
                  <a:gd name="T31" fmla="*/ 2147483646 h 274"/>
                  <a:gd name="T32" fmla="*/ 2147483646 w 113"/>
                  <a:gd name="T33" fmla="*/ 2147483646 h 274"/>
                  <a:gd name="T34" fmla="*/ 2147483646 w 113"/>
                  <a:gd name="T35" fmla="*/ 2147483646 h 274"/>
                  <a:gd name="T36" fmla="*/ 2147483646 w 113"/>
                  <a:gd name="T37" fmla="*/ 2147483646 h 274"/>
                  <a:gd name="T38" fmla="*/ 2147483646 w 113"/>
                  <a:gd name="T39" fmla="*/ 2147483646 h 274"/>
                  <a:gd name="T40" fmla="*/ 2147483646 w 113"/>
                  <a:gd name="T41" fmla="*/ 2147483646 h 274"/>
                  <a:gd name="T42" fmla="*/ 2147483646 w 113"/>
                  <a:gd name="T43" fmla="*/ 2147483646 h 274"/>
                  <a:gd name="T44" fmla="*/ 2147483646 w 113"/>
                  <a:gd name="T45" fmla="*/ 2147483646 h 274"/>
                  <a:gd name="T46" fmla="*/ 2147483646 w 113"/>
                  <a:gd name="T47" fmla="*/ 2147483646 h 274"/>
                  <a:gd name="T48" fmla="*/ 2147483646 w 113"/>
                  <a:gd name="T49" fmla="*/ 2147483646 h 274"/>
                  <a:gd name="T50" fmla="*/ 2147483646 w 113"/>
                  <a:gd name="T51" fmla="*/ 2147483646 h 274"/>
                  <a:gd name="T52" fmla="*/ 2147483646 w 113"/>
                  <a:gd name="T53" fmla="*/ 2147483646 h 274"/>
                  <a:gd name="T54" fmla="*/ 2147483646 w 113"/>
                  <a:gd name="T55" fmla="*/ 2147483646 h 274"/>
                  <a:gd name="T56" fmla="*/ 2147483646 w 113"/>
                  <a:gd name="T57" fmla="*/ 2147483646 h 274"/>
                  <a:gd name="T58" fmla="*/ 2147483646 w 113"/>
                  <a:gd name="T59" fmla="*/ 2147483646 h 274"/>
                  <a:gd name="T60" fmla="*/ 2147483646 w 113"/>
                  <a:gd name="T61" fmla="*/ 2147483646 h 274"/>
                  <a:gd name="T62" fmla="*/ 2147483646 w 113"/>
                  <a:gd name="T63" fmla="*/ 2147483646 h 274"/>
                  <a:gd name="T64" fmla="*/ 2147483646 w 113"/>
                  <a:gd name="T65" fmla="*/ 2147483646 h 274"/>
                  <a:gd name="T66" fmla="*/ 2147483646 w 113"/>
                  <a:gd name="T67" fmla="*/ 2147483646 h 274"/>
                  <a:gd name="T68" fmla="*/ 2147483646 w 113"/>
                  <a:gd name="T69" fmla="*/ 2147483646 h 274"/>
                  <a:gd name="T70" fmla="*/ 2147483646 w 113"/>
                  <a:gd name="T71" fmla="*/ 2147483646 h 274"/>
                  <a:gd name="T72" fmla="*/ 2147483646 w 113"/>
                  <a:gd name="T73" fmla="*/ 2147483646 h 274"/>
                  <a:gd name="T74" fmla="*/ 2147483646 w 113"/>
                  <a:gd name="T75" fmla="*/ 2147483646 h 274"/>
                  <a:gd name="T76" fmla="*/ 2147483646 w 113"/>
                  <a:gd name="T77" fmla="*/ 2147483646 h 274"/>
                  <a:gd name="T78" fmla="*/ 2147483646 w 113"/>
                  <a:gd name="T79" fmla="*/ 2147483646 h 274"/>
                  <a:gd name="T80" fmla="*/ 2147483646 w 113"/>
                  <a:gd name="T81" fmla="*/ 2147483646 h 274"/>
                  <a:gd name="T82" fmla="*/ 2147483646 w 113"/>
                  <a:gd name="T83" fmla="*/ 2147483646 h 274"/>
                  <a:gd name="T84" fmla="*/ 2147483646 w 113"/>
                  <a:gd name="T85" fmla="*/ 2147483646 h 274"/>
                  <a:gd name="T86" fmla="*/ 2147483646 w 113"/>
                  <a:gd name="T87" fmla="*/ 2147483646 h 274"/>
                  <a:gd name="T88" fmla="*/ 2147483646 w 113"/>
                  <a:gd name="T89" fmla="*/ 2147483646 h 274"/>
                  <a:gd name="T90" fmla="*/ 2147483646 w 113"/>
                  <a:gd name="T91" fmla="*/ 2147483646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3" h="274">
                    <a:moveTo>
                      <a:pt x="112" y="103"/>
                    </a:moveTo>
                    <a:cubicBezTo>
                      <a:pt x="112" y="102"/>
                      <a:pt x="113" y="101"/>
                      <a:pt x="112" y="101"/>
                    </a:cubicBezTo>
                    <a:cubicBezTo>
                      <a:pt x="108" y="100"/>
                      <a:pt x="105" y="102"/>
                      <a:pt x="101" y="103"/>
                    </a:cubicBezTo>
                    <a:cubicBezTo>
                      <a:pt x="100" y="103"/>
                      <a:pt x="98" y="104"/>
                      <a:pt x="97" y="103"/>
                    </a:cubicBezTo>
                    <a:cubicBezTo>
                      <a:pt x="96" y="102"/>
                      <a:pt x="98" y="98"/>
                      <a:pt x="97" y="97"/>
                    </a:cubicBezTo>
                    <a:cubicBezTo>
                      <a:pt x="94" y="95"/>
                      <a:pt x="89" y="99"/>
                      <a:pt x="86" y="97"/>
                    </a:cubicBezTo>
                    <a:cubicBezTo>
                      <a:pt x="84" y="95"/>
                      <a:pt x="88" y="92"/>
                      <a:pt x="88" y="90"/>
                    </a:cubicBezTo>
                    <a:cubicBezTo>
                      <a:pt x="89" y="88"/>
                      <a:pt x="86" y="87"/>
                      <a:pt x="86" y="85"/>
                    </a:cubicBezTo>
                    <a:cubicBezTo>
                      <a:pt x="86" y="84"/>
                      <a:pt x="90" y="84"/>
                      <a:pt x="89" y="83"/>
                    </a:cubicBezTo>
                    <a:cubicBezTo>
                      <a:pt x="87" y="81"/>
                      <a:pt x="83" y="82"/>
                      <a:pt x="81" y="80"/>
                    </a:cubicBezTo>
                    <a:cubicBezTo>
                      <a:pt x="79" y="77"/>
                      <a:pt x="79" y="73"/>
                      <a:pt x="80" y="69"/>
                    </a:cubicBezTo>
                    <a:cubicBezTo>
                      <a:pt x="80" y="67"/>
                      <a:pt x="85" y="66"/>
                      <a:pt x="83" y="65"/>
                    </a:cubicBezTo>
                    <a:cubicBezTo>
                      <a:pt x="80" y="66"/>
                      <a:pt x="76" y="65"/>
                      <a:pt x="73" y="66"/>
                    </a:cubicBezTo>
                    <a:cubicBezTo>
                      <a:pt x="70" y="67"/>
                      <a:pt x="69" y="70"/>
                      <a:pt x="67" y="71"/>
                    </a:cubicBezTo>
                    <a:cubicBezTo>
                      <a:pt x="66" y="71"/>
                      <a:pt x="64" y="70"/>
                      <a:pt x="64" y="68"/>
                    </a:cubicBezTo>
                    <a:cubicBezTo>
                      <a:pt x="63" y="66"/>
                      <a:pt x="67" y="66"/>
                      <a:pt x="67" y="64"/>
                    </a:cubicBezTo>
                    <a:cubicBezTo>
                      <a:pt x="66" y="61"/>
                      <a:pt x="61" y="62"/>
                      <a:pt x="62" y="59"/>
                    </a:cubicBezTo>
                    <a:cubicBezTo>
                      <a:pt x="62" y="55"/>
                      <a:pt x="66" y="53"/>
                      <a:pt x="68" y="48"/>
                    </a:cubicBezTo>
                    <a:cubicBezTo>
                      <a:pt x="70" y="45"/>
                      <a:pt x="74" y="44"/>
                      <a:pt x="75" y="40"/>
                    </a:cubicBezTo>
                    <a:cubicBezTo>
                      <a:pt x="76" y="38"/>
                      <a:pt x="73" y="37"/>
                      <a:pt x="73" y="34"/>
                    </a:cubicBezTo>
                    <a:cubicBezTo>
                      <a:pt x="73" y="34"/>
                      <a:pt x="75" y="35"/>
                      <a:pt x="76" y="34"/>
                    </a:cubicBezTo>
                    <a:cubicBezTo>
                      <a:pt x="76" y="32"/>
                      <a:pt x="74" y="30"/>
                      <a:pt x="74" y="28"/>
                    </a:cubicBezTo>
                    <a:cubicBezTo>
                      <a:pt x="73" y="23"/>
                      <a:pt x="74" y="18"/>
                      <a:pt x="72" y="14"/>
                    </a:cubicBezTo>
                    <a:cubicBezTo>
                      <a:pt x="72" y="13"/>
                      <a:pt x="69" y="15"/>
                      <a:pt x="68" y="14"/>
                    </a:cubicBezTo>
                    <a:cubicBezTo>
                      <a:pt x="66" y="12"/>
                      <a:pt x="67" y="8"/>
                      <a:pt x="66" y="5"/>
                    </a:cubicBezTo>
                    <a:cubicBezTo>
                      <a:pt x="64" y="3"/>
                      <a:pt x="62" y="0"/>
                      <a:pt x="59" y="0"/>
                    </a:cubicBezTo>
                    <a:cubicBezTo>
                      <a:pt x="58" y="0"/>
                      <a:pt x="58" y="4"/>
                      <a:pt x="58" y="5"/>
                    </a:cubicBezTo>
                    <a:cubicBezTo>
                      <a:pt x="57" y="7"/>
                      <a:pt x="57" y="8"/>
                      <a:pt x="56" y="9"/>
                    </a:cubicBezTo>
                    <a:cubicBezTo>
                      <a:pt x="55" y="11"/>
                      <a:pt x="53" y="10"/>
                      <a:pt x="52" y="11"/>
                    </a:cubicBezTo>
                    <a:cubicBezTo>
                      <a:pt x="51" y="12"/>
                      <a:pt x="51" y="14"/>
                      <a:pt x="52" y="15"/>
                    </a:cubicBezTo>
                    <a:cubicBezTo>
                      <a:pt x="52" y="17"/>
                      <a:pt x="55" y="18"/>
                      <a:pt x="55" y="20"/>
                    </a:cubicBezTo>
                    <a:cubicBezTo>
                      <a:pt x="55" y="21"/>
                      <a:pt x="53" y="20"/>
                      <a:pt x="52" y="20"/>
                    </a:cubicBezTo>
                    <a:cubicBezTo>
                      <a:pt x="50" y="20"/>
                      <a:pt x="49" y="18"/>
                      <a:pt x="48" y="18"/>
                    </a:cubicBezTo>
                    <a:cubicBezTo>
                      <a:pt x="46" y="18"/>
                      <a:pt x="44" y="19"/>
                      <a:pt x="42" y="20"/>
                    </a:cubicBezTo>
                    <a:cubicBezTo>
                      <a:pt x="40" y="22"/>
                      <a:pt x="39" y="24"/>
                      <a:pt x="37" y="26"/>
                    </a:cubicBezTo>
                    <a:cubicBezTo>
                      <a:pt x="35" y="27"/>
                      <a:pt x="33" y="27"/>
                      <a:pt x="32" y="28"/>
                    </a:cubicBezTo>
                    <a:cubicBezTo>
                      <a:pt x="31" y="29"/>
                      <a:pt x="32" y="30"/>
                      <a:pt x="32" y="32"/>
                    </a:cubicBezTo>
                    <a:cubicBezTo>
                      <a:pt x="32" y="33"/>
                      <a:pt x="31" y="34"/>
                      <a:pt x="32" y="36"/>
                    </a:cubicBezTo>
                    <a:cubicBezTo>
                      <a:pt x="32" y="36"/>
                      <a:pt x="34" y="37"/>
                      <a:pt x="34" y="38"/>
                    </a:cubicBezTo>
                    <a:cubicBezTo>
                      <a:pt x="33" y="39"/>
                      <a:pt x="31" y="39"/>
                      <a:pt x="30" y="40"/>
                    </a:cubicBezTo>
                    <a:cubicBezTo>
                      <a:pt x="30" y="42"/>
                      <a:pt x="31" y="43"/>
                      <a:pt x="30" y="44"/>
                    </a:cubicBezTo>
                    <a:cubicBezTo>
                      <a:pt x="29" y="46"/>
                      <a:pt x="26" y="45"/>
                      <a:pt x="26" y="47"/>
                    </a:cubicBezTo>
                    <a:cubicBezTo>
                      <a:pt x="26" y="49"/>
                      <a:pt x="30" y="50"/>
                      <a:pt x="29" y="51"/>
                    </a:cubicBezTo>
                    <a:cubicBezTo>
                      <a:pt x="27" y="57"/>
                      <a:pt x="25" y="63"/>
                      <a:pt x="23" y="69"/>
                    </a:cubicBezTo>
                    <a:cubicBezTo>
                      <a:pt x="23" y="70"/>
                      <a:pt x="21" y="70"/>
                      <a:pt x="20" y="70"/>
                    </a:cubicBezTo>
                    <a:cubicBezTo>
                      <a:pt x="18" y="69"/>
                      <a:pt x="16" y="67"/>
                      <a:pt x="14" y="67"/>
                    </a:cubicBezTo>
                    <a:cubicBezTo>
                      <a:pt x="13" y="66"/>
                      <a:pt x="12" y="67"/>
                      <a:pt x="12" y="68"/>
                    </a:cubicBezTo>
                    <a:cubicBezTo>
                      <a:pt x="13" y="70"/>
                      <a:pt x="14" y="72"/>
                      <a:pt x="15" y="74"/>
                    </a:cubicBezTo>
                    <a:cubicBezTo>
                      <a:pt x="15" y="77"/>
                      <a:pt x="16" y="80"/>
                      <a:pt x="15" y="83"/>
                    </a:cubicBezTo>
                    <a:cubicBezTo>
                      <a:pt x="15" y="83"/>
                      <a:pt x="12" y="82"/>
                      <a:pt x="12" y="83"/>
                    </a:cubicBezTo>
                    <a:cubicBezTo>
                      <a:pt x="11" y="86"/>
                      <a:pt x="12" y="90"/>
                      <a:pt x="12" y="93"/>
                    </a:cubicBezTo>
                    <a:cubicBezTo>
                      <a:pt x="12" y="95"/>
                      <a:pt x="11" y="97"/>
                      <a:pt x="10" y="99"/>
                    </a:cubicBezTo>
                    <a:cubicBezTo>
                      <a:pt x="10" y="100"/>
                      <a:pt x="9" y="99"/>
                      <a:pt x="8" y="99"/>
                    </a:cubicBezTo>
                    <a:cubicBezTo>
                      <a:pt x="7" y="99"/>
                      <a:pt x="6" y="99"/>
                      <a:pt x="5" y="99"/>
                    </a:cubicBezTo>
                    <a:cubicBezTo>
                      <a:pt x="6" y="103"/>
                      <a:pt x="9" y="107"/>
                      <a:pt x="7" y="111"/>
                    </a:cubicBezTo>
                    <a:cubicBezTo>
                      <a:pt x="6" y="112"/>
                      <a:pt x="3" y="106"/>
                      <a:pt x="1" y="107"/>
                    </a:cubicBezTo>
                    <a:cubicBezTo>
                      <a:pt x="0" y="108"/>
                      <a:pt x="1" y="111"/>
                      <a:pt x="1" y="113"/>
                    </a:cubicBezTo>
                    <a:cubicBezTo>
                      <a:pt x="2" y="113"/>
                      <a:pt x="4" y="112"/>
                      <a:pt x="5" y="113"/>
                    </a:cubicBezTo>
                    <a:cubicBezTo>
                      <a:pt x="6" y="114"/>
                      <a:pt x="5" y="116"/>
                      <a:pt x="6" y="118"/>
                    </a:cubicBezTo>
                    <a:cubicBezTo>
                      <a:pt x="7" y="120"/>
                      <a:pt x="7" y="122"/>
                      <a:pt x="9" y="123"/>
                    </a:cubicBezTo>
                    <a:cubicBezTo>
                      <a:pt x="10" y="123"/>
                      <a:pt x="11" y="122"/>
                      <a:pt x="12" y="123"/>
                    </a:cubicBezTo>
                    <a:cubicBezTo>
                      <a:pt x="14" y="124"/>
                      <a:pt x="15" y="126"/>
                      <a:pt x="17" y="127"/>
                    </a:cubicBezTo>
                    <a:cubicBezTo>
                      <a:pt x="19" y="128"/>
                      <a:pt x="22" y="128"/>
                      <a:pt x="23" y="130"/>
                    </a:cubicBezTo>
                    <a:cubicBezTo>
                      <a:pt x="24" y="131"/>
                      <a:pt x="23" y="134"/>
                      <a:pt x="24" y="136"/>
                    </a:cubicBezTo>
                    <a:cubicBezTo>
                      <a:pt x="25" y="137"/>
                      <a:pt x="28" y="137"/>
                      <a:pt x="29" y="139"/>
                    </a:cubicBezTo>
                    <a:cubicBezTo>
                      <a:pt x="30" y="141"/>
                      <a:pt x="29" y="143"/>
                      <a:pt x="30" y="145"/>
                    </a:cubicBezTo>
                    <a:cubicBezTo>
                      <a:pt x="31" y="149"/>
                      <a:pt x="32" y="152"/>
                      <a:pt x="33" y="155"/>
                    </a:cubicBezTo>
                    <a:cubicBezTo>
                      <a:pt x="33" y="158"/>
                      <a:pt x="32" y="160"/>
                      <a:pt x="32" y="163"/>
                    </a:cubicBezTo>
                    <a:cubicBezTo>
                      <a:pt x="32" y="167"/>
                      <a:pt x="33" y="172"/>
                      <a:pt x="33" y="176"/>
                    </a:cubicBezTo>
                    <a:cubicBezTo>
                      <a:pt x="32" y="178"/>
                      <a:pt x="32" y="179"/>
                      <a:pt x="32" y="180"/>
                    </a:cubicBezTo>
                    <a:cubicBezTo>
                      <a:pt x="31" y="183"/>
                      <a:pt x="30" y="185"/>
                      <a:pt x="32" y="187"/>
                    </a:cubicBezTo>
                    <a:cubicBezTo>
                      <a:pt x="35" y="185"/>
                      <a:pt x="34" y="179"/>
                      <a:pt x="37" y="179"/>
                    </a:cubicBezTo>
                    <a:cubicBezTo>
                      <a:pt x="40" y="179"/>
                      <a:pt x="37" y="184"/>
                      <a:pt x="38" y="187"/>
                    </a:cubicBezTo>
                    <a:cubicBezTo>
                      <a:pt x="38" y="188"/>
                      <a:pt x="40" y="189"/>
                      <a:pt x="41" y="189"/>
                    </a:cubicBezTo>
                    <a:cubicBezTo>
                      <a:pt x="43" y="188"/>
                      <a:pt x="42" y="185"/>
                      <a:pt x="43" y="184"/>
                    </a:cubicBezTo>
                    <a:cubicBezTo>
                      <a:pt x="44" y="184"/>
                      <a:pt x="44" y="186"/>
                      <a:pt x="45" y="187"/>
                    </a:cubicBezTo>
                    <a:cubicBezTo>
                      <a:pt x="46" y="187"/>
                      <a:pt x="46" y="185"/>
                      <a:pt x="47" y="185"/>
                    </a:cubicBezTo>
                    <a:cubicBezTo>
                      <a:pt x="48" y="185"/>
                      <a:pt x="47" y="187"/>
                      <a:pt x="48" y="187"/>
                    </a:cubicBezTo>
                    <a:cubicBezTo>
                      <a:pt x="51" y="186"/>
                      <a:pt x="53" y="184"/>
                      <a:pt x="54" y="181"/>
                    </a:cubicBezTo>
                    <a:cubicBezTo>
                      <a:pt x="55" y="180"/>
                      <a:pt x="52" y="180"/>
                      <a:pt x="53" y="179"/>
                    </a:cubicBezTo>
                    <a:cubicBezTo>
                      <a:pt x="54" y="178"/>
                      <a:pt x="56" y="180"/>
                      <a:pt x="57" y="179"/>
                    </a:cubicBezTo>
                    <a:cubicBezTo>
                      <a:pt x="58" y="177"/>
                      <a:pt x="54" y="175"/>
                      <a:pt x="55" y="174"/>
                    </a:cubicBezTo>
                    <a:cubicBezTo>
                      <a:pt x="57" y="173"/>
                      <a:pt x="57" y="177"/>
                      <a:pt x="59" y="177"/>
                    </a:cubicBezTo>
                    <a:cubicBezTo>
                      <a:pt x="61" y="177"/>
                      <a:pt x="62" y="175"/>
                      <a:pt x="62" y="174"/>
                    </a:cubicBezTo>
                    <a:cubicBezTo>
                      <a:pt x="63" y="171"/>
                      <a:pt x="61" y="167"/>
                      <a:pt x="63" y="165"/>
                    </a:cubicBezTo>
                    <a:cubicBezTo>
                      <a:pt x="64" y="163"/>
                      <a:pt x="66" y="167"/>
                      <a:pt x="67" y="168"/>
                    </a:cubicBezTo>
                    <a:cubicBezTo>
                      <a:pt x="68" y="171"/>
                      <a:pt x="69" y="174"/>
                      <a:pt x="70" y="176"/>
                    </a:cubicBezTo>
                    <a:cubicBezTo>
                      <a:pt x="71" y="179"/>
                      <a:pt x="71" y="181"/>
                      <a:pt x="73" y="183"/>
                    </a:cubicBezTo>
                    <a:cubicBezTo>
                      <a:pt x="74" y="184"/>
                      <a:pt x="75" y="180"/>
                      <a:pt x="76" y="181"/>
                    </a:cubicBezTo>
                    <a:cubicBezTo>
                      <a:pt x="77" y="185"/>
                      <a:pt x="76" y="190"/>
                      <a:pt x="76" y="194"/>
                    </a:cubicBezTo>
                    <a:cubicBezTo>
                      <a:pt x="77" y="198"/>
                      <a:pt x="77" y="202"/>
                      <a:pt x="78" y="206"/>
                    </a:cubicBezTo>
                    <a:cubicBezTo>
                      <a:pt x="79" y="209"/>
                      <a:pt x="81" y="210"/>
                      <a:pt x="81" y="212"/>
                    </a:cubicBezTo>
                    <a:cubicBezTo>
                      <a:pt x="82" y="215"/>
                      <a:pt x="80" y="218"/>
                      <a:pt x="82" y="221"/>
                    </a:cubicBezTo>
                    <a:cubicBezTo>
                      <a:pt x="83" y="222"/>
                      <a:pt x="83" y="215"/>
                      <a:pt x="84" y="216"/>
                    </a:cubicBezTo>
                    <a:cubicBezTo>
                      <a:pt x="87" y="220"/>
                      <a:pt x="87" y="224"/>
                      <a:pt x="89" y="228"/>
                    </a:cubicBezTo>
                    <a:cubicBezTo>
                      <a:pt x="90" y="231"/>
                      <a:pt x="92" y="234"/>
                      <a:pt x="92" y="237"/>
                    </a:cubicBezTo>
                    <a:cubicBezTo>
                      <a:pt x="92" y="238"/>
                      <a:pt x="90" y="239"/>
                      <a:pt x="90" y="240"/>
                    </a:cubicBezTo>
                    <a:cubicBezTo>
                      <a:pt x="89" y="242"/>
                      <a:pt x="89" y="245"/>
                      <a:pt x="90" y="247"/>
                    </a:cubicBezTo>
                    <a:cubicBezTo>
                      <a:pt x="91" y="249"/>
                      <a:pt x="94" y="249"/>
                      <a:pt x="94" y="251"/>
                    </a:cubicBezTo>
                    <a:cubicBezTo>
                      <a:pt x="94" y="253"/>
                      <a:pt x="90" y="251"/>
                      <a:pt x="90" y="252"/>
                    </a:cubicBezTo>
                    <a:cubicBezTo>
                      <a:pt x="89" y="255"/>
                      <a:pt x="91" y="257"/>
                      <a:pt x="91" y="260"/>
                    </a:cubicBezTo>
                    <a:cubicBezTo>
                      <a:pt x="91" y="262"/>
                      <a:pt x="88" y="263"/>
                      <a:pt x="88" y="265"/>
                    </a:cubicBezTo>
                    <a:cubicBezTo>
                      <a:pt x="88" y="268"/>
                      <a:pt x="88" y="271"/>
                      <a:pt x="90" y="273"/>
                    </a:cubicBezTo>
                    <a:cubicBezTo>
                      <a:pt x="92" y="274"/>
                      <a:pt x="92" y="270"/>
                      <a:pt x="93" y="269"/>
                    </a:cubicBezTo>
                    <a:cubicBezTo>
                      <a:pt x="94" y="266"/>
                      <a:pt x="93" y="264"/>
                      <a:pt x="93" y="262"/>
                    </a:cubicBezTo>
                    <a:cubicBezTo>
                      <a:pt x="94" y="259"/>
                      <a:pt x="97" y="257"/>
                      <a:pt x="99" y="255"/>
                    </a:cubicBezTo>
                    <a:cubicBezTo>
                      <a:pt x="101" y="251"/>
                      <a:pt x="103" y="247"/>
                      <a:pt x="103" y="243"/>
                    </a:cubicBezTo>
                    <a:cubicBezTo>
                      <a:pt x="104" y="242"/>
                      <a:pt x="102" y="242"/>
                      <a:pt x="101" y="241"/>
                    </a:cubicBezTo>
                    <a:cubicBezTo>
                      <a:pt x="99" y="237"/>
                      <a:pt x="97" y="232"/>
                      <a:pt x="95" y="227"/>
                    </a:cubicBezTo>
                    <a:cubicBezTo>
                      <a:pt x="95" y="226"/>
                      <a:pt x="97" y="227"/>
                      <a:pt x="97" y="226"/>
                    </a:cubicBezTo>
                    <a:cubicBezTo>
                      <a:pt x="97" y="224"/>
                      <a:pt x="98" y="223"/>
                      <a:pt x="98" y="221"/>
                    </a:cubicBezTo>
                    <a:cubicBezTo>
                      <a:pt x="97" y="219"/>
                      <a:pt x="96" y="217"/>
                      <a:pt x="95" y="215"/>
                    </a:cubicBezTo>
                    <a:cubicBezTo>
                      <a:pt x="92" y="212"/>
                      <a:pt x="88" y="211"/>
                      <a:pt x="85" y="208"/>
                    </a:cubicBezTo>
                    <a:cubicBezTo>
                      <a:pt x="83" y="205"/>
                      <a:pt x="83" y="202"/>
                      <a:pt x="81" y="198"/>
                    </a:cubicBezTo>
                    <a:cubicBezTo>
                      <a:pt x="81" y="197"/>
                      <a:pt x="85" y="198"/>
                      <a:pt x="86" y="196"/>
                    </a:cubicBezTo>
                    <a:cubicBezTo>
                      <a:pt x="86" y="193"/>
                      <a:pt x="85" y="189"/>
                      <a:pt x="86" y="186"/>
                    </a:cubicBezTo>
                    <a:cubicBezTo>
                      <a:pt x="86" y="185"/>
                      <a:pt x="89" y="186"/>
                      <a:pt x="89" y="184"/>
                    </a:cubicBezTo>
                    <a:cubicBezTo>
                      <a:pt x="90" y="183"/>
                      <a:pt x="89" y="181"/>
                      <a:pt x="88" y="181"/>
                    </a:cubicBezTo>
                    <a:cubicBezTo>
                      <a:pt x="88" y="180"/>
                      <a:pt x="86" y="182"/>
                      <a:pt x="85" y="181"/>
                    </a:cubicBezTo>
                    <a:cubicBezTo>
                      <a:pt x="84" y="179"/>
                      <a:pt x="86" y="176"/>
                      <a:pt x="85" y="174"/>
                    </a:cubicBezTo>
                    <a:cubicBezTo>
                      <a:pt x="85" y="173"/>
                      <a:pt x="83" y="173"/>
                      <a:pt x="82" y="172"/>
                    </a:cubicBezTo>
                    <a:cubicBezTo>
                      <a:pt x="80" y="167"/>
                      <a:pt x="78" y="162"/>
                      <a:pt x="75" y="158"/>
                    </a:cubicBezTo>
                    <a:cubicBezTo>
                      <a:pt x="75" y="158"/>
                      <a:pt x="77" y="159"/>
                      <a:pt x="77" y="158"/>
                    </a:cubicBezTo>
                    <a:cubicBezTo>
                      <a:pt x="77" y="155"/>
                      <a:pt x="76" y="153"/>
                      <a:pt x="74" y="151"/>
                    </a:cubicBezTo>
                    <a:cubicBezTo>
                      <a:pt x="73" y="150"/>
                      <a:pt x="72" y="152"/>
                      <a:pt x="71" y="151"/>
                    </a:cubicBezTo>
                    <a:cubicBezTo>
                      <a:pt x="70" y="150"/>
                      <a:pt x="70" y="148"/>
                      <a:pt x="71" y="147"/>
                    </a:cubicBezTo>
                    <a:cubicBezTo>
                      <a:pt x="71" y="146"/>
                      <a:pt x="74" y="148"/>
                      <a:pt x="74" y="147"/>
                    </a:cubicBezTo>
                    <a:cubicBezTo>
                      <a:pt x="76" y="142"/>
                      <a:pt x="74" y="136"/>
                      <a:pt x="76" y="132"/>
                    </a:cubicBezTo>
                    <a:cubicBezTo>
                      <a:pt x="77" y="130"/>
                      <a:pt x="80" y="134"/>
                      <a:pt x="82" y="134"/>
                    </a:cubicBezTo>
                    <a:cubicBezTo>
                      <a:pt x="84" y="134"/>
                      <a:pt x="87" y="133"/>
                      <a:pt x="88" y="131"/>
                    </a:cubicBezTo>
                    <a:cubicBezTo>
                      <a:pt x="89" y="130"/>
                      <a:pt x="87" y="128"/>
                      <a:pt x="88" y="127"/>
                    </a:cubicBezTo>
                    <a:cubicBezTo>
                      <a:pt x="90" y="126"/>
                      <a:pt x="92" y="128"/>
                      <a:pt x="94" y="127"/>
                    </a:cubicBezTo>
                    <a:cubicBezTo>
                      <a:pt x="95" y="127"/>
                      <a:pt x="93" y="124"/>
                      <a:pt x="94" y="123"/>
                    </a:cubicBezTo>
                    <a:cubicBezTo>
                      <a:pt x="95" y="122"/>
                      <a:pt x="96" y="122"/>
                      <a:pt x="98" y="122"/>
                    </a:cubicBezTo>
                    <a:cubicBezTo>
                      <a:pt x="99" y="122"/>
                      <a:pt x="100" y="122"/>
                      <a:pt x="101" y="122"/>
                    </a:cubicBezTo>
                    <a:cubicBezTo>
                      <a:pt x="101" y="120"/>
                      <a:pt x="101" y="118"/>
                      <a:pt x="102" y="116"/>
                    </a:cubicBezTo>
                    <a:cubicBezTo>
                      <a:pt x="103" y="115"/>
                      <a:pt x="107" y="116"/>
                      <a:pt x="108" y="115"/>
                    </a:cubicBezTo>
                    <a:cubicBezTo>
                      <a:pt x="108" y="113"/>
                      <a:pt x="105" y="113"/>
                      <a:pt x="105" y="111"/>
                    </a:cubicBezTo>
                    <a:cubicBezTo>
                      <a:pt x="105" y="109"/>
                      <a:pt x="106" y="107"/>
                      <a:pt x="108" y="105"/>
                    </a:cubicBezTo>
                    <a:cubicBezTo>
                      <a:pt x="109" y="104"/>
                      <a:pt x="111" y="104"/>
                      <a:pt x="112" y="10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4" name="Freeform 130"/>
              <p:cNvSpPr>
                <a:spLocks noChangeAspect="1"/>
              </p:cNvSpPr>
              <p:nvPr/>
            </p:nvSpPr>
            <p:spPr bwMode="auto">
              <a:xfrm>
                <a:off x="7296150" y="4705350"/>
                <a:ext cx="244475" cy="176213"/>
              </a:xfrm>
              <a:custGeom>
                <a:avLst/>
                <a:gdLst>
                  <a:gd name="T0" fmla="*/ 2147483646 w 122"/>
                  <a:gd name="T1" fmla="*/ 2147483646 h 87"/>
                  <a:gd name="T2" fmla="*/ 2147483646 w 122"/>
                  <a:gd name="T3" fmla="*/ 2147483646 h 87"/>
                  <a:gd name="T4" fmla="*/ 2147483646 w 122"/>
                  <a:gd name="T5" fmla="*/ 2147483646 h 87"/>
                  <a:gd name="T6" fmla="*/ 2147483646 w 122"/>
                  <a:gd name="T7" fmla="*/ 2147483646 h 87"/>
                  <a:gd name="T8" fmla="*/ 2147483646 w 122"/>
                  <a:gd name="T9" fmla="*/ 2147483646 h 87"/>
                  <a:gd name="T10" fmla="*/ 2147483646 w 122"/>
                  <a:gd name="T11" fmla="*/ 2147483646 h 87"/>
                  <a:gd name="T12" fmla="*/ 2147483646 w 122"/>
                  <a:gd name="T13" fmla="*/ 2147483646 h 87"/>
                  <a:gd name="T14" fmla="*/ 2147483646 w 122"/>
                  <a:gd name="T15" fmla="*/ 2147483646 h 87"/>
                  <a:gd name="T16" fmla="*/ 2147483646 w 122"/>
                  <a:gd name="T17" fmla="*/ 2147483646 h 87"/>
                  <a:gd name="T18" fmla="*/ 2147483646 w 122"/>
                  <a:gd name="T19" fmla="*/ 2147483646 h 87"/>
                  <a:gd name="T20" fmla="*/ 2147483646 w 122"/>
                  <a:gd name="T21" fmla="*/ 2147483646 h 87"/>
                  <a:gd name="T22" fmla="*/ 2147483646 w 122"/>
                  <a:gd name="T23" fmla="*/ 2147483646 h 87"/>
                  <a:gd name="T24" fmla="*/ 2147483646 w 122"/>
                  <a:gd name="T25" fmla="*/ 2147483646 h 87"/>
                  <a:gd name="T26" fmla="*/ 2147483646 w 122"/>
                  <a:gd name="T27" fmla="*/ 2147483646 h 87"/>
                  <a:gd name="T28" fmla="*/ 2147483646 w 122"/>
                  <a:gd name="T29" fmla="*/ 2147483646 h 87"/>
                  <a:gd name="T30" fmla="*/ 2147483646 w 122"/>
                  <a:gd name="T31" fmla="*/ 2147483646 h 87"/>
                  <a:gd name="T32" fmla="*/ 2147483646 w 122"/>
                  <a:gd name="T33" fmla="*/ 2147483646 h 87"/>
                  <a:gd name="T34" fmla="*/ 2147483646 w 122"/>
                  <a:gd name="T35" fmla="*/ 2147483646 h 87"/>
                  <a:gd name="T36" fmla="*/ 2147483646 w 122"/>
                  <a:gd name="T37" fmla="*/ 2147483646 h 87"/>
                  <a:gd name="T38" fmla="*/ 2147483646 w 122"/>
                  <a:gd name="T39" fmla="*/ 2147483646 h 87"/>
                  <a:gd name="T40" fmla="*/ 2147483646 w 122"/>
                  <a:gd name="T41" fmla="*/ 2147483646 h 87"/>
                  <a:gd name="T42" fmla="*/ 2147483646 w 122"/>
                  <a:gd name="T43" fmla="*/ 2147483646 h 87"/>
                  <a:gd name="T44" fmla="*/ 2147483646 w 122"/>
                  <a:gd name="T45" fmla="*/ 2147483646 h 87"/>
                  <a:gd name="T46" fmla="*/ 2147483646 w 122"/>
                  <a:gd name="T47" fmla="*/ 2147483646 h 87"/>
                  <a:gd name="T48" fmla="*/ 2147483646 w 122"/>
                  <a:gd name="T49" fmla="*/ 2147483646 h 87"/>
                  <a:gd name="T50" fmla="*/ 2147483646 w 122"/>
                  <a:gd name="T51" fmla="*/ 2147483646 h 87"/>
                  <a:gd name="T52" fmla="*/ 2147483646 w 122"/>
                  <a:gd name="T53" fmla="*/ 2147483646 h 87"/>
                  <a:gd name="T54" fmla="*/ 2147483646 w 122"/>
                  <a:gd name="T55" fmla="*/ 2147483646 h 87"/>
                  <a:gd name="T56" fmla="*/ 2147483646 w 122"/>
                  <a:gd name="T57" fmla="*/ 2147483646 h 87"/>
                  <a:gd name="T58" fmla="*/ 2147483646 w 122"/>
                  <a:gd name="T59" fmla="*/ 2147483646 h 87"/>
                  <a:gd name="T60" fmla="*/ 2147483646 w 122"/>
                  <a:gd name="T61" fmla="*/ 2147483646 h 87"/>
                  <a:gd name="T62" fmla="*/ 2147483646 w 122"/>
                  <a:gd name="T63" fmla="*/ 2147483646 h 87"/>
                  <a:gd name="T64" fmla="*/ 2147483646 w 122"/>
                  <a:gd name="T65" fmla="*/ 2147483646 h 87"/>
                  <a:gd name="T66" fmla="*/ 2147483646 w 122"/>
                  <a:gd name="T67" fmla="*/ 2147483646 h 87"/>
                  <a:gd name="T68" fmla="*/ 2147483646 w 122"/>
                  <a:gd name="T69" fmla="*/ 2147483646 h 87"/>
                  <a:gd name="T70" fmla="*/ 2147483646 w 122"/>
                  <a:gd name="T71" fmla="*/ 2147483646 h 87"/>
                  <a:gd name="T72" fmla="*/ 0 w 122"/>
                  <a:gd name="T73" fmla="*/ 2147483646 h 87"/>
                  <a:gd name="T74" fmla="*/ 2147483646 w 122"/>
                  <a:gd name="T75" fmla="*/ 2147483646 h 87"/>
                  <a:gd name="T76" fmla="*/ 2147483646 w 122"/>
                  <a:gd name="T77" fmla="*/ 2147483646 h 87"/>
                  <a:gd name="T78" fmla="*/ 2147483646 w 122"/>
                  <a:gd name="T79" fmla="*/ 2147483646 h 87"/>
                  <a:gd name="T80" fmla="*/ 2147483646 w 122"/>
                  <a:gd name="T81" fmla="*/ 2147483646 h 87"/>
                  <a:gd name="T82" fmla="*/ 2147483646 w 122"/>
                  <a:gd name="T83" fmla="*/ 2147483646 h 87"/>
                  <a:gd name="T84" fmla="*/ 2147483646 w 122"/>
                  <a:gd name="T85" fmla="*/ 2147483646 h 87"/>
                  <a:gd name="T86" fmla="*/ 2147483646 w 122"/>
                  <a:gd name="T87" fmla="*/ 2147483646 h 87"/>
                  <a:gd name="T88" fmla="*/ 2147483646 w 122"/>
                  <a:gd name="T89" fmla="*/ 2147483646 h 87"/>
                  <a:gd name="T90" fmla="*/ 2147483646 w 122"/>
                  <a:gd name="T91" fmla="*/ 2147483646 h 87"/>
                  <a:gd name="T92" fmla="*/ 2147483646 w 122"/>
                  <a:gd name="T93" fmla="*/ 2147483646 h 87"/>
                  <a:gd name="T94" fmla="*/ 2147483646 w 122"/>
                  <a:gd name="T95" fmla="*/ 2147483646 h 87"/>
                  <a:gd name="T96" fmla="*/ 2147483646 w 122"/>
                  <a:gd name="T97" fmla="*/ 2147483646 h 87"/>
                  <a:gd name="T98" fmla="*/ 2147483646 w 122"/>
                  <a:gd name="T99" fmla="*/ 2147483646 h 87"/>
                  <a:gd name="T100" fmla="*/ 2147483646 w 122"/>
                  <a:gd name="T101" fmla="*/ 2147483646 h 87"/>
                  <a:gd name="T102" fmla="*/ 2147483646 w 122"/>
                  <a:gd name="T103" fmla="*/ 2147483646 h 87"/>
                  <a:gd name="T104" fmla="*/ 2147483646 w 122"/>
                  <a:gd name="T105" fmla="*/ 2147483646 h 87"/>
                  <a:gd name="T106" fmla="*/ 2147483646 w 122"/>
                  <a:gd name="T107" fmla="*/ 2147483646 h 87"/>
                  <a:gd name="T108" fmla="*/ 2147483646 w 122"/>
                  <a:gd name="T109" fmla="*/ 2147483646 h 87"/>
                  <a:gd name="T110" fmla="*/ 2147483646 w 122"/>
                  <a:gd name="T111" fmla="*/ 2147483646 h 87"/>
                  <a:gd name="T112" fmla="*/ 2147483646 w 122"/>
                  <a:gd name="T113" fmla="*/ 2147483646 h 87"/>
                  <a:gd name="T114" fmla="*/ 2147483646 w 122"/>
                  <a:gd name="T115" fmla="*/ 2147483646 h 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2" h="87">
                    <a:moveTo>
                      <a:pt x="103" y="43"/>
                    </a:moveTo>
                    <a:cubicBezTo>
                      <a:pt x="106" y="42"/>
                      <a:pt x="110" y="43"/>
                      <a:pt x="112" y="40"/>
                    </a:cubicBezTo>
                    <a:cubicBezTo>
                      <a:pt x="113" y="39"/>
                      <a:pt x="109" y="38"/>
                      <a:pt x="108" y="37"/>
                    </a:cubicBezTo>
                    <a:cubicBezTo>
                      <a:pt x="106" y="36"/>
                      <a:pt x="105" y="35"/>
                      <a:pt x="104" y="33"/>
                    </a:cubicBezTo>
                    <a:cubicBezTo>
                      <a:pt x="104" y="32"/>
                      <a:pt x="103" y="31"/>
                      <a:pt x="104" y="30"/>
                    </a:cubicBezTo>
                    <a:cubicBezTo>
                      <a:pt x="106" y="29"/>
                      <a:pt x="109" y="31"/>
                      <a:pt x="111" y="31"/>
                    </a:cubicBezTo>
                    <a:cubicBezTo>
                      <a:pt x="114" y="30"/>
                      <a:pt x="118" y="30"/>
                      <a:pt x="120" y="28"/>
                    </a:cubicBezTo>
                    <a:cubicBezTo>
                      <a:pt x="122" y="27"/>
                      <a:pt x="122" y="24"/>
                      <a:pt x="121" y="23"/>
                    </a:cubicBezTo>
                    <a:cubicBezTo>
                      <a:pt x="120" y="21"/>
                      <a:pt x="118" y="22"/>
                      <a:pt x="117" y="22"/>
                    </a:cubicBezTo>
                    <a:cubicBezTo>
                      <a:pt x="115" y="21"/>
                      <a:pt x="113" y="20"/>
                      <a:pt x="110" y="20"/>
                    </a:cubicBezTo>
                    <a:cubicBezTo>
                      <a:pt x="108" y="20"/>
                      <a:pt x="107" y="23"/>
                      <a:pt x="105" y="23"/>
                    </a:cubicBezTo>
                    <a:cubicBezTo>
                      <a:pt x="103" y="24"/>
                      <a:pt x="100" y="23"/>
                      <a:pt x="99" y="21"/>
                    </a:cubicBezTo>
                    <a:cubicBezTo>
                      <a:pt x="97" y="19"/>
                      <a:pt x="98" y="16"/>
                      <a:pt x="98" y="13"/>
                    </a:cubicBezTo>
                    <a:cubicBezTo>
                      <a:pt x="98" y="12"/>
                      <a:pt x="101" y="11"/>
                      <a:pt x="100" y="10"/>
                    </a:cubicBezTo>
                    <a:cubicBezTo>
                      <a:pt x="100" y="8"/>
                      <a:pt x="97" y="10"/>
                      <a:pt x="96" y="9"/>
                    </a:cubicBezTo>
                    <a:cubicBezTo>
                      <a:pt x="94" y="7"/>
                      <a:pt x="94" y="3"/>
                      <a:pt x="91" y="3"/>
                    </a:cubicBezTo>
                    <a:cubicBezTo>
                      <a:pt x="90" y="2"/>
                      <a:pt x="89" y="6"/>
                      <a:pt x="88" y="6"/>
                    </a:cubicBezTo>
                    <a:cubicBezTo>
                      <a:pt x="86" y="5"/>
                      <a:pt x="85" y="0"/>
                      <a:pt x="84" y="1"/>
                    </a:cubicBezTo>
                    <a:cubicBezTo>
                      <a:pt x="81" y="4"/>
                      <a:pt x="81" y="9"/>
                      <a:pt x="80" y="12"/>
                    </a:cubicBezTo>
                    <a:cubicBezTo>
                      <a:pt x="79" y="16"/>
                      <a:pt x="78" y="20"/>
                      <a:pt x="76" y="23"/>
                    </a:cubicBezTo>
                    <a:cubicBezTo>
                      <a:pt x="75" y="25"/>
                      <a:pt x="72" y="22"/>
                      <a:pt x="71" y="23"/>
                    </a:cubicBezTo>
                    <a:cubicBezTo>
                      <a:pt x="70" y="23"/>
                      <a:pt x="70" y="25"/>
                      <a:pt x="70" y="26"/>
                    </a:cubicBezTo>
                    <a:cubicBezTo>
                      <a:pt x="71" y="27"/>
                      <a:pt x="72" y="26"/>
                      <a:pt x="73" y="27"/>
                    </a:cubicBezTo>
                    <a:cubicBezTo>
                      <a:pt x="74" y="28"/>
                      <a:pt x="74" y="30"/>
                      <a:pt x="73" y="30"/>
                    </a:cubicBezTo>
                    <a:cubicBezTo>
                      <a:pt x="70" y="31"/>
                      <a:pt x="68" y="31"/>
                      <a:pt x="65" y="31"/>
                    </a:cubicBezTo>
                    <a:cubicBezTo>
                      <a:pt x="61" y="32"/>
                      <a:pt x="57" y="32"/>
                      <a:pt x="54" y="35"/>
                    </a:cubicBezTo>
                    <a:cubicBezTo>
                      <a:pt x="52" y="37"/>
                      <a:pt x="55" y="40"/>
                      <a:pt x="54" y="42"/>
                    </a:cubicBezTo>
                    <a:cubicBezTo>
                      <a:pt x="49" y="47"/>
                      <a:pt x="43" y="52"/>
                      <a:pt x="37" y="56"/>
                    </a:cubicBezTo>
                    <a:cubicBezTo>
                      <a:pt x="34" y="58"/>
                      <a:pt x="29" y="57"/>
                      <a:pt x="25" y="59"/>
                    </a:cubicBezTo>
                    <a:cubicBezTo>
                      <a:pt x="23" y="61"/>
                      <a:pt x="25" y="65"/>
                      <a:pt x="23" y="66"/>
                    </a:cubicBezTo>
                    <a:cubicBezTo>
                      <a:pt x="22" y="67"/>
                      <a:pt x="20" y="64"/>
                      <a:pt x="19" y="65"/>
                    </a:cubicBezTo>
                    <a:cubicBezTo>
                      <a:pt x="18" y="66"/>
                      <a:pt x="21" y="68"/>
                      <a:pt x="21" y="70"/>
                    </a:cubicBezTo>
                    <a:cubicBezTo>
                      <a:pt x="20" y="73"/>
                      <a:pt x="19" y="76"/>
                      <a:pt x="16" y="78"/>
                    </a:cubicBezTo>
                    <a:cubicBezTo>
                      <a:pt x="13" y="78"/>
                      <a:pt x="12" y="75"/>
                      <a:pt x="9" y="74"/>
                    </a:cubicBezTo>
                    <a:cubicBezTo>
                      <a:pt x="9" y="74"/>
                      <a:pt x="9" y="75"/>
                      <a:pt x="8" y="75"/>
                    </a:cubicBezTo>
                    <a:cubicBezTo>
                      <a:pt x="7" y="75"/>
                      <a:pt x="5" y="75"/>
                      <a:pt x="4" y="75"/>
                    </a:cubicBezTo>
                    <a:cubicBezTo>
                      <a:pt x="2" y="74"/>
                      <a:pt x="1" y="72"/>
                      <a:pt x="0" y="70"/>
                    </a:cubicBezTo>
                    <a:cubicBezTo>
                      <a:pt x="1" y="73"/>
                      <a:pt x="0" y="76"/>
                      <a:pt x="2" y="78"/>
                    </a:cubicBezTo>
                    <a:cubicBezTo>
                      <a:pt x="4" y="81"/>
                      <a:pt x="8" y="82"/>
                      <a:pt x="11" y="84"/>
                    </a:cubicBezTo>
                    <a:cubicBezTo>
                      <a:pt x="12" y="85"/>
                      <a:pt x="12" y="87"/>
                      <a:pt x="13" y="87"/>
                    </a:cubicBezTo>
                    <a:cubicBezTo>
                      <a:pt x="15" y="87"/>
                      <a:pt x="17" y="85"/>
                      <a:pt x="19" y="84"/>
                    </a:cubicBezTo>
                    <a:cubicBezTo>
                      <a:pt x="22" y="84"/>
                      <a:pt x="25" y="86"/>
                      <a:pt x="28" y="86"/>
                    </a:cubicBezTo>
                    <a:cubicBezTo>
                      <a:pt x="30" y="85"/>
                      <a:pt x="32" y="84"/>
                      <a:pt x="33" y="83"/>
                    </a:cubicBezTo>
                    <a:cubicBezTo>
                      <a:pt x="34" y="82"/>
                      <a:pt x="32" y="79"/>
                      <a:pt x="33" y="79"/>
                    </a:cubicBezTo>
                    <a:cubicBezTo>
                      <a:pt x="36" y="77"/>
                      <a:pt x="39" y="78"/>
                      <a:pt x="42" y="78"/>
                    </a:cubicBezTo>
                    <a:cubicBezTo>
                      <a:pt x="42" y="78"/>
                      <a:pt x="41" y="80"/>
                      <a:pt x="41" y="80"/>
                    </a:cubicBezTo>
                    <a:cubicBezTo>
                      <a:pt x="42" y="81"/>
                      <a:pt x="43" y="79"/>
                      <a:pt x="45" y="79"/>
                    </a:cubicBezTo>
                    <a:cubicBezTo>
                      <a:pt x="47" y="80"/>
                      <a:pt x="48" y="83"/>
                      <a:pt x="50" y="83"/>
                    </a:cubicBezTo>
                    <a:cubicBezTo>
                      <a:pt x="52" y="82"/>
                      <a:pt x="52" y="79"/>
                      <a:pt x="54" y="79"/>
                    </a:cubicBezTo>
                    <a:cubicBezTo>
                      <a:pt x="57" y="78"/>
                      <a:pt x="60" y="80"/>
                      <a:pt x="62" y="79"/>
                    </a:cubicBezTo>
                    <a:cubicBezTo>
                      <a:pt x="63" y="78"/>
                      <a:pt x="61" y="76"/>
                      <a:pt x="62" y="74"/>
                    </a:cubicBezTo>
                    <a:cubicBezTo>
                      <a:pt x="64" y="70"/>
                      <a:pt x="67" y="66"/>
                      <a:pt x="69" y="62"/>
                    </a:cubicBezTo>
                    <a:cubicBezTo>
                      <a:pt x="71" y="59"/>
                      <a:pt x="74" y="56"/>
                      <a:pt x="75" y="53"/>
                    </a:cubicBezTo>
                    <a:cubicBezTo>
                      <a:pt x="76" y="49"/>
                      <a:pt x="73" y="45"/>
                      <a:pt x="75" y="42"/>
                    </a:cubicBezTo>
                    <a:cubicBezTo>
                      <a:pt x="77" y="39"/>
                      <a:pt x="81" y="39"/>
                      <a:pt x="84" y="39"/>
                    </a:cubicBezTo>
                    <a:cubicBezTo>
                      <a:pt x="86" y="38"/>
                      <a:pt x="87" y="41"/>
                      <a:pt x="89" y="42"/>
                    </a:cubicBezTo>
                    <a:cubicBezTo>
                      <a:pt x="91" y="42"/>
                      <a:pt x="94" y="40"/>
                      <a:pt x="96" y="40"/>
                    </a:cubicBezTo>
                    <a:cubicBezTo>
                      <a:pt x="99" y="41"/>
                      <a:pt x="101" y="42"/>
                      <a:pt x="103" y="4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5" name="Freeform 131"/>
              <p:cNvSpPr>
                <a:spLocks noChangeAspect="1"/>
              </p:cNvSpPr>
              <p:nvPr/>
            </p:nvSpPr>
            <p:spPr bwMode="auto">
              <a:xfrm>
                <a:off x="7048500" y="4714875"/>
                <a:ext cx="109538" cy="147638"/>
              </a:xfrm>
              <a:custGeom>
                <a:avLst/>
                <a:gdLst>
                  <a:gd name="T0" fmla="*/ 2147483646 w 55"/>
                  <a:gd name="T1" fmla="*/ 2147483646 h 73"/>
                  <a:gd name="T2" fmla="*/ 2147483646 w 55"/>
                  <a:gd name="T3" fmla="*/ 2147483646 h 73"/>
                  <a:gd name="T4" fmla="*/ 2147483646 w 55"/>
                  <a:gd name="T5" fmla="*/ 2147483646 h 73"/>
                  <a:gd name="T6" fmla="*/ 2147483646 w 55"/>
                  <a:gd name="T7" fmla="*/ 2147483646 h 73"/>
                  <a:gd name="T8" fmla="*/ 2147483646 w 55"/>
                  <a:gd name="T9" fmla="*/ 2147483646 h 73"/>
                  <a:gd name="T10" fmla="*/ 2147483646 w 55"/>
                  <a:gd name="T11" fmla="*/ 2147483646 h 73"/>
                  <a:gd name="T12" fmla="*/ 2147483646 w 55"/>
                  <a:gd name="T13" fmla="*/ 2147483646 h 73"/>
                  <a:gd name="T14" fmla="*/ 2147483646 w 55"/>
                  <a:gd name="T15" fmla="*/ 2147483646 h 73"/>
                  <a:gd name="T16" fmla="*/ 2147483646 w 55"/>
                  <a:gd name="T17" fmla="*/ 2147483646 h 73"/>
                  <a:gd name="T18" fmla="*/ 2147483646 w 55"/>
                  <a:gd name="T19" fmla="*/ 2147483646 h 73"/>
                  <a:gd name="T20" fmla="*/ 2147483646 w 55"/>
                  <a:gd name="T21" fmla="*/ 2147483646 h 73"/>
                  <a:gd name="T22" fmla="*/ 2147483646 w 55"/>
                  <a:gd name="T23" fmla="*/ 2147483646 h 73"/>
                  <a:gd name="T24" fmla="*/ 2147483646 w 55"/>
                  <a:gd name="T25" fmla="*/ 2147483646 h 73"/>
                  <a:gd name="T26" fmla="*/ 2147483646 w 55"/>
                  <a:gd name="T27" fmla="*/ 2147483646 h 73"/>
                  <a:gd name="T28" fmla="*/ 2147483646 w 55"/>
                  <a:gd name="T29" fmla="*/ 2147483646 h 73"/>
                  <a:gd name="T30" fmla="*/ 2147483646 w 55"/>
                  <a:gd name="T31" fmla="*/ 2147483646 h 73"/>
                  <a:gd name="T32" fmla="*/ 2147483646 w 55"/>
                  <a:gd name="T33" fmla="*/ 2147483646 h 73"/>
                  <a:gd name="T34" fmla="*/ 2147483646 w 55"/>
                  <a:gd name="T35" fmla="*/ 2147483646 h 73"/>
                  <a:gd name="T36" fmla="*/ 2147483646 w 55"/>
                  <a:gd name="T37" fmla="*/ 2147483646 h 73"/>
                  <a:gd name="T38" fmla="*/ 2147483646 w 55"/>
                  <a:gd name="T39" fmla="*/ 2147483646 h 73"/>
                  <a:gd name="T40" fmla="*/ 2147483646 w 55"/>
                  <a:gd name="T41" fmla="*/ 2147483646 h 73"/>
                  <a:gd name="T42" fmla="*/ 2147483646 w 55"/>
                  <a:gd name="T43" fmla="*/ 2147483646 h 73"/>
                  <a:gd name="T44" fmla="*/ 2147483646 w 55"/>
                  <a:gd name="T45" fmla="*/ 2147483646 h 73"/>
                  <a:gd name="T46" fmla="*/ 2147483646 w 55"/>
                  <a:gd name="T47" fmla="*/ 2147483646 h 73"/>
                  <a:gd name="T48" fmla="*/ 0 w 55"/>
                  <a:gd name="T49" fmla="*/ 2147483646 h 73"/>
                  <a:gd name="T50" fmla="*/ 2147483646 w 55"/>
                  <a:gd name="T51" fmla="*/ 0 h 73"/>
                  <a:gd name="T52" fmla="*/ 2147483646 w 55"/>
                  <a:gd name="T53" fmla="*/ 2147483646 h 73"/>
                  <a:gd name="T54" fmla="*/ 2147483646 w 55"/>
                  <a:gd name="T55" fmla="*/ 2147483646 h 73"/>
                  <a:gd name="T56" fmla="*/ 2147483646 w 55"/>
                  <a:gd name="T57" fmla="*/ 2147483646 h 73"/>
                  <a:gd name="T58" fmla="*/ 2147483646 w 55"/>
                  <a:gd name="T59" fmla="*/ 2147483646 h 73"/>
                  <a:gd name="T60" fmla="*/ 2147483646 w 55"/>
                  <a:gd name="T61" fmla="*/ 2147483646 h 73"/>
                  <a:gd name="T62" fmla="*/ 2147483646 w 55"/>
                  <a:gd name="T63" fmla="*/ 2147483646 h 73"/>
                  <a:gd name="T64" fmla="*/ 2147483646 w 55"/>
                  <a:gd name="T65" fmla="*/ 2147483646 h 73"/>
                  <a:gd name="T66" fmla="*/ 2147483646 w 55"/>
                  <a:gd name="T67" fmla="*/ 2147483646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73">
                    <a:moveTo>
                      <a:pt x="22" y="7"/>
                    </a:moveTo>
                    <a:cubicBezTo>
                      <a:pt x="24" y="9"/>
                      <a:pt x="25" y="11"/>
                      <a:pt x="27" y="12"/>
                    </a:cubicBezTo>
                    <a:cubicBezTo>
                      <a:pt x="28" y="14"/>
                      <a:pt x="29" y="16"/>
                      <a:pt x="31" y="17"/>
                    </a:cubicBezTo>
                    <a:cubicBezTo>
                      <a:pt x="32" y="18"/>
                      <a:pt x="34" y="16"/>
                      <a:pt x="34" y="17"/>
                    </a:cubicBezTo>
                    <a:cubicBezTo>
                      <a:pt x="37" y="20"/>
                      <a:pt x="41" y="24"/>
                      <a:pt x="42" y="29"/>
                    </a:cubicBezTo>
                    <a:cubicBezTo>
                      <a:pt x="43" y="32"/>
                      <a:pt x="41" y="36"/>
                      <a:pt x="41" y="40"/>
                    </a:cubicBezTo>
                    <a:cubicBezTo>
                      <a:pt x="41" y="43"/>
                      <a:pt x="42" y="45"/>
                      <a:pt x="42" y="47"/>
                    </a:cubicBezTo>
                    <a:cubicBezTo>
                      <a:pt x="42" y="50"/>
                      <a:pt x="41" y="53"/>
                      <a:pt x="42" y="55"/>
                    </a:cubicBezTo>
                    <a:cubicBezTo>
                      <a:pt x="43" y="57"/>
                      <a:pt x="47" y="57"/>
                      <a:pt x="48" y="59"/>
                    </a:cubicBezTo>
                    <a:cubicBezTo>
                      <a:pt x="49" y="60"/>
                      <a:pt x="49" y="62"/>
                      <a:pt x="49" y="63"/>
                    </a:cubicBezTo>
                    <a:cubicBezTo>
                      <a:pt x="51" y="67"/>
                      <a:pt x="54" y="68"/>
                      <a:pt x="55" y="72"/>
                    </a:cubicBezTo>
                    <a:cubicBezTo>
                      <a:pt x="53" y="72"/>
                      <a:pt x="53" y="73"/>
                      <a:pt x="52" y="72"/>
                    </a:cubicBezTo>
                    <a:cubicBezTo>
                      <a:pt x="51" y="71"/>
                      <a:pt x="51" y="68"/>
                      <a:pt x="50" y="69"/>
                    </a:cubicBezTo>
                    <a:cubicBezTo>
                      <a:pt x="48" y="70"/>
                      <a:pt x="46" y="72"/>
                      <a:pt x="43" y="71"/>
                    </a:cubicBezTo>
                    <a:cubicBezTo>
                      <a:pt x="38" y="71"/>
                      <a:pt x="38" y="70"/>
                      <a:pt x="33" y="67"/>
                    </a:cubicBezTo>
                    <a:cubicBezTo>
                      <a:pt x="28" y="65"/>
                      <a:pt x="23" y="62"/>
                      <a:pt x="19" y="60"/>
                    </a:cubicBezTo>
                    <a:cubicBezTo>
                      <a:pt x="17" y="59"/>
                      <a:pt x="14" y="58"/>
                      <a:pt x="14" y="56"/>
                    </a:cubicBezTo>
                    <a:cubicBezTo>
                      <a:pt x="13" y="53"/>
                      <a:pt x="17" y="51"/>
                      <a:pt x="16" y="49"/>
                    </a:cubicBezTo>
                    <a:cubicBezTo>
                      <a:pt x="14" y="45"/>
                      <a:pt x="10" y="44"/>
                      <a:pt x="8" y="41"/>
                    </a:cubicBezTo>
                    <a:cubicBezTo>
                      <a:pt x="7" y="40"/>
                      <a:pt x="9" y="39"/>
                      <a:pt x="9" y="38"/>
                    </a:cubicBezTo>
                    <a:cubicBezTo>
                      <a:pt x="9" y="37"/>
                      <a:pt x="6" y="36"/>
                      <a:pt x="6" y="35"/>
                    </a:cubicBezTo>
                    <a:cubicBezTo>
                      <a:pt x="5" y="32"/>
                      <a:pt x="7" y="29"/>
                      <a:pt x="7" y="26"/>
                    </a:cubicBezTo>
                    <a:cubicBezTo>
                      <a:pt x="6" y="25"/>
                      <a:pt x="4" y="25"/>
                      <a:pt x="3" y="23"/>
                    </a:cubicBezTo>
                    <a:cubicBezTo>
                      <a:pt x="2" y="19"/>
                      <a:pt x="3" y="15"/>
                      <a:pt x="3" y="11"/>
                    </a:cubicBezTo>
                    <a:cubicBezTo>
                      <a:pt x="2" y="9"/>
                      <a:pt x="1" y="7"/>
                      <a:pt x="0" y="4"/>
                    </a:cubicBezTo>
                    <a:cubicBezTo>
                      <a:pt x="1" y="3"/>
                      <a:pt x="1" y="0"/>
                      <a:pt x="2" y="0"/>
                    </a:cubicBezTo>
                    <a:cubicBezTo>
                      <a:pt x="4" y="0"/>
                      <a:pt x="3" y="3"/>
                      <a:pt x="4" y="4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15"/>
                      <a:pt x="10" y="17"/>
                      <a:pt x="12" y="17"/>
                    </a:cubicBezTo>
                    <a:cubicBezTo>
                      <a:pt x="14" y="16"/>
                      <a:pt x="15" y="14"/>
                      <a:pt x="18" y="13"/>
                    </a:cubicBezTo>
                    <a:cubicBezTo>
                      <a:pt x="19" y="12"/>
                      <a:pt x="21" y="13"/>
                      <a:pt x="21" y="12"/>
                    </a:cubicBezTo>
                    <a:cubicBezTo>
                      <a:pt x="22" y="10"/>
                      <a:pt x="22" y="9"/>
                      <a:pt x="22" y="7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6" name="Freeform 132"/>
              <p:cNvSpPr>
                <a:spLocks noChangeAspect="1"/>
              </p:cNvSpPr>
              <p:nvPr/>
            </p:nvSpPr>
            <p:spPr bwMode="auto">
              <a:xfrm>
                <a:off x="6959600" y="4316413"/>
                <a:ext cx="215900" cy="433387"/>
              </a:xfrm>
              <a:custGeom>
                <a:avLst/>
                <a:gdLst>
                  <a:gd name="T0" fmla="*/ 2147483646 w 107"/>
                  <a:gd name="T1" fmla="*/ 2147483646 h 216"/>
                  <a:gd name="T2" fmla="*/ 2147483646 w 107"/>
                  <a:gd name="T3" fmla="*/ 2147483646 h 216"/>
                  <a:gd name="T4" fmla="*/ 2147483646 w 107"/>
                  <a:gd name="T5" fmla="*/ 2147483646 h 216"/>
                  <a:gd name="T6" fmla="*/ 2147483646 w 107"/>
                  <a:gd name="T7" fmla="*/ 2147483646 h 216"/>
                  <a:gd name="T8" fmla="*/ 2147483646 w 107"/>
                  <a:gd name="T9" fmla="*/ 2147483646 h 216"/>
                  <a:gd name="T10" fmla="*/ 2147483646 w 107"/>
                  <a:gd name="T11" fmla="*/ 2147483646 h 216"/>
                  <a:gd name="T12" fmla="*/ 2147483646 w 107"/>
                  <a:gd name="T13" fmla="*/ 2147483646 h 216"/>
                  <a:gd name="T14" fmla="*/ 2147483646 w 107"/>
                  <a:gd name="T15" fmla="*/ 2147483646 h 216"/>
                  <a:gd name="T16" fmla="*/ 2147483646 w 107"/>
                  <a:gd name="T17" fmla="*/ 2147483646 h 216"/>
                  <a:gd name="T18" fmla="*/ 2147483646 w 107"/>
                  <a:gd name="T19" fmla="*/ 2147483646 h 216"/>
                  <a:gd name="T20" fmla="*/ 2147483646 w 107"/>
                  <a:gd name="T21" fmla="*/ 2147483646 h 216"/>
                  <a:gd name="T22" fmla="*/ 2147483646 w 107"/>
                  <a:gd name="T23" fmla="*/ 2147483646 h 216"/>
                  <a:gd name="T24" fmla="*/ 2147483646 w 107"/>
                  <a:gd name="T25" fmla="*/ 2147483646 h 216"/>
                  <a:gd name="T26" fmla="*/ 2147483646 w 107"/>
                  <a:gd name="T27" fmla="*/ 2147483646 h 216"/>
                  <a:gd name="T28" fmla="*/ 2147483646 w 107"/>
                  <a:gd name="T29" fmla="*/ 2147483646 h 216"/>
                  <a:gd name="T30" fmla="*/ 2147483646 w 107"/>
                  <a:gd name="T31" fmla="*/ 2147483646 h 216"/>
                  <a:gd name="T32" fmla="*/ 2147483646 w 107"/>
                  <a:gd name="T33" fmla="*/ 2147483646 h 216"/>
                  <a:gd name="T34" fmla="*/ 2147483646 w 107"/>
                  <a:gd name="T35" fmla="*/ 2147483646 h 216"/>
                  <a:gd name="T36" fmla="*/ 2147483646 w 107"/>
                  <a:gd name="T37" fmla="*/ 2147483646 h 216"/>
                  <a:gd name="T38" fmla="*/ 2147483646 w 107"/>
                  <a:gd name="T39" fmla="*/ 2147483646 h 216"/>
                  <a:gd name="T40" fmla="*/ 2147483646 w 107"/>
                  <a:gd name="T41" fmla="*/ 2147483646 h 216"/>
                  <a:gd name="T42" fmla="*/ 2147483646 w 107"/>
                  <a:gd name="T43" fmla="*/ 2147483646 h 216"/>
                  <a:gd name="T44" fmla="*/ 2147483646 w 107"/>
                  <a:gd name="T45" fmla="*/ 2147483646 h 216"/>
                  <a:gd name="T46" fmla="*/ 2147483646 w 107"/>
                  <a:gd name="T47" fmla="*/ 2147483646 h 216"/>
                  <a:gd name="T48" fmla="*/ 2147483646 w 107"/>
                  <a:gd name="T49" fmla="*/ 2147483646 h 216"/>
                  <a:gd name="T50" fmla="*/ 2147483646 w 107"/>
                  <a:gd name="T51" fmla="*/ 2147483646 h 216"/>
                  <a:gd name="T52" fmla="*/ 2147483646 w 107"/>
                  <a:gd name="T53" fmla="*/ 0 h 216"/>
                  <a:gd name="T54" fmla="*/ 2147483646 w 107"/>
                  <a:gd name="T55" fmla="*/ 2147483646 h 216"/>
                  <a:gd name="T56" fmla="*/ 2147483646 w 107"/>
                  <a:gd name="T57" fmla="*/ 2147483646 h 216"/>
                  <a:gd name="T58" fmla="*/ 2147483646 w 107"/>
                  <a:gd name="T59" fmla="*/ 2147483646 h 216"/>
                  <a:gd name="T60" fmla="*/ 2147483646 w 107"/>
                  <a:gd name="T61" fmla="*/ 2147483646 h 216"/>
                  <a:gd name="T62" fmla="*/ 2147483646 w 107"/>
                  <a:gd name="T63" fmla="*/ 2147483646 h 216"/>
                  <a:gd name="T64" fmla="*/ 2147483646 w 107"/>
                  <a:gd name="T65" fmla="*/ 2147483646 h 216"/>
                  <a:gd name="T66" fmla="*/ 2147483646 w 107"/>
                  <a:gd name="T67" fmla="*/ 2147483646 h 216"/>
                  <a:gd name="T68" fmla="*/ 2147483646 w 107"/>
                  <a:gd name="T69" fmla="*/ 2147483646 h 216"/>
                  <a:gd name="T70" fmla="*/ 2147483646 w 107"/>
                  <a:gd name="T71" fmla="*/ 2147483646 h 216"/>
                  <a:gd name="T72" fmla="*/ 2147483646 w 107"/>
                  <a:gd name="T73" fmla="*/ 2147483646 h 216"/>
                  <a:gd name="T74" fmla="*/ 2147483646 w 107"/>
                  <a:gd name="T75" fmla="*/ 2147483646 h 216"/>
                  <a:gd name="T76" fmla="*/ 2147483646 w 107"/>
                  <a:gd name="T77" fmla="*/ 2147483646 h 216"/>
                  <a:gd name="T78" fmla="*/ 2147483646 w 107"/>
                  <a:gd name="T79" fmla="*/ 2147483646 h 216"/>
                  <a:gd name="T80" fmla="*/ 2147483646 w 107"/>
                  <a:gd name="T81" fmla="*/ 2147483646 h 216"/>
                  <a:gd name="T82" fmla="*/ 2147483646 w 107"/>
                  <a:gd name="T83" fmla="*/ 2147483646 h 216"/>
                  <a:gd name="T84" fmla="*/ 2147483646 w 107"/>
                  <a:gd name="T85" fmla="*/ 2147483646 h 216"/>
                  <a:gd name="T86" fmla="*/ 2147483646 w 107"/>
                  <a:gd name="T87" fmla="*/ 2147483646 h 216"/>
                  <a:gd name="T88" fmla="*/ 2147483646 w 107"/>
                  <a:gd name="T89" fmla="*/ 2147483646 h 216"/>
                  <a:gd name="T90" fmla="*/ 2147483646 w 107"/>
                  <a:gd name="T91" fmla="*/ 2147483646 h 2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7" h="216">
                    <a:moveTo>
                      <a:pt x="66" y="206"/>
                    </a:moveTo>
                    <a:cubicBezTo>
                      <a:pt x="65" y="205"/>
                      <a:pt x="63" y="202"/>
                      <a:pt x="62" y="200"/>
                    </a:cubicBezTo>
                    <a:cubicBezTo>
                      <a:pt x="60" y="199"/>
                      <a:pt x="58" y="198"/>
                      <a:pt x="56" y="197"/>
                    </a:cubicBezTo>
                    <a:cubicBezTo>
                      <a:pt x="54" y="196"/>
                      <a:pt x="51" y="197"/>
                      <a:pt x="49" y="196"/>
                    </a:cubicBezTo>
                    <a:cubicBezTo>
                      <a:pt x="46" y="194"/>
                      <a:pt x="45" y="191"/>
                      <a:pt x="43" y="188"/>
                    </a:cubicBezTo>
                    <a:cubicBezTo>
                      <a:pt x="42" y="187"/>
                      <a:pt x="42" y="185"/>
                      <a:pt x="42" y="183"/>
                    </a:cubicBezTo>
                    <a:cubicBezTo>
                      <a:pt x="41" y="182"/>
                      <a:pt x="41" y="180"/>
                      <a:pt x="41" y="178"/>
                    </a:cubicBezTo>
                    <a:cubicBezTo>
                      <a:pt x="40" y="175"/>
                      <a:pt x="41" y="172"/>
                      <a:pt x="41" y="169"/>
                    </a:cubicBezTo>
                    <a:cubicBezTo>
                      <a:pt x="40" y="166"/>
                      <a:pt x="38" y="164"/>
                      <a:pt x="36" y="162"/>
                    </a:cubicBezTo>
                    <a:cubicBezTo>
                      <a:pt x="34" y="162"/>
                      <a:pt x="32" y="165"/>
                      <a:pt x="30" y="164"/>
                    </a:cubicBezTo>
                    <a:cubicBezTo>
                      <a:pt x="28" y="162"/>
                      <a:pt x="28" y="159"/>
                      <a:pt x="28" y="157"/>
                    </a:cubicBezTo>
                    <a:cubicBezTo>
                      <a:pt x="28" y="155"/>
                      <a:pt x="28" y="152"/>
                      <a:pt x="29" y="150"/>
                    </a:cubicBezTo>
                    <a:cubicBezTo>
                      <a:pt x="29" y="147"/>
                      <a:pt x="29" y="145"/>
                      <a:pt x="30" y="142"/>
                    </a:cubicBezTo>
                    <a:cubicBezTo>
                      <a:pt x="31" y="138"/>
                      <a:pt x="33" y="134"/>
                      <a:pt x="34" y="130"/>
                    </a:cubicBezTo>
                    <a:cubicBezTo>
                      <a:pt x="36" y="126"/>
                      <a:pt x="38" y="124"/>
                      <a:pt x="38" y="120"/>
                    </a:cubicBezTo>
                    <a:cubicBezTo>
                      <a:pt x="39" y="117"/>
                      <a:pt x="37" y="114"/>
                      <a:pt x="37" y="111"/>
                    </a:cubicBezTo>
                    <a:cubicBezTo>
                      <a:pt x="37" y="110"/>
                      <a:pt x="39" y="109"/>
                      <a:pt x="39" y="108"/>
                    </a:cubicBezTo>
                    <a:cubicBezTo>
                      <a:pt x="40" y="104"/>
                      <a:pt x="38" y="101"/>
                      <a:pt x="39" y="98"/>
                    </a:cubicBezTo>
                    <a:cubicBezTo>
                      <a:pt x="39" y="97"/>
                      <a:pt x="41" y="97"/>
                      <a:pt x="42" y="97"/>
                    </a:cubicBezTo>
                    <a:cubicBezTo>
                      <a:pt x="43" y="97"/>
                      <a:pt x="44" y="98"/>
                      <a:pt x="45" y="98"/>
                    </a:cubicBezTo>
                    <a:cubicBezTo>
                      <a:pt x="47" y="99"/>
                      <a:pt x="49" y="97"/>
                      <a:pt x="50" y="98"/>
                    </a:cubicBezTo>
                    <a:cubicBezTo>
                      <a:pt x="50" y="100"/>
                      <a:pt x="48" y="101"/>
                      <a:pt x="47" y="103"/>
                    </a:cubicBezTo>
                    <a:cubicBezTo>
                      <a:pt x="47" y="105"/>
                      <a:pt x="48" y="106"/>
                      <a:pt x="49" y="107"/>
                    </a:cubicBezTo>
                    <a:cubicBezTo>
                      <a:pt x="49" y="109"/>
                      <a:pt x="48" y="111"/>
                      <a:pt x="48" y="113"/>
                    </a:cubicBezTo>
                    <a:cubicBezTo>
                      <a:pt x="48" y="114"/>
                      <a:pt x="49" y="114"/>
                      <a:pt x="50" y="114"/>
                    </a:cubicBezTo>
                    <a:cubicBezTo>
                      <a:pt x="50" y="114"/>
                      <a:pt x="51" y="113"/>
                      <a:pt x="51" y="113"/>
                    </a:cubicBezTo>
                    <a:cubicBezTo>
                      <a:pt x="53" y="113"/>
                      <a:pt x="54" y="114"/>
                      <a:pt x="56" y="114"/>
                    </a:cubicBezTo>
                    <a:cubicBezTo>
                      <a:pt x="58" y="114"/>
                      <a:pt x="59" y="112"/>
                      <a:pt x="61" y="113"/>
                    </a:cubicBezTo>
                    <a:cubicBezTo>
                      <a:pt x="63" y="114"/>
                      <a:pt x="65" y="116"/>
                      <a:pt x="66" y="118"/>
                    </a:cubicBezTo>
                    <a:cubicBezTo>
                      <a:pt x="66" y="118"/>
                      <a:pt x="65" y="119"/>
                      <a:pt x="65" y="120"/>
                    </a:cubicBezTo>
                    <a:cubicBezTo>
                      <a:pt x="65" y="121"/>
                      <a:pt x="65" y="123"/>
                      <a:pt x="67" y="123"/>
                    </a:cubicBezTo>
                    <a:cubicBezTo>
                      <a:pt x="67" y="124"/>
                      <a:pt x="68" y="122"/>
                      <a:pt x="69" y="122"/>
                    </a:cubicBezTo>
                    <a:cubicBezTo>
                      <a:pt x="70" y="121"/>
                      <a:pt x="72" y="121"/>
                      <a:pt x="73" y="121"/>
                    </a:cubicBezTo>
                    <a:cubicBezTo>
                      <a:pt x="73" y="119"/>
                      <a:pt x="73" y="117"/>
                      <a:pt x="72" y="115"/>
                    </a:cubicBezTo>
                    <a:cubicBezTo>
                      <a:pt x="71" y="114"/>
                      <a:pt x="69" y="114"/>
                      <a:pt x="69" y="112"/>
                    </a:cubicBezTo>
                    <a:cubicBezTo>
                      <a:pt x="68" y="111"/>
                      <a:pt x="69" y="110"/>
                      <a:pt x="69" y="108"/>
                    </a:cubicBezTo>
                    <a:cubicBezTo>
                      <a:pt x="69" y="107"/>
                      <a:pt x="68" y="106"/>
                      <a:pt x="67" y="104"/>
                    </a:cubicBezTo>
                    <a:cubicBezTo>
                      <a:pt x="67" y="102"/>
                      <a:pt x="67" y="100"/>
                      <a:pt x="68" y="98"/>
                    </a:cubicBezTo>
                    <a:cubicBezTo>
                      <a:pt x="68" y="97"/>
                      <a:pt x="70" y="98"/>
                      <a:pt x="70" y="98"/>
                    </a:cubicBezTo>
                    <a:cubicBezTo>
                      <a:pt x="72" y="96"/>
                      <a:pt x="72" y="93"/>
                      <a:pt x="74" y="92"/>
                    </a:cubicBezTo>
                    <a:cubicBezTo>
                      <a:pt x="76" y="90"/>
                      <a:pt x="78" y="88"/>
                      <a:pt x="80" y="87"/>
                    </a:cubicBezTo>
                    <a:cubicBezTo>
                      <a:pt x="81" y="87"/>
                      <a:pt x="83" y="87"/>
                      <a:pt x="84" y="88"/>
                    </a:cubicBezTo>
                    <a:cubicBezTo>
                      <a:pt x="85" y="88"/>
                      <a:pt x="86" y="88"/>
                      <a:pt x="87" y="88"/>
                    </a:cubicBezTo>
                    <a:cubicBezTo>
                      <a:pt x="90" y="88"/>
                      <a:pt x="93" y="87"/>
                      <a:pt x="96" y="88"/>
                    </a:cubicBezTo>
                    <a:cubicBezTo>
                      <a:pt x="98" y="88"/>
                      <a:pt x="100" y="89"/>
                      <a:pt x="101" y="90"/>
                    </a:cubicBezTo>
                    <a:cubicBezTo>
                      <a:pt x="102" y="90"/>
                      <a:pt x="102" y="89"/>
                      <a:pt x="103" y="88"/>
                    </a:cubicBezTo>
                    <a:cubicBezTo>
                      <a:pt x="104" y="88"/>
                      <a:pt x="105" y="87"/>
                      <a:pt x="105" y="86"/>
                    </a:cubicBezTo>
                    <a:cubicBezTo>
                      <a:pt x="106" y="82"/>
                      <a:pt x="104" y="78"/>
                      <a:pt x="104" y="74"/>
                    </a:cubicBezTo>
                    <a:cubicBezTo>
                      <a:pt x="105" y="72"/>
                      <a:pt x="107" y="71"/>
                      <a:pt x="107" y="70"/>
                    </a:cubicBezTo>
                    <a:cubicBezTo>
                      <a:pt x="107" y="68"/>
                      <a:pt x="104" y="68"/>
                      <a:pt x="104" y="66"/>
                    </a:cubicBezTo>
                    <a:cubicBezTo>
                      <a:pt x="103" y="66"/>
                      <a:pt x="105" y="64"/>
                      <a:pt x="104" y="64"/>
                    </a:cubicBezTo>
                    <a:cubicBezTo>
                      <a:pt x="103" y="63"/>
                      <a:pt x="101" y="64"/>
                      <a:pt x="100" y="63"/>
                    </a:cubicBezTo>
                    <a:cubicBezTo>
                      <a:pt x="98" y="61"/>
                      <a:pt x="96" y="60"/>
                      <a:pt x="95" y="58"/>
                    </a:cubicBezTo>
                    <a:cubicBezTo>
                      <a:pt x="94" y="55"/>
                      <a:pt x="93" y="52"/>
                      <a:pt x="93" y="49"/>
                    </a:cubicBezTo>
                    <a:cubicBezTo>
                      <a:pt x="92" y="47"/>
                      <a:pt x="95" y="45"/>
                      <a:pt x="94" y="44"/>
                    </a:cubicBezTo>
                    <a:cubicBezTo>
                      <a:pt x="93" y="42"/>
                      <a:pt x="91" y="41"/>
                      <a:pt x="89" y="40"/>
                    </a:cubicBezTo>
                    <a:cubicBezTo>
                      <a:pt x="88" y="38"/>
                      <a:pt x="86" y="38"/>
                      <a:pt x="85" y="36"/>
                    </a:cubicBezTo>
                    <a:cubicBezTo>
                      <a:pt x="84" y="34"/>
                      <a:pt x="85" y="32"/>
                      <a:pt x="83" y="30"/>
                    </a:cubicBezTo>
                    <a:cubicBezTo>
                      <a:pt x="83" y="29"/>
                      <a:pt x="82" y="31"/>
                      <a:pt x="81" y="31"/>
                    </a:cubicBezTo>
                    <a:cubicBezTo>
                      <a:pt x="80" y="31"/>
                      <a:pt x="79" y="29"/>
                      <a:pt x="78" y="29"/>
                    </a:cubicBezTo>
                    <a:cubicBezTo>
                      <a:pt x="77" y="28"/>
                      <a:pt x="75" y="28"/>
                      <a:pt x="73" y="29"/>
                    </a:cubicBezTo>
                    <a:cubicBezTo>
                      <a:pt x="72" y="30"/>
                      <a:pt x="72" y="33"/>
                      <a:pt x="71" y="35"/>
                    </a:cubicBezTo>
                    <a:cubicBezTo>
                      <a:pt x="70" y="36"/>
                      <a:pt x="68" y="35"/>
                      <a:pt x="67" y="36"/>
                    </a:cubicBezTo>
                    <a:cubicBezTo>
                      <a:pt x="66" y="37"/>
                      <a:pt x="67" y="39"/>
                      <a:pt x="65" y="40"/>
                    </a:cubicBezTo>
                    <a:cubicBezTo>
                      <a:pt x="64" y="41"/>
                      <a:pt x="62" y="41"/>
                      <a:pt x="62" y="40"/>
                    </a:cubicBezTo>
                    <a:cubicBezTo>
                      <a:pt x="61" y="39"/>
                      <a:pt x="63" y="37"/>
                      <a:pt x="63" y="36"/>
                    </a:cubicBezTo>
                    <a:cubicBezTo>
                      <a:pt x="62" y="34"/>
                      <a:pt x="59" y="33"/>
                      <a:pt x="57" y="32"/>
                    </a:cubicBezTo>
                    <a:cubicBezTo>
                      <a:pt x="55" y="32"/>
                      <a:pt x="54" y="33"/>
                      <a:pt x="52" y="34"/>
                    </a:cubicBezTo>
                    <a:cubicBezTo>
                      <a:pt x="52" y="35"/>
                      <a:pt x="53" y="36"/>
                      <a:pt x="52" y="37"/>
                    </a:cubicBezTo>
                    <a:cubicBezTo>
                      <a:pt x="51" y="39"/>
                      <a:pt x="49" y="42"/>
                      <a:pt x="46" y="43"/>
                    </a:cubicBezTo>
                    <a:cubicBezTo>
                      <a:pt x="45" y="43"/>
                      <a:pt x="44" y="42"/>
                      <a:pt x="44" y="41"/>
                    </a:cubicBezTo>
                    <a:cubicBezTo>
                      <a:pt x="43" y="37"/>
                      <a:pt x="45" y="33"/>
                      <a:pt x="45" y="30"/>
                    </a:cubicBezTo>
                    <a:cubicBezTo>
                      <a:pt x="45" y="28"/>
                      <a:pt x="44" y="27"/>
                      <a:pt x="44" y="25"/>
                    </a:cubicBezTo>
                    <a:cubicBezTo>
                      <a:pt x="44" y="24"/>
                      <a:pt x="46" y="23"/>
                      <a:pt x="46" y="22"/>
                    </a:cubicBezTo>
                    <a:cubicBezTo>
                      <a:pt x="47" y="20"/>
                      <a:pt x="46" y="19"/>
                      <a:pt x="46" y="18"/>
                    </a:cubicBezTo>
                    <a:cubicBezTo>
                      <a:pt x="46" y="16"/>
                      <a:pt x="48" y="14"/>
                      <a:pt x="47" y="13"/>
                    </a:cubicBezTo>
                    <a:cubicBezTo>
                      <a:pt x="46" y="11"/>
                      <a:pt x="43" y="12"/>
                      <a:pt x="42" y="11"/>
                    </a:cubicBezTo>
                    <a:cubicBezTo>
                      <a:pt x="39" y="11"/>
                      <a:pt x="37" y="11"/>
                      <a:pt x="35" y="10"/>
                    </a:cubicBezTo>
                    <a:cubicBezTo>
                      <a:pt x="34" y="9"/>
                      <a:pt x="37" y="8"/>
                      <a:pt x="37" y="7"/>
                    </a:cubicBezTo>
                    <a:cubicBezTo>
                      <a:pt x="37" y="6"/>
                      <a:pt x="38" y="4"/>
                      <a:pt x="37" y="3"/>
                    </a:cubicBezTo>
                    <a:cubicBezTo>
                      <a:pt x="37" y="2"/>
                      <a:pt x="35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3" y="2"/>
                      <a:pt x="25" y="5"/>
                      <a:pt x="24" y="5"/>
                    </a:cubicBezTo>
                    <a:cubicBezTo>
                      <a:pt x="22" y="6"/>
                      <a:pt x="20" y="4"/>
                      <a:pt x="18" y="5"/>
                    </a:cubicBezTo>
                    <a:cubicBezTo>
                      <a:pt x="17" y="6"/>
                      <a:pt x="19" y="8"/>
                      <a:pt x="18" y="9"/>
                    </a:cubicBezTo>
                    <a:cubicBezTo>
                      <a:pt x="17" y="11"/>
                      <a:pt x="14" y="12"/>
                      <a:pt x="12" y="12"/>
                    </a:cubicBezTo>
                    <a:cubicBezTo>
                      <a:pt x="10" y="12"/>
                      <a:pt x="7" y="8"/>
                      <a:pt x="6" y="10"/>
                    </a:cubicBezTo>
                    <a:cubicBezTo>
                      <a:pt x="4" y="14"/>
                      <a:pt x="6" y="20"/>
                      <a:pt x="4" y="25"/>
                    </a:cubicBezTo>
                    <a:cubicBezTo>
                      <a:pt x="4" y="26"/>
                      <a:pt x="1" y="24"/>
                      <a:pt x="1" y="25"/>
                    </a:cubicBezTo>
                    <a:cubicBezTo>
                      <a:pt x="0" y="26"/>
                      <a:pt x="0" y="28"/>
                      <a:pt x="1" y="29"/>
                    </a:cubicBezTo>
                    <a:cubicBezTo>
                      <a:pt x="2" y="30"/>
                      <a:pt x="3" y="28"/>
                      <a:pt x="4" y="29"/>
                    </a:cubicBezTo>
                    <a:cubicBezTo>
                      <a:pt x="6" y="31"/>
                      <a:pt x="7" y="33"/>
                      <a:pt x="7" y="36"/>
                    </a:cubicBezTo>
                    <a:cubicBezTo>
                      <a:pt x="7" y="37"/>
                      <a:pt x="5" y="36"/>
                      <a:pt x="5" y="36"/>
                    </a:cubicBezTo>
                    <a:cubicBezTo>
                      <a:pt x="8" y="40"/>
                      <a:pt x="10" y="45"/>
                      <a:pt x="12" y="50"/>
                    </a:cubicBezTo>
                    <a:cubicBezTo>
                      <a:pt x="13" y="51"/>
                      <a:pt x="15" y="51"/>
                      <a:pt x="15" y="52"/>
                    </a:cubicBezTo>
                    <a:cubicBezTo>
                      <a:pt x="16" y="54"/>
                      <a:pt x="14" y="57"/>
                      <a:pt x="15" y="59"/>
                    </a:cubicBezTo>
                    <a:cubicBezTo>
                      <a:pt x="16" y="60"/>
                      <a:pt x="18" y="58"/>
                      <a:pt x="18" y="59"/>
                    </a:cubicBezTo>
                    <a:cubicBezTo>
                      <a:pt x="19" y="59"/>
                      <a:pt x="20" y="61"/>
                      <a:pt x="19" y="62"/>
                    </a:cubicBezTo>
                    <a:cubicBezTo>
                      <a:pt x="19" y="64"/>
                      <a:pt x="16" y="63"/>
                      <a:pt x="16" y="64"/>
                    </a:cubicBezTo>
                    <a:cubicBezTo>
                      <a:pt x="15" y="67"/>
                      <a:pt x="16" y="71"/>
                      <a:pt x="16" y="74"/>
                    </a:cubicBezTo>
                    <a:cubicBezTo>
                      <a:pt x="15" y="76"/>
                      <a:pt x="11" y="75"/>
                      <a:pt x="11" y="76"/>
                    </a:cubicBezTo>
                    <a:cubicBezTo>
                      <a:pt x="13" y="80"/>
                      <a:pt x="13" y="83"/>
                      <a:pt x="15" y="86"/>
                    </a:cubicBezTo>
                    <a:cubicBezTo>
                      <a:pt x="18" y="89"/>
                      <a:pt x="22" y="90"/>
                      <a:pt x="25" y="93"/>
                    </a:cubicBezTo>
                    <a:cubicBezTo>
                      <a:pt x="26" y="95"/>
                      <a:pt x="27" y="97"/>
                      <a:pt x="28" y="99"/>
                    </a:cubicBezTo>
                    <a:cubicBezTo>
                      <a:pt x="28" y="101"/>
                      <a:pt x="27" y="102"/>
                      <a:pt x="27" y="104"/>
                    </a:cubicBezTo>
                    <a:cubicBezTo>
                      <a:pt x="27" y="105"/>
                      <a:pt x="25" y="104"/>
                      <a:pt x="25" y="105"/>
                    </a:cubicBezTo>
                    <a:cubicBezTo>
                      <a:pt x="27" y="110"/>
                      <a:pt x="29" y="115"/>
                      <a:pt x="31" y="119"/>
                    </a:cubicBezTo>
                    <a:cubicBezTo>
                      <a:pt x="32" y="120"/>
                      <a:pt x="34" y="120"/>
                      <a:pt x="33" y="121"/>
                    </a:cubicBezTo>
                    <a:cubicBezTo>
                      <a:pt x="33" y="125"/>
                      <a:pt x="31" y="129"/>
                      <a:pt x="29" y="133"/>
                    </a:cubicBezTo>
                    <a:cubicBezTo>
                      <a:pt x="27" y="135"/>
                      <a:pt x="24" y="137"/>
                      <a:pt x="23" y="140"/>
                    </a:cubicBezTo>
                    <a:cubicBezTo>
                      <a:pt x="23" y="142"/>
                      <a:pt x="24" y="144"/>
                      <a:pt x="23" y="147"/>
                    </a:cubicBezTo>
                    <a:cubicBezTo>
                      <a:pt x="22" y="148"/>
                      <a:pt x="22" y="152"/>
                      <a:pt x="20" y="151"/>
                    </a:cubicBezTo>
                    <a:cubicBezTo>
                      <a:pt x="21" y="153"/>
                      <a:pt x="22" y="156"/>
                      <a:pt x="22" y="158"/>
                    </a:cubicBezTo>
                    <a:cubicBezTo>
                      <a:pt x="21" y="162"/>
                      <a:pt x="19" y="165"/>
                      <a:pt x="18" y="168"/>
                    </a:cubicBezTo>
                    <a:cubicBezTo>
                      <a:pt x="17" y="170"/>
                      <a:pt x="16" y="171"/>
                      <a:pt x="16" y="173"/>
                    </a:cubicBezTo>
                    <a:cubicBezTo>
                      <a:pt x="16" y="175"/>
                      <a:pt x="17" y="176"/>
                      <a:pt x="18" y="178"/>
                    </a:cubicBezTo>
                    <a:cubicBezTo>
                      <a:pt x="18" y="178"/>
                      <a:pt x="19" y="178"/>
                      <a:pt x="19" y="178"/>
                    </a:cubicBezTo>
                    <a:cubicBezTo>
                      <a:pt x="21" y="177"/>
                      <a:pt x="19" y="174"/>
                      <a:pt x="21" y="174"/>
                    </a:cubicBezTo>
                    <a:cubicBezTo>
                      <a:pt x="23" y="175"/>
                      <a:pt x="26" y="178"/>
                      <a:pt x="27" y="180"/>
                    </a:cubicBezTo>
                    <a:cubicBezTo>
                      <a:pt x="28" y="182"/>
                      <a:pt x="26" y="184"/>
                      <a:pt x="27" y="186"/>
                    </a:cubicBezTo>
                    <a:cubicBezTo>
                      <a:pt x="28" y="186"/>
                      <a:pt x="29" y="189"/>
                      <a:pt x="29" y="188"/>
                    </a:cubicBezTo>
                    <a:cubicBezTo>
                      <a:pt x="29" y="184"/>
                      <a:pt x="29" y="182"/>
                      <a:pt x="30" y="184"/>
                    </a:cubicBezTo>
                    <a:cubicBezTo>
                      <a:pt x="31" y="186"/>
                      <a:pt x="32" y="188"/>
                      <a:pt x="34" y="189"/>
                    </a:cubicBezTo>
                    <a:cubicBezTo>
                      <a:pt x="35" y="190"/>
                      <a:pt x="37" y="191"/>
                      <a:pt x="38" y="192"/>
                    </a:cubicBezTo>
                    <a:cubicBezTo>
                      <a:pt x="39" y="193"/>
                      <a:pt x="39" y="194"/>
                      <a:pt x="39" y="195"/>
                    </a:cubicBezTo>
                    <a:cubicBezTo>
                      <a:pt x="39" y="196"/>
                      <a:pt x="38" y="197"/>
                      <a:pt x="38" y="198"/>
                    </a:cubicBezTo>
                    <a:cubicBezTo>
                      <a:pt x="38" y="199"/>
                      <a:pt x="40" y="200"/>
                      <a:pt x="41" y="201"/>
                    </a:cubicBezTo>
                    <a:cubicBezTo>
                      <a:pt x="42" y="202"/>
                      <a:pt x="43" y="202"/>
                      <a:pt x="44" y="203"/>
                    </a:cubicBezTo>
                    <a:cubicBezTo>
                      <a:pt x="45" y="202"/>
                      <a:pt x="45" y="199"/>
                      <a:pt x="46" y="199"/>
                    </a:cubicBezTo>
                    <a:cubicBezTo>
                      <a:pt x="48" y="199"/>
                      <a:pt x="47" y="202"/>
                      <a:pt x="48" y="203"/>
                    </a:cubicBezTo>
                    <a:cubicBezTo>
                      <a:pt x="49" y="204"/>
                      <a:pt x="51" y="203"/>
                      <a:pt x="52" y="203"/>
                    </a:cubicBezTo>
                    <a:cubicBezTo>
                      <a:pt x="53" y="204"/>
                      <a:pt x="55" y="205"/>
                      <a:pt x="56" y="206"/>
                    </a:cubicBezTo>
                    <a:cubicBezTo>
                      <a:pt x="56" y="208"/>
                      <a:pt x="54" y="210"/>
                      <a:pt x="54" y="213"/>
                    </a:cubicBezTo>
                    <a:cubicBezTo>
                      <a:pt x="54" y="214"/>
                      <a:pt x="54" y="216"/>
                      <a:pt x="56" y="216"/>
                    </a:cubicBezTo>
                    <a:cubicBezTo>
                      <a:pt x="58" y="215"/>
                      <a:pt x="59" y="213"/>
                      <a:pt x="62" y="212"/>
                    </a:cubicBezTo>
                    <a:cubicBezTo>
                      <a:pt x="63" y="211"/>
                      <a:pt x="65" y="212"/>
                      <a:pt x="65" y="211"/>
                    </a:cubicBezTo>
                    <a:cubicBezTo>
                      <a:pt x="66" y="209"/>
                      <a:pt x="66" y="208"/>
                      <a:pt x="66" y="206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7" name="Freeform 133"/>
              <p:cNvSpPr>
                <a:spLocks noChangeAspect="1"/>
              </p:cNvSpPr>
              <p:nvPr/>
            </p:nvSpPr>
            <p:spPr bwMode="auto">
              <a:xfrm>
                <a:off x="7023100" y="4251325"/>
                <a:ext cx="203200" cy="257175"/>
              </a:xfrm>
              <a:custGeom>
                <a:avLst/>
                <a:gdLst>
                  <a:gd name="T0" fmla="*/ 2147483646 w 101"/>
                  <a:gd name="T1" fmla="*/ 2147483646 h 128"/>
                  <a:gd name="T2" fmla="*/ 2147483646 w 101"/>
                  <a:gd name="T3" fmla="*/ 2147483646 h 128"/>
                  <a:gd name="T4" fmla="*/ 2147483646 w 101"/>
                  <a:gd name="T5" fmla="*/ 2147483646 h 128"/>
                  <a:gd name="T6" fmla="*/ 2147483646 w 101"/>
                  <a:gd name="T7" fmla="*/ 2147483646 h 128"/>
                  <a:gd name="T8" fmla="*/ 2147483646 w 101"/>
                  <a:gd name="T9" fmla="*/ 2147483646 h 128"/>
                  <a:gd name="T10" fmla="*/ 2147483646 w 101"/>
                  <a:gd name="T11" fmla="*/ 2147483646 h 128"/>
                  <a:gd name="T12" fmla="*/ 2147483646 w 101"/>
                  <a:gd name="T13" fmla="*/ 2147483646 h 128"/>
                  <a:gd name="T14" fmla="*/ 2147483646 w 101"/>
                  <a:gd name="T15" fmla="*/ 2147483646 h 128"/>
                  <a:gd name="T16" fmla="*/ 2147483646 w 101"/>
                  <a:gd name="T17" fmla="*/ 2147483646 h 128"/>
                  <a:gd name="T18" fmla="*/ 2147483646 w 101"/>
                  <a:gd name="T19" fmla="*/ 2147483646 h 128"/>
                  <a:gd name="T20" fmla="*/ 2147483646 w 101"/>
                  <a:gd name="T21" fmla="*/ 2147483646 h 128"/>
                  <a:gd name="T22" fmla="*/ 2147483646 w 101"/>
                  <a:gd name="T23" fmla="*/ 2147483646 h 128"/>
                  <a:gd name="T24" fmla="*/ 2147483646 w 101"/>
                  <a:gd name="T25" fmla="*/ 2147483646 h 128"/>
                  <a:gd name="T26" fmla="*/ 2147483646 w 101"/>
                  <a:gd name="T27" fmla="*/ 2147483646 h 128"/>
                  <a:gd name="T28" fmla="*/ 2147483646 w 101"/>
                  <a:gd name="T29" fmla="*/ 2147483646 h 128"/>
                  <a:gd name="T30" fmla="*/ 2147483646 w 101"/>
                  <a:gd name="T31" fmla="*/ 2147483646 h 128"/>
                  <a:gd name="T32" fmla="*/ 2147483646 w 101"/>
                  <a:gd name="T33" fmla="*/ 2147483646 h 128"/>
                  <a:gd name="T34" fmla="*/ 2147483646 w 101"/>
                  <a:gd name="T35" fmla="*/ 2147483646 h 128"/>
                  <a:gd name="T36" fmla="*/ 2147483646 w 101"/>
                  <a:gd name="T37" fmla="*/ 2147483646 h 128"/>
                  <a:gd name="T38" fmla="*/ 2147483646 w 101"/>
                  <a:gd name="T39" fmla="*/ 2147483646 h 128"/>
                  <a:gd name="T40" fmla="*/ 2147483646 w 101"/>
                  <a:gd name="T41" fmla="*/ 2147483646 h 128"/>
                  <a:gd name="T42" fmla="*/ 2147483646 w 101"/>
                  <a:gd name="T43" fmla="*/ 2147483646 h 128"/>
                  <a:gd name="T44" fmla="*/ 2147483646 w 101"/>
                  <a:gd name="T45" fmla="*/ 2147483646 h 128"/>
                  <a:gd name="T46" fmla="*/ 2147483646 w 101"/>
                  <a:gd name="T47" fmla="*/ 2147483646 h 128"/>
                  <a:gd name="T48" fmla="*/ 2147483646 w 101"/>
                  <a:gd name="T49" fmla="*/ 2147483646 h 128"/>
                  <a:gd name="T50" fmla="*/ 2147483646 w 101"/>
                  <a:gd name="T51" fmla="*/ 2147483646 h 128"/>
                  <a:gd name="T52" fmla="*/ 2147483646 w 101"/>
                  <a:gd name="T53" fmla="*/ 2147483646 h 128"/>
                  <a:gd name="T54" fmla="*/ 2147483646 w 101"/>
                  <a:gd name="T55" fmla="*/ 2147483646 h 128"/>
                  <a:gd name="T56" fmla="*/ 2147483646 w 101"/>
                  <a:gd name="T57" fmla="*/ 2147483646 h 128"/>
                  <a:gd name="T58" fmla="*/ 2147483646 w 101"/>
                  <a:gd name="T59" fmla="*/ 0 h 128"/>
                  <a:gd name="T60" fmla="*/ 2147483646 w 101"/>
                  <a:gd name="T61" fmla="*/ 2147483646 h 128"/>
                  <a:gd name="T62" fmla="*/ 2147483646 w 101"/>
                  <a:gd name="T63" fmla="*/ 2147483646 h 128"/>
                  <a:gd name="T64" fmla="*/ 2147483646 w 101"/>
                  <a:gd name="T65" fmla="*/ 2147483646 h 128"/>
                  <a:gd name="T66" fmla="*/ 2147483646 w 101"/>
                  <a:gd name="T67" fmla="*/ 2147483646 h 128"/>
                  <a:gd name="T68" fmla="*/ 2147483646 w 101"/>
                  <a:gd name="T69" fmla="*/ 2147483646 h 128"/>
                  <a:gd name="T70" fmla="*/ 2147483646 w 101"/>
                  <a:gd name="T71" fmla="*/ 2147483646 h 128"/>
                  <a:gd name="T72" fmla="*/ 2147483646 w 101"/>
                  <a:gd name="T73" fmla="*/ 2147483646 h 128"/>
                  <a:gd name="T74" fmla="*/ 2147483646 w 101"/>
                  <a:gd name="T75" fmla="*/ 2147483646 h 128"/>
                  <a:gd name="T76" fmla="*/ 2147483646 w 101"/>
                  <a:gd name="T77" fmla="*/ 2147483646 h 128"/>
                  <a:gd name="T78" fmla="*/ 2147483646 w 101"/>
                  <a:gd name="T79" fmla="*/ 2147483646 h 128"/>
                  <a:gd name="T80" fmla="*/ 2147483646 w 101"/>
                  <a:gd name="T81" fmla="*/ 2147483646 h 128"/>
                  <a:gd name="T82" fmla="*/ 2147483646 w 101"/>
                  <a:gd name="T83" fmla="*/ 2147483646 h 128"/>
                  <a:gd name="T84" fmla="*/ 2147483646 w 101"/>
                  <a:gd name="T85" fmla="*/ 2147483646 h 128"/>
                  <a:gd name="T86" fmla="*/ 2147483646 w 101"/>
                  <a:gd name="T87" fmla="*/ 2147483646 h 128"/>
                  <a:gd name="T88" fmla="*/ 2147483646 w 101"/>
                  <a:gd name="T89" fmla="*/ 2147483646 h 128"/>
                  <a:gd name="T90" fmla="*/ 2147483646 w 101"/>
                  <a:gd name="T91" fmla="*/ 2147483646 h 128"/>
                  <a:gd name="T92" fmla="*/ 2147483646 w 101"/>
                  <a:gd name="T93" fmla="*/ 2147483646 h 1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1" h="128">
                    <a:moveTo>
                      <a:pt x="99" y="117"/>
                    </a:moveTo>
                    <a:cubicBezTo>
                      <a:pt x="98" y="118"/>
                      <a:pt x="97" y="120"/>
                      <a:pt x="95" y="120"/>
                    </a:cubicBezTo>
                    <a:cubicBezTo>
                      <a:pt x="94" y="121"/>
                      <a:pt x="92" y="121"/>
                      <a:pt x="91" y="120"/>
                    </a:cubicBezTo>
                    <a:cubicBezTo>
                      <a:pt x="90" y="120"/>
                      <a:pt x="89" y="119"/>
                      <a:pt x="88" y="119"/>
                    </a:cubicBezTo>
                    <a:cubicBezTo>
                      <a:pt x="86" y="120"/>
                      <a:pt x="83" y="120"/>
                      <a:pt x="82" y="121"/>
                    </a:cubicBezTo>
                    <a:cubicBezTo>
                      <a:pt x="81" y="123"/>
                      <a:pt x="84" y="125"/>
                      <a:pt x="83" y="127"/>
                    </a:cubicBezTo>
                    <a:cubicBezTo>
                      <a:pt x="82" y="128"/>
                      <a:pt x="81" y="126"/>
                      <a:pt x="80" y="126"/>
                    </a:cubicBezTo>
                    <a:cubicBezTo>
                      <a:pt x="78" y="125"/>
                      <a:pt x="76" y="124"/>
                      <a:pt x="75" y="124"/>
                    </a:cubicBezTo>
                    <a:cubicBezTo>
                      <a:pt x="74" y="124"/>
                      <a:pt x="73" y="125"/>
                      <a:pt x="72" y="124"/>
                    </a:cubicBezTo>
                    <a:cubicBezTo>
                      <a:pt x="71" y="124"/>
                      <a:pt x="71" y="123"/>
                      <a:pt x="70" y="122"/>
                    </a:cubicBezTo>
                    <a:cubicBezTo>
                      <a:pt x="71" y="122"/>
                      <a:pt x="71" y="121"/>
                      <a:pt x="72" y="120"/>
                    </a:cubicBezTo>
                    <a:cubicBezTo>
                      <a:pt x="73" y="120"/>
                      <a:pt x="74" y="119"/>
                      <a:pt x="74" y="118"/>
                    </a:cubicBezTo>
                    <a:cubicBezTo>
                      <a:pt x="75" y="114"/>
                      <a:pt x="73" y="110"/>
                      <a:pt x="73" y="106"/>
                    </a:cubicBezTo>
                    <a:cubicBezTo>
                      <a:pt x="74" y="104"/>
                      <a:pt x="76" y="103"/>
                      <a:pt x="76" y="102"/>
                    </a:cubicBezTo>
                    <a:cubicBezTo>
                      <a:pt x="76" y="100"/>
                      <a:pt x="73" y="100"/>
                      <a:pt x="73" y="98"/>
                    </a:cubicBezTo>
                    <a:cubicBezTo>
                      <a:pt x="72" y="98"/>
                      <a:pt x="74" y="96"/>
                      <a:pt x="73" y="96"/>
                    </a:cubicBezTo>
                    <a:cubicBezTo>
                      <a:pt x="72" y="95"/>
                      <a:pt x="70" y="96"/>
                      <a:pt x="69" y="95"/>
                    </a:cubicBezTo>
                    <a:cubicBezTo>
                      <a:pt x="67" y="93"/>
                      <a:pt x="65" y="92"/>
                      <a:pt x="64" y="90"/>
                    </a:cubicBezTo>
                    <a:cubicBezTo>
                      <a:pt x="63" y="87"/>
                      <a:pt x="62" y="84"/>
                      <a:pt x="62" y="81"/>
                    </a:cubicBezTo>
                    <a:cubicBezTo>
                      <a:pt x="61" y="79"/>
                      <a:pt x="64" y="77"/>
                      <a:pt x="63" y="76"/>
                    </a:cubicBezTo>
                    <a:cubicBezTo>
                      <a:pt x="62" y="74"/>
                      <a:pt x="60" y="73"/>
                      <a:pt x="58" y="72"/>
                    </a:cubicBezTo>
                    <a:cubicBezTo>
                      <a:pt x="57" y="70"/>
                      <a:pt x="55" y="70"/>
                      <a:pt x="54" y="68"/>
                    </a:cubicBezTo>
                    <a:cubicBezTo>
                      <a:pt x="53" y="66"/>
                      <a:pt x="54" y="64"/>
                      <a:pt x="52" y="62"/>
                    </a:cubicBezTo>
                    <a:cubicBezTo>
                      <a:pt x="52" y="61"/>
                      <a:pt x="51" y="63"/>
                      <a:pt x="50" y="63"/>
                    </a:cubicBezTo>
                    <a:cubicBezTo>
                      <a:pt x="49" y="63"/>
                      <a:pt x="48" y="61"/>
                      <a:pt x="47" y="61"/>
                    </a:cubicBezTo>
                    <a:cubicBezTo>
                      <a:pt x="46" y="60"/>
                      <a:pt x="44" y="60"/>
                      <a:pt x="42" y="61"/>
                    </a:cubicBezTo>
                    <a:cubicBezTo>
                      <a:pt x="41" y="62"/>
                      <a:pt x="41" y="65"/>
                      <a:pt x="40" y="67"/>
                    </a:cubicBezTo>
                    <a:cubicBezTo>
                      <a:pt x="39" y="68"/>
                      <a:pt x="37" y="67"/>
                      <a:pt x="36" y="68"/>
                    </a:cubicBezTo>
                    <a:cubicBezTo>
                      <a:pt x="35" y="69"/>
                      <a:pt x="36" y="71"/>
                      <a:pt x="34" y="72"/>
                    </a:cubicBezTo>
                    <a:cubicBezTo>
                      <a:pt x="33" y="73"/>
                      <a:pt x="31" y="73"/>
                      <a:pt x="31" y="72"/>
                    </a:cubicBezTo>
                    <a:cubicBezTo>
                      <a:pt x="30" y="71"/>
                      <a:pt x="32" y="69"/>
                      <a:pt x="32" y="68"/>
                    </a:cubicBezTo>
                    <a:cubicBezTo>
                      <a:pt x="31" y="66"/>
                      <a:pt x="28" y="65"/>
                      <a:pt x="26" y="64"/>
                    </a:cubicBezTo>
                    <a:cubicBezTo>
                      <a:pt x="24" y="64"/>
                      <a:pt x="23" y="65"/>
                      <a:pt x="21" y="66"/>
                    </a:cubicBezTo>
                    <a:cubicBezTo>
                      <a:pt x="21" y="67"/>
                      <a:pt x="22" y="68"/>
                      <a:pt x="21" y="69"/>
                    </a:cubicBezTo>
                    <a:cubicBezTo>
                      <a:pt x="20" y="71"/>
                      <a:pt x="18" y="74"/>
                      <a:pt x="15" y="75"/>
                    </a:cubicBezTo>
                    <a:cubicBezTo>
                      <a:pt x="14" y="75"/>
                      <a:pt x="13" y="74"/>
                      <a:pt x="13" y="73"/>
                    </a:cubicBezTo>
                    <a:cubicBezTo>
                      <a:pt x="12" y="69"/>
                      <a:pt x="14" y="65"/>
                      <a:pt x="14" y="62"/>
                    </a:cubicBezTo>
                    <a:cubicBezTo>
                      <a:pt x="14" y="60"/>
                      <a:pt x="13" y="59"/>
                      <a:pt x="13" y="57"/>
                    </a:cubicBezTo>
                    <a:cubicBezTo>
                      <a:pt x="13" y="56"/>
                      <a:pt x="15" y="55"/>
                      <a:pt x="15" y="54"/>
                    </a:cubicBezTo>
                    <a:cubicBezTo>
                      <a:pt x="16" y="52"/>
                      <a:pt x="15" y="51"/>
                      <a:pt x="15" y="50"/>
                    </a:cubicBezTo>
                    <a:cubicBezTo>
                      <a:pt x="15" y="48"/>
                      <a:pt x="17" y="46"/>
                      <a:pt x="16" y="45"/>
                    </a:cubicBezTo>
                    <a:cubicBezTo>
                      <a:pt x="15" y="43"/>
                      <a:pt x="12" y="44"/>
                      <a:pt x="11" y="43"/>
                    </a:cubicBezTo>
                    <a:cubicBezTo>
                      <a:pt x="8" y="43"/>
                      <a:pt x="6" y="43"/>
                      <a:pt x="4" y="42"/>
                    </a:cubicBezTo>
                    <a:cubicBezTo>
                      <a:pt x="3" y="41"/>
                      <a:pt x="6" y="40"/>
                      <a:pt x="6" y="39"/>
                    </a:cubicBezTo>
                    <a:cubicBezTo>
                      <a:pt x="6" y="38"/>
                      <a:pt x="7" y="36"/>
                      <a:pt x="6" y="35"/>
                    </a:cubicBezTo>
                    <a:cubicBezTo>
                      <a:pt x="6" y="34"/>
                      <a:pt x="4" y="32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2" y="25"/>
                      <a:pt x="6" y="26"/>
                      <a:pt x="7" y="25"/>
                    </a:cubicBezTo>
                    <a:cubicBezTo>
                      <a:pt x="7" y="23"/>
                      <a:pt x="4" y="23"/>
                      <a:pt x="4" y="21"/>
                    </a:cubicBezTo>
                    <a:cubicBezTo>
                      <a:pt x="4" y="19"/>
                      <a:pt x="5" y="17"/>
                      <a:pt x="7" y="15"/>
                    </a:cubicBezTo>
                    <a:cubicBezTo>
                      <a:pt x="8" y="14"/>
                      <a:pt x="10" y="14"/>
                      <a:pt x="11" y="13"/>
                    </a:cubicBezTo>
                    <a:cubicBezTo>
                      <a:pt x="12" y="14"/>
                      <a:pt x="11" y="16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6" y="18"/>
                      <a:pt x="18" y="18"/>
                      <a:pt x="19" y="18"/>
                    </a:cubicBezTo>
                    <a:cubicBezTo>
                      <a:pt x="19" y="17"/>
                      <a:pt x="21" y="17"/>
                      <a:pt x="21" y="17"/>
                    </a:cubicBezTo>
                    <a:cubicBezTo>
                      <a:pt x="21" y="15"/>
                      <a:pt x="20" y="14"/>
                      <a:pt x="19" y="12"/>
                    </a:cubicBezTo>
                    <a:cubicBezTo>
                      <a:pt x="19" y="11"/>
                      <a:pt x="18" y="9"/>
                      <a:pt x="17" y="7"/>
                    </a:cubicBezTo>
                    <a:cubicBezTo>
                      <a:pt x="16" y="6"/>
                      <a:pt x="16" y="4"/>
                      <a:pt x="16" y="3"/>
                    </a:cubicBezTo>
                    <a:cubicBezTo>
                      <a:pt x="16" y="2"/>
                      <a:pt x="17" y="1"/>
                      <a:pt x="18" y="0"/>
                    </a:cubicBezTo>
                    <a:cubicBezTo>
                      <a:pt x="19" y="0"/>
                      <a:pt x="20" y="1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3"/>
                      <a:pt x="26" y="5"/>
                      <a:pt x="27" y="6"/>
                    </a:cubicBezTo>
                    <a:cubicBezTo>
                      <a:pt x="27" y="8"/>
                      <a:pt x="28" y="11"/>
                      <a:pt x="30" y="11"/>
                    </a:cubicBezTo>
                    <a:cubicBezTo>
                      <a:pt x="31" y="12"/>
                      <a:pt x="31" y="8"/>
                      <a:pt x="32" y="9"/>
                    </a:cubicBezTo>
                    <a:cubicBezTo>
                      <a:pt x="33" y="9"/>
                      <a:pt x="34" y="11"/>
                      <a:pt x="35" y="12"/>
                    </a:cubicBezTo>
                    <a:cubicBezTo>
                      <a:pt x="35" y="14"/>
                      <a:pt x="33" y="16"/>
                      <a:pt x="33" y="17"/>
                    </a:cubicBezTo>
                    <a:cubicBezTo>
                      <a:pt x="34" y="20"/>
                      <a:pt x="36" y="23"/>
                      <a:pt x="38" y="25"/>
                    </a:cubicBezTo>
                    <a:cubicBezTo>
                      <a:pt x="39" y="26"/>
                      <a:pt x="40" y="25"/>
                      <a:pt x="41" y="26"/>
                    </a:cubicBezTo>
                    <a:cubicBezTo>
                      <a:pt x="42" y="26"/>
                      <a:pt x="43" y="29"/>
                      <a:pt x="44" y="28"/>
                    </a:cubicBezTo>
                    <a:cubicBezTo>
                      <a:pt x="46" y="28"/>
                      <a:pt x="47" y="25"/>
                      <a:pt x="49" y="24"/>
                    </a:cubicBezTo>
                    <a:cubicBezTo>
                      <a:pt x="50" y="24"/>
                      <a:pt x="51" y="24"/>
                      <a:pt x="52" y="24"/>
                    </a:cubicBezTo>
                    <a:cubicBezTo>
                      <a:pt x="54" y="26"/>
                      <a:pt x="56" y="29"/>
                      <a:pt x="56" y="31"/>
                    </a:cubicBezTo>
                    <a:cubicBezTo>
                      <a:pt x="56" y="32"/>
                      <a:pt x="54" y="31"/>
                      <a:pt x="53" y="31"/>
                    </a:cubicBezTo>
                    <a:cubicBezTo>
                      <a:pt x="52" y="32"/>
                      <a:pt x="52" y="33"/>
                      <a:pt x="52" y="33"/>
                    </a:cubicBezTo>
                    <a:cubicBezTo>
                      <a:pt x="55" y="34"/>
                      <a:pt x="59" y="34"/>
                      <a:pt x="61" y="36"/>
                    </a:cubicBezTo>
                    <a:cubicBezTo>
                      <a:pt x="62" y="36"/>
                      <a:pt x="62" y="38"/>
                      <a:pt x="62" y="39"/>
                    </a:cubicBezTo>
                    <a:cubicBezTo>
                      <a:pt x="61" y="40"/>
                      <a:pt x="60" y="38"/>
                      <a:pt x="59" y="39"/>
                    </a:cubicBezTo>
                    <a:cubicBezTo>
                      <a:pt x="58" y="40"/>
                      <a:pt x="58" y="42"/>
                      <a:pt x="57" y="43"/>
                    </a:cubicBezTo>
                    <a:cubicBezTo>
                      <a:pt x="55" y="44"/>
                      <a:pt x="54" y="42"/>
                      <a:pt x="52" y="42"/>
                    </a:cubicBezTo>
                    <a:cubicBezTo>
                      <a:pt x="51" y="43"/>
                      <a:pt x="52" y="44"/>
                      <a:pt x="51" y="45"/>
                    </a:cubicBezTo>
                    <a:cubicBezTo>
                      <a:pt x="50" y="46"/>
                      <a:pt x="47" y="46"/>
                      <a:pt x="48" y="47"/>
                    </a:cubicBezTo>
                    <a:cubicBezTo>
                      <a:pt x="53" y="51"/>
                      <a:pt x="60" y="52"/>
                      <a:pt x="65" y="56"/>
                    </a:cubicBezTo>
                    <a:cubicBezTo>
                      <a:pt x="67" y="58"/>
                      <a:pt x="65" y="60"/>
                      <a:pt x="66" y="62"/>
                    </a:cubicBezTo>
                    <a:cubicBezTo>
                      <a:pt x="66" y="63"/>
                      <a:pt x="68" y="64"/>
                      <a:pt x="69" y="65"/>
                    </a:cubicBezTo>
                    <a:cubicBezTo>
                      <a:pt x="71" y="68"/>
                      <a:pt x="73" y="72"/>
                      <a:pt x="76" y="74"/>
                    </a:cubicBezTo>
                    <a:cubicBezTo>
                      <a:pt x="77" y="76"/>
                      <a:pt x="79" y="76"/>
                      <a:pt x="80" y="77"/>
                    </a:cubicBezTo>
                    <a:cubicBezTo>
                      <a:pt x="82" y="79"/>
                      <a:pt x="83" y="81"/>
                      <a:pt x="84" y="83"/>
                    </a:cubicBezTo>
                    <a:cubicBezTo>
                      <a:pt x="85" y="85"/>
                      <a:pt x="85" y="87"/>
                      <a:pt x="86" y="89"/>
                    </a:cubicBezTo>
                    <a:cubicBezTo>
                      <a:pt x="88" y="91"/>
                      <a:pt x="91" y="91"/>
                      <a:pt x="93" y="93"/>
                    </a:cubicBezTo>
                    <a:cubicBezTo>
                      <a:pt x="95" y="94"/>
                      <a:pt x="98" y="95"/>
                      <a:pt x="98" y="97"/>
                    </a:cubicBezTo>
                    <a:cubicBezTo>
                      <a:pt x="98" y="98"/>
                      <a:pt x="94" y="98"/>
                      <a:pt x="95" y="99"/>
                    </a:cubicBezTo>
                    <a:cubicBezTo>
                      <a:pt x="96" y="103"/>
                      <a:pt x="100" y="104"/>
                      <a:pt x="101" y="107"/>
                    </a:cubicBezTo>
                    <a:cubicBezTo>
                      <a:pt x="101" y="109"/>
                      <a:pt x="98" y="109"/>
                      <a:pt x="98" y="111"/>
                    </a:cubicBezTo>
                    <a:cubicBezTo>
                      <a:pt x="97" y="113"/>
                      <a:pt x="99" y="115"/>
                      <a:pt x="99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8" name="Freeform 134"/>
              <p:cNvSpPr>
                <a:spLocks noChangeAspect="1"/>
              </p:cNvSpPr>
              <p:nvPr/>
            </p:nvSpPr>
            <p:spPr bwMode="auto">
              <a:xfrm>
                <a:off x="7094538" y="4487863"/>
                <a:ext cx="139700" cy="120650"/>
              </a:xfrm>
              <a:custGeom>
                <a:avLst/>
                <a:gdLst>
                  <a:gd name="T0" fmla="*/ 2147483646 w 69"/>
                  <a:gd name="T1" fmla="*/ 2147483646 h 60"/>
                  <a:gd name="T2" fmla="*/ 2147483646 w 69"/>
                  <a:gd name="T3" fmla="*/ 2147483646 h 60"/>
                  <a:gd name="T4" fmla="*/ 2147483646 w 69"/>
                  <a:gd name="T5" fmla="*/ 2147483646 h 60"/>
                  <a:gd name="T6" fmla="*/ 2147483646 w 69"/>
                  <a:gd name="T7" fmla="*/ 2147483646 h 60"/>
                  <a:gd name="T8" fmla="*/ 2147483646 w 69"/>
                  <a:gd name="T9" fmla="*/ 2147483646 h 60"/>
                  <a:gd name="T10" fmla="*/ 2147483646 w 69"/>
                  <a:gd name="T11" fmla="*/ 2147483646 h 60"/>
                  <a:gd name="T12" fmla="*/ 2147483646 w 69"/>
                  <a:gd name="T13" fmla="*/ 2147483646 h 60"/>
                  <a:gd name="T14" fmla="*/ 2147483646 w 69"/>
                  <a:gd name="T15" fmla="*/ 2147483646 h 60"/>
                  <a:gd name="T16" fmla="*/ 2147483646 w 69"/>
                  <a:gd name="T17" fmla="*/ 2147483646 h 60"/>
                  <a:gd name="T18" fmla="*/ 2147483646 w 69"/>
                  <a:gd name="T19" fmla="*/ 2147483646 h 60"/>
                  <a:gd name="T20" fmla="*/ 2147483646 w 69"/>
                  <a:gd name="T21" fmla="*/ 2147483646 h 60"/>
                  <a:gd name="T22" fmla="*/ 2147483646 w 69"/>
                  <a:gd name="T23" fmla="*/ 2147483646 h 60"/>
                  <a:gd name="T24" fmla="*/ 2147483646 w 69"/>
                  <a:gd name="T25" fmla="*/ 2147483646 h 60"/>
                  <a:gd name="T26" fmla="*/ 0 w 69"/>
                  <a:gd name="T27" fmla="*/ 2147483646 h 60"/>
                  <a:gd name="T28" fmla="*/ 2147483646 w 69"/>
                  <a:gd name="T29" fmla="*/ 2147483646 h 60"/>
                  <a:gd name="T30" fmla="*/ 2147483646 w 69"/>
                  <a:gd name="T31" fmla="*/ 2147483646 h 60"/>
                  <a:gd name="T32" fmla="*/ 2147483646 w 69"/>
                  <a:gd name="T33" fmla="*/ 2147483646 h 60"/>
                  <a:gd name="T34" fmla="*/ 2147483646 w 69"/>
                  <a:gd name="T35" fmla="*/ 2147483646 h 60"/>
                  <a:gd name="T36" fmla="*/ 2147483646 w 69"/>
                  <a:gd name="T37" fmla="*/ 2147483646 h 60"/>
                  <a:gd name="T38" fmla="*/ 2147483646 w 69"/>
                  <a:gd name="T39" fmla="*/ 2147483646 h 60"/>
                  <a:gd name="T40" fmla="*/ 2147483646 w 69"/>
                  <a:gd name="T41" fmla="*/ 2147483646 h 60"/>
                  <a:gd name="T42" fmla="*/ 2147483646 w 69"/>
                  <a:gd name="T43" fmla="*/ 2147483646 h 60"/>
                  <a:gd name="T44" fmla="*/ 2147483646 w 69"/>
                  <a:gd name="T45" fmla="*/ 2147483646 h 60"/>
                  <a:gd name="T46" fmla="*/ 2147483646 w 69"/>
                  <a:gd name="T47" fmla="*/ 2147483646 h 60"/>
                  <a:gd name="T48" fmla="*/ 2147483646 w 69"/>
                  <a:gd name="T49" fmla="*/ 2147483646 h 60"/>
                  <a:gd name="T50" fmla="*/ 2147483646 w 69"/>
                  <a:gd name="T51" fmla="*/ 2147483646 h 60"/>
                  <a:gd name="T52" fmla="*/ 2147483646 w 69"/>
                  <a:gd name="T53" fmla="*/ 2147483646 h 60"/>
                  <a:gd name="T54" fmla="*/ 2147483646 w 69"/>
                  <a:gd name="T55" fmla="*/ 2147483646 h 60"/>
                  <a:gd name="T56" fmla="*/ 2147483646 w 69"/>
                  <a:gd name="T57" fmla="*/ 2147483646 h 60"/>
                  <a:gd name="T58" fmla="*/ 2147483646 w 69"/>
                  <a:gd name="T59" fmla="*/ 2147483646 h 60"/>
                  <a:gd name="T60" fmla="*/ 2147483646 w 69"/>
                  <a:gd name="T61" fmla="*/ 0 h 60"/>
                  <a:gd name="T62" fmla="*/ 2147483646 w 69"/>
                  <a:gd name="T63" fmla="*/ 2147483646 h 60"/>
                  <a:gd name="T64" fmla="*/ 2147483646 w 69"/>
                  <a:gd name="T65" fmla="*/ 2147483646 h 60"/>
                  <a:gd name="T66" fmla="*/ 2147483646 w 69"/>
                  <a:gd name="T67" fmla="*/ 2147483646 h 60"/>
                  <a:gd name="T68" fmla="*/ 2147483646 w 69"/>
                  <a:gd name="T69" fmla="*/ 2147483646 h 60"/>
                  <a:gd name="T70" fmla="*/ 2147483646 w 69"/>
                  <a:gd name="T71" fmla="*/ 2147483646 h 60"/>
                  <a:gd name="T72" fmla="*/ 2147483646 w 69"/>
                  <a:gd name="T73" fmla="*/ 2147483646 h 60"/>
                  <a:gd name="T74" fmla="*/ 2147483646 w 69"/>
                  <a:gd name="T75" fmla="*/ 2147483646 h 60"/>
                  <a:gd name="T76" fmla="*/ 2147483646 w 69"/>
                  <a:gd name="T77" fmla="*/ 2147483646 h 60"/>
                  <a:gd name="T78" fmla="*/ 2147483646 w 69"/>
                  <a:gd name="T79" fmla="*/ 2147483646 h 60"/>
                  <a:gd name="T80" fmla="*/ 2147483646 w 69"/>
                  <a:gd name="T81" fmla="*/ 2147483646 h 60"/>
                  <a:gd name="T82" fmla="*/ 2147483646 w 69"/>
                  <a:gd name="T83" fmla="*/ 2147483646 h 60"/>
                  <a:gd name="T84" fmla="*/ 2147483646 w 69"/>
                  <a:gd name="T85" fmla="*/ 2147483646 h 60"/>
                  <a:gd name="T86" fmla="*/ 2147483646 w 69"/>
                  <a:gd name="T87" fmla="*/ 2147483646 h 60"/>
                  <a:gd name="T88" fmla="*/ 2147483646 w 69"/>
                  <a:gd name="T89" fmla="*/ 2147483646 h 60"/>
                  <a:gd name="T90" fmla="*/ 2147483646 w 69"/>
                  <a:gd name="T91" fmla="*/ 2147483646 h 60"/>
                  <a:gd name="T92" fmla="*/ 2147483646 w 69"/>
                  <a:gd name="T93" fmla="*/ 2147483646 h 60"/>
                  <a:gd name="T94" fmla="*/ 2147483646 w 69"/>
                  <a:gd name="T95" fmla="*/ 2147483646 h 60"/>
                  <a:gd name="T96" fmla="*/ 2147483646 w 69"/>
                  <a:gd name="T97" fmla="*/ 2147483646 h 60"/>
                  <a:gd name="T98" fmla="*/ 2147483646 w 69"/>
                  <a:gd name="T99" fmla="*/ 2147483646 h 60"/>
                  <a:gd name="T100" fmla="*/ 2147483646 w 69"/>
                  <a:gd name="T101" fmla="*/ 2147483646 h 60"/>
                  <a:gd name="T102" fmla="*/ 2147483646 w 69"/>
                  <a:gd name="T103" fmla="*/ 2147483646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" h="60">
                    <a:moveTo>
                      <a:pt x="27" y="60"/>
                    </a:moveTo>
                    <a:cubicBezTo>
                      <a:pt x="25" y="59"/>
                      <a:pt x="24" y="59"/>
                      <a:pt x="23" y="58"/>
                    </a:cubicBezTo>
                    <a:cubicBezTo>
                      <a:pt x="21" y="57"/>
                      <a:pt x="20" y="55"/>
                      <a:pt x="19" y="54"/>
                    </a:cubicBezTo>
                    <a:cubicBezTo>
                      <a:pt x="19" y="52"/>
                      <a:pt x="20" y="50"/>
                      <a:pt x="19" y="49"/>
                    </a:cubicBezTo>
                    <a:cubicBezTo>
                      <a:pt x="18" y="48"/>
                      <a:pt x="17" y="50"/>
                      <a:pt x="16" y="51"/>
                    </a:cubicBezTo>
                    <a:cubicBezTo>
                      <a:pt x="15" y="51"/>
                      <a:pt x="15" y="53"/>
                      <a:pt x="14" y="54"/>
                    </a:cubicBezTo>
                    <a:cubicBezTo>
                      <a:pt x="13" y="54"/>
                      <a:pt x="11" y="55"/>
                      <a:pt x="10" y="54"/>
                    </a:cubicBezTo>
                    <a:cubicBezTo>
                      <a:pt x="9" y="52"/>
                      <a:pt x="11" y="50"/>
                      <a:pt x="11" y="48"/>
                    </a:cubicBezTo>
                    <a:cubicBezTo>
                      <a:pt x="11" y="46"/>
                      <a:pt x="10" y="44"/>
                      <a:pt x="9" y="42"/>
                    </a:cubicBezTo>
                    <a:cubicBezTo>
                      <a:pt x="8" y="41"/>
                      <a:pt x="7" y="38"/>
                      <a:pt x="6" y="36"/>
                    </a:cubicBezTo>
                    <a:cubicBezTo>
                      <a:pt x="6" y="34"/>
                      <a:pt x="6" y="32"/>
                      <a:pt x="5" y="30"/>
                    </a:cubicBezTo>
                    <a:cubicBezTo>
                      <a:pt x="4" y="29"/>
                      <a:pt x="2" y="29"/>
                      <a:pt x="2" y="27"/>
                    </a:cubicBezTo>
                    <a:cubicBezTo>
                      <a:pt x="1" y="26"/>
                      <a:pt x="2" y="25"/>
                      <a:pt x="2" y="23"/>
                    </a:cubicBezTo>
                    <a:cubicBezTo>
                      <a:pt x="2" y="22"/>
                      <a:pt x="1" y="21"/>
                      <a:pt x="0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" y="12"/>
                      <a:pt x="3" y="13"/>
                      <a:pt x="3" y="13"/>
                    </a:cubicBezTo>
                    <a:cubicBezTo>
                      <a:pt x="5" y="11"/>
                      <a:pt x="5" y="8"/>
                      <a:pt x="7" y="7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4" y="2"/>
                      <a:pt x="16" y="2"/>
                      <a:pt x="17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3" y="3"/>
                      <a:pt x="26" y="2"/>
                      <a:pt x="29" y="3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5" y="7"/>
                      <a:pt x="36" y="7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40" y="7"/>
                      <a:pt x="42" y="8"/>
                      <a:pt x="44" y="9"/>
                    </a:cubicBezTo>
                    <a:cubicBezTo>
                      <a:pt x="45" y="9"/>
                      <a:pt x="46" y="11"/>
                      <a:pt x="47" y="10"/>
                    </a:cubicBezTo>
                    <a:cubicBezTo>
                      <a:pt x="48" y="8"/>
                      <a:pt x="45" y="6"/>
                      <a:pt x="46" y="4"/>
                    </a:cubicBezTo>
                    <a:cubicBezTo>
                      <a:pt x="47" y="3"/>
                      <a:pt x="50" y="3"/>
                      <a:pt x="52" y="2"/>
                    </a:cubicBezTo>
                    <a:cubicBezTo>
                      <a:pt x="53" y="2"/>
                      <a:pt x="54" y="3"/>
                      <a:pt x="55" y="3"/>
                    </a:cubicBezTo>
                    <a:cubicBezTo>
                      <a:pt x="56" y="4"/>
                      <a:pt x="58" y="4"/>
                      <a:pt x="59" y="3"/>
                    </a:cubicBezTo>
                    <a:cubicBezTo>
                      <a:pt x="61" y="3"/>
                      <a:pt x="62" y="1"/>
                      <a:pt x="63" y="0"/>
                    </a:cubicBezTo>
                    <a:cubicBezTo>
                      <a:pt x="63" y="1"/>
                      <a:pt x="64" y="3"/>
                      <a:pt x="64" y="4"/>
                    </a:cubicBezTo>
                    <a:cubicBezTo>
                      <a:pt x="64" y="5"/>
                      <a:pt x="65" y="6"/>
                      <a:pt x="64" y="7"/>
                    </a:cubicBezTo>
                    <a:cubicBezTo>
                      <a:pt x="64" y="9"/>
                      <a:pt x="63" y="10"/>
                      <a:pt x="64" y="12"/>
                    </a:cubicBezTo>
                    <a:cubicBezTo>
                      <a:pt x="64" y="13"/>
                      <a:pt x="66" y="13"/>
                      <a:pt x="67" y="14"/>
                    </a:cubicBezTo>
                    <a:cubicBezTo>
                      <a:pt x="68" y="17"/>
                      <a:pt x="69" y="20"/>
                      <a:pt x="68" y="23"/>
                    </a:cubicBezTo>
                    <a:cubicBezTo>
                      <a:pt x="68" y="27"/>
                      <a:pt x="67" y="30"/>
                      <a:pt x="65" y="34"/>
                    </a:cubicBezTo>
                    <a:cubicBezTo>
                      <a:pt x="65" y="34"/>
                      <a:pt x="64" y="33"/>
                      <a:pt x="63" y="33"/>
                    </a:cubicBezTo>
                    <a:cubicBezTo>
                      <a:pt x="61" y="34"/>
                      <a:pt x="59" y="37"/>
                      <a:pt x="57" y="38"/>
                    </a:cubicBezTo>
                    <a:cubicBezTo>
                      <a:pt x="55" y="39"/>
                      <a:pt x="52" y="37"/>
                      <a:pt x="51" y="38"/>
                    </a:cubicBezTo>
                    <a:cubicBezTo>
                      <a:pt x="50" y="39"/>
                      <a:pt x="51" y="41"/>
                      <a:pt x="50" y="42"/>
                    </a:cubicBezTo>
                    <a:cubicBezTo>
                      <a:pt x="49" y="42"/>
                      <a:pt x="47" y="41"/>
                      <a:pt x="46" y="41"/>
                    </a:cubicBezTo>
                    <a:cubicBezTo>
                      <a:pt x="45" y="41"/>
                      <a:pt x="44" y="42"/>
                      <a:pt x="44" y="43"/>
                    </a:cubicBezTo>
                    <a:cubicBezTo>
                      <a:pt x="45" y="45"/>
                      <a:pt x="45" y="47"/>
                      <a:pt x="46" y="48"/>
                    </a:cubicBezTo>
                    <a:cubicBezTo>
                      <a:pt x="46" y="49"/>
                      <a:pt x="48" y="49"/>
                      <a:pt x="48" y="50"/>
                    </a:cubicBezTo>
                    <a:cubicBezTo>
                      <a:pt x="49" y="51"/>
                      <a:pt x="49" y="52"/>
                      <a:pt x="49" y="53"/>
                    </a:cubicBezTo>
                    <a:cubicBezTo>
                      <a:pt x="49" y="54"/>
                      <a:pt x="49" y="56"/>
                      <a:pt x="48" y="56"/>
                    </a:cubicBezTo>
                    <a:cubicBezTo>
                      <a:pt x="46" y="56"/>
                      <a:pt x="45" y="54"/>
                      <a:pt x="43" y="54"/>
                    </a:cubicBezTo>
                    <a:cubicBezTo>
                      <a:pt x="40" y="53"/>
                      <a:pt x="37" y="53"/>
                      <a:pt x="34" y="54"/>
                    </a:cubicBezTo>
                    <a:cubicBezTo>
                      <a:pt x="33" y="54"/>
                      <a:pt x="36" y="57"/>
                      <a:pt x="35" y="58"/>
                    </a:cubicBezTo>
                    <a:cubicBezTo>
                      <a:pt x="34" y="59"/>
                      <a:pt x="33" y="60"/>
                      <a:pt x="31" y="60"/>
                    </a:cubicBezTo>
                    <a:cubicBezTo>
                      <a:pt x="30" y="60"/>
                      <a:pt x="28" y="60"/>
                      <a:pt x="27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9" name="Freeform 135"/>
              <p:cNvSpPr>
                <a:spLocks noChangeAspect="1"/>
              </p:cNvSpPr>
              <p:nvPr/>
            </p:nvSpPr>
            <p:spPr bwMode="auto">
              <a:xfrm>
                <a:off x="7069138" y="4222750"/>
                <a:ext cx="204787" cy="439738"/>
              </a:xfrm>
              <a:custGeom>
                <a:avLst/>
                <a:gdLst>
                  <a:gd name="T0" fmla="*/ 2147483646 w 101"/>
                  <a:gd name="T1" fmla="*/ 2147483646 h 219"/>
                  <a:gd name="T2" fmla="*/ 2147483646 w 101"/>
                  <a:gd name="T3" fmla="*/ 2147483646 h 219"/>
                  <a:gd name="T4" fmla="*/ 2147483646 w 101"/>
                  <a:gd name="T5" fmla="*/ 2147483646 h 219"/>
                  <a:gd name="T6" fmla="*/ 2147483646 w 101"/>
                  <a:gd name="T7" fmla="*/ 2147483646 h 219"/>
                  <a:gd name="T8" fmla="*/ 2147483646 w 101"/>
                  <a:gd name="T9" fmla="*/ 2147483646 h 219"/>
                  <a:gd name="T10" fmla="*/ 2147483646 w 101"/>
                  <a:gd name="T11" fmla="*/ 2147483646 h 219"/>
                  <a:gd name="T12" fmla="*/ 2147483646 w 101"/>
                  <a:gd name="T13" fmla="*/ 2147483646 h 219"/>
                  <a:gd name="T14" fmla="*/ 2147483646 w 101"/>
                  <a:gd name="T15" fmla="*/ 2147483646 h 219"/>
                  <a:gd name="T16" fmla="*/ 2147483646 w 101"/>
                  <a:gd name="T17" fmla="*/ 2147483646 h 219"/>
                  <a:gd name="T18" fmla="*/ 2147483646 w 101"/>
                  <a:gd name="T19" fmla="*/ 2147483646 h 219"/>
                  <a:gd name="T20" fmla="*/ 2147483646 w 101"/>
                  <a:gd name="T21" fmla="*/ 2147483646 h 219"/>
                  <a:gd name="T22" fmla="*/ 2147483646 w 101"/>
                  <a:gd name="T23" fmla="*/ 2147483646 h 219"/>
                  <a:gd name="T24" fmla="*/ 2147483646 w 101"/>
                  <a:gd name="T25" fmla="*/ 2147483646 h 219"/>
                  <a:gd name="T26" fmla="*/ 2147483646 w 101"/>
                  <a:gd name="T27" fmla="*/ 2147483646 h 219"/>
                  <a:gd name="T28" fmla="*/ 2147483646 w 101"/>
                  <a:gd name="T29" fmla="*/ 2147483646 h 219"/>
                  <a:gd name="T30" fmla="*/ 2147483646 w 101"/>
                  <a:gd name="T31" fmla="*/ 2147483646 h 219"/>
                  <a:gd name="T32" fmla="*/ 2147483646 w 101"/>
                  <a:gd name="T33" fmla="*/ 2147483646 h 219"/>
                  <a:gd name="T34" fmla="*/ 2147483646 w 101"/>
                  <a:gd name="T35" fmla="*/ 2147483646 h 219"/>
                  <a:gd name="T36" fmla="*/ 2147483646 w 101"/>
                  <a:gd name="T37" fmla="*/ 2147483646 h 219"/>
                  <a:gd name="T38" fmla="*/ 2147483646 w 101"/>
                  <a:gd name="T39" fmla="*/ 2147483646 h 219"/>
                  <a:gd name="T40" fmla="*/ 2147483646 w 101"/>
                  <a:gd name="T41" fmla="*/ 2147483646 h 219"/>
                  <a:gd name="T42" fmla="*/ 2147483646 w 101"/>
                  <a:gd name="T43" fmla="*/ 2147483646 h 219"/>
                  <a:gd name="T44" fmla="*/ 2147483646 w 101"/>
                  <a:gd name="T45" fmla="*/ 2147483646 h 219"/>
                  <a:gd name="T46" fmla="*/ 2147483646 w 101"/>
                  <a:gd name="T47" fmla="*/ 2147483646 h 219"/>
                  <a:gd name="T48" fmla="*/ 2147483646 w 101"/>
                  <a:gd name="T49" fmla="*/ 2147483646 h 219"/>
                  <a:gd name="T50" fmla="*/ 2147483646 w 101"/>
                  <a:gd name="T51" fmla="*/ 2147483646 h 219"/>
                  <a:gd name="T52" fmla="*/ 0 w 101"/>
                  <a:gd name="T53" fmla="*/ 2147483646 h 219"/>
                  <a:gd name="T54" fmla="*/ 2147483646 w 101"/>
                  <a:gd name="T55" fmla="*/ 2147483646 h 219"/>
                  <a:gd name="T56" fmla="*/ 2147483646 w 101"/>
                  <a:gd name="T57" fmla="*/ 2147483646 h 219"/>
                  <a:gd name="T58" fmla="*/ 2147483646 w 101"/>
                  <a:gd name="T59" fmla="*/ 2147483646 h 219"/>
                  <a:gd name="T60" fmla="*/ 2147483646 w 101"/>
                  <a:gd name="T61" fmla="*/ 2147483646 h 219"/>
                  <a:gd name="T62" fmla="*/ 2147483646 w 101"/>
                  <a:gd name="T63" fmla="*/ 2147483646 h 219"/>
                  <a:gd name="T64" fmla="*/ 2147483646 w 101"/>
                  <a:gd name="T65" fmla="*/ 2147483646 h 219"/>
                  <a:gd name="T66" fmla="*/ 2147483646 w 101"/>
                  <a:gd name="T67" fmla="*/ 2147483646 h 219"/>
                  <a:gd name="T68" fmla="*/ 2147483646 w 101"/>
                  <a:gd name="T69" fmla="*/ 2147483646 h 219"/>
                  <a:gd name="T70" fmla="*/ 2147483646 w 101"/>
                  <a:gd name="T71" fmla="*/ 2147483646 h 219"/>
                  <a:gd name="T72" fmla="*/ 2147483646 w 101"/>
                  <a:gd name="T73" fmla="*/ 2147483646 h 219"/>
                  <a:gd name="T74" fmla="*/ 2147483646 w 101"/>
                  <a:gd name="T75" fmla="*/ 2147483646 h 219"/>
                  <a:gd name="T76" fmla="*/ 2147483646 w 101"/>
                  <a:gd name="T77" fmla="*/ 2147483646 h 219"/>
                  <a:gd name="T78" fmla="*/ 2147483646 w 101"/>
                  <a:gd name="T79" fmla="*/ 2147483646 h 219"/>
                  <a:gd name="T80" fmla="*/ 2147483646 w 101"/>
                  <a:gd name="T81" fmla="*/ 2147483646 h 219"/>
                  <a:gd name="T82" fmla="*/ 2147483646 w 101"/>
                  <a:gd name="T83" fmla="*/ 2147483646 h 219"/>
                  <a:gd name="T84" fmla="*/ 2147483646 w 101"/>
                  <a:gd name="T85" fmla="*/ 2147483646 h 219"/>
                  <a:gd name="T86" fmla="*/ 2147483646 w 101"/>
                  <a:gd name="T87" fmla="*/ 2147483646 h 219"/>
                  <a:gd name="T88" fmla="*/ 2147483646 w 101"/>
                  <a:gd name="T89" fmla="*/ 2147483646 h 2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1" h="219">
                    <a:moveTo>
                      <a:pt x="39" y="191"/>
                    </a:moveTo>
                    <a:cubicBezTo>
                      <a:pt x="39" y="192"/>
                      <a:pt x="41" y="195"/>
                      <a:pt x="42" y="195"/>
                    </a:cubicBezTo>
                    <a:cubicBezTo>
                      <a:pt x="43" y="195"/>
                      <a:pt x="44" y="193"/>
                      <a:pt x="45" y="193"/>
                    </a:cubicBezTo>
                    <a:cubicBezTo>
                      <a:pt x="48" y="195"/>
                      <a:pt x="50" y="197"/>
                      <a:pt x="51" y="199"/>
                    </a:cubicBezTo>
                    <a:cubicBezTo>
                      <a:pt x="51" y="201"/>
                      <a:pt x="47" y="200"/>
                      <a:pt x="47" y="202"/>
                    </a:cubicBezTo>
                    <a:cubicBezTo>
                      <a:pt x="45" y="206"/>
                      <a:pt x="46" y="210"/>
                      <a:pt x="47" y="214"/>
                    </a:cubicBezTo>
                    <a:cubicBezTo>
                      <a:pt x="47" y="215"/>
                      <a:pt x="48" y="216"/>
                      <a:pt x="48" y="218"/>
                    </a:cubicBezTo>
                    <a:cubicBezTo>
                      <a:pt x="48" y="218"/>
                      <a:pt x="46" y="219"/>
                      <a:pt x="47" y="219"/>
                    </a:cubicBezTo>
                    <a:cubicBezTo>
                      <a:pt x="49" y="219"/>
                      <a:pt x="51" y="219"/>
                      <a:pt x="53" y="218"/>
                    </a:cubicBezTo>
                    <a:cubicBezTo>
                      <a:pt x="54" y="217"/>
                      <a:pt x="55" y="216"/>
                      <a:pt x="56" y="214"/>
                    </a:cubicBezTo>
                    <a:cubicBezTo>
                      <a:pt x="57" y="213"/>
                      <a:pt x="56" y="211"/>
                      <a:pt x="57" y="210"/>
                    </a:cubicBezTo>
                    <a:cubicBezTo>
                      <a:pt x="59" y="209"/>
                      <a:pt x="62" y="209"/>
                      <a:pt x="63" y="207"/>
                    </a:cubicBezTo>
                    <a:cubicBezTo>
                      <a:pt x="63" y="204"/>
                      <a:pt x="58" y="201"/>
                      <a:pt x="60" y="200"/>
                    </a:cubicBezTo>
                    <a:cubicBezTo>
                      <a:pt x="62" y="199"/>
                      <a:pt x="63" y="203"/>
                      <a:pt x="66" y="204"/>
                    </a:cubicBezTo>
                    <a:cubicBezTo>
                      <a:pt x="66" y="205"/>
                      <a:pt x="67" y="204"/>
                      <a:pt x="67" y="203"/>
                    </a:cubicBezTo>
                    <a:cubicBezTo>
                      <a:pt x="67" y="201"/>
                      <a:pt x="64" y="199"/>
                      <a:pt x="65" y="198"/>
                    </a:cubicBezTo>
                    <a:cubicBezTo>
                      <a:pt x="67" y="197"/>
                      <a:pt x="69" y="202"/>
                      <a:pt x="70" y="201"/>
                    </a:cubicBezTo>
                    <a:cubicBezTo>
                      <a:pt x="71" y="199"/>
                      <a:pt x="66" y="199"/>
                      <a:pt x="66" y="197"/>
                    </a:cubicBezTo>
                    <a:cubicBezTo>
                      <a:pt x="66" y="196"/>
                      <a:pt x="70" y="199"/>
                      <a:pt x="70" y="197"/>
                    </a:cubicBezTo>
                    <a:cubicBezTo>
                      <a:pt x="72" y="196"/>
                      <a:pt x="69" y="193"/>
                      <a:pt x="70" y="192"/>
                    </a:cubicBezTo>
                    <a:cubicBezTo>
                      <a:pt x="70" y="191"/>
                      <a:pt x="72" y="191"/>
                      <a:pt x="73" y="192"/>
                    </a:cubicBezTo>
                    <a:cubicBezTo>
                      <a:pt x="74" y="192"/>
                      <a:pt x="74" y="194"/>
                      <a:pt x="74" y="194"/>
                    </a:cubicBezTo>
                    <a:cubicBezTo>
                      <a:pt x="76" y="194"/>
                      <a:pt x="77" y="193"/>
                      <a:pt x="79" y="192"/>
                    </a:cubicBezTo>
                    <a:cubicBezTo>
                      <a:pt x="81" y="191"/>
                      <a:pt x="83" y="190"/>
                      <a:pt x="85" y="188"/>
                    </a:cubicBezTo>
                    <a:cubicBezTo>
                      <a:pt x="86" y="187"/>
                      <a:pt x="86" y="185"/>
                      <a:pt x="88" y="184"/>
                    </a:cubicBezTo>
                    <a:cubicBezTo>
                      <a:pt x="88" y="183"/>
                      <a:pt x="89" y="185"/>
                      <a:pt x="90" y="184"/>
                    </a:cubicBezTo>
                    <a:cubicBezTo>
                      <a:pt x="91" y="182"/>
                      <a:pt x="92" y="179"/>
                      <a:pt x="95" y="178"/>
                    </a:cubicBezTo>
                    <a:cubicBezTo>
                      <a:pt x="97" y="177"/>
                      <a:pt x="98" y="175"/>
                      <a:pt x="98" y="173"/>
                    </a:cubicBezTo>
                    <a:cubicBezTo>
                      <a:pt x="99" y="170"/>
                      <a:pt x="98" y="167"/>
                      <a:pt x="98" y="165"/>
                    </a:cubicBezTo>
                    <a:cubicBezTo>
                      <a:pt x="98" y="164"/>
                      <a:pt x="96" y="162"/>
                      <a:pt x="97" y="161"/>
                    </a:cubicBezTo>
                    <a:cubicBezTo>
                      <a:pt x="98" y="161"/>
                      <a:pt x="100" y="164"/>
                      <a:pt x="100" y="163"/>
                    </a:cubicBezTo>
                    <a:cubicBezTo>
                      <a:pt x="101" y="161"/>
                      <a:pt x="98" y="160"/>
                      <a:pt x="97" y="159"/>
                    </a:cubicBezTo>
                    <a:cubicBezTo>
                      <a:pt x="97" y="158"/>
                      <a:pt x="96" y="157"/>
                      <a:pt x="97" y="157"/>
                    </a:cubicBezTo>
                    <a:cubicBezTo>
                      <a:pt x="98" y="156"/>
                      <a:pt x="100" y="159"/>
                      <a:pt x="101" y="158"/>
                    </a:cubicBezTo>
                    <a:cubicBezTo>
                      <a:pt x="101" y="156"/>
                      <a:pt x="98" y="155"/>
                      <a:pt x="98" y="153"/>
                    </a:cubicBezTo>
                    <a:cubicBezTo>
                      <a:pt x="98" y="151"/>
                      <a:pt x="99" y="148"/>
                      <a:pt x="98" y="146"/>
                    </a:cubicBezTo>
                    <a:cubicBezTo>
                      <a:pt x="98" y="143"/>
                      <a:pt x="97" y="141"/>
                      <a:pt x="97" y="139"/>
                    </a:cubicBezTo>
                    <a:cubicBezTo>
                      <a:pt x="95" y="134"/>
                      <a:pt x="94" y="129"/>
                      <a:pt x="93" y="124"/>
                    </a:cubicBezTo>
                    <a:cubicBezTo>
                      <a:pt x="92" y="122"/>
                      <a:pt x="92" y="120"/>
                      <a:pt x="91" y="119"/>
                    </a:cubicBezTo>
                    <a:cubicBezTo>
                      <a:pt x="90" y="118"/>
                      <a:pt x="89" y="120"/>
                      <a:pt x="89" y="119"/>
                    </a:cubicBezTo>
                    <a:cubicBezTo>
                      <a:pt x="87" y="116"/>
                      <a:pt x="87" y="112"/>
                      <a:pt x="85" y="109"/>
                    </a:cubicBezTo>
                    <a:cubicBezTo>
                      <a:pt x="84" y="108"/>
                      <a:pt x="82" y="109"/>
                      <a:pt x="81" y="108"/>
                    </a:cubicBezTo>
                    <a:cubicBezTo>
                      <a:pt x="80" y="107"/>
                      <a:pt x="81" y="105"/>
                      <a:pt x="80" y="104"/>
                    </a:cubicBezTo>
                    <a:cubicBezTo>
                      <a:pt x="79" y="104"/>
                      <a:pt x="77" y="105"/>
                      <a:pt x="75" y="104"/>
                    </a:cubicBezTo>
                    <a:cubicBezTo>
                      <a:pt x="73" y="102"/>
                      <a:pt x="72" y="99"/>
                      <a:pt x="70" y="97"/>
                    </a:cubicBezTo>
                    <a:cubicBezTo>
                      <a:pt x="67" y="94"/>
                      <a:pt x="64" y="92"/>
                      <a:pt x="61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58" y="84"/>
                      <a:pt x="59" y="82"/>
                      <a:pt x="59" y="80"/>
                    </a:cubicBezTo>
                    <a:cubicBezTo>
                      <a:pt x="58" y="78"/>
                      <a:pt x="55" y="77"/>
                      <a:pt x="53" y="76"/>
                    </a:cubicBezTo>
                    <a:cubicBezTo>
                      <a:pt x="53" y="76"/>
                      <a:pt x="53" y="77"/>
                      <a:pt x="52" y="77"/>
                    </a:cubicBezTo>
                    <a:cubicBezTo>
                      <a:pt x="50" y="74"/>
                      <a:pt x="48" y="72"/>
                      <a:pt x="47" y="68"/>
                    </a:cubicBezTo>
                    <a:cubicBezTo>
                      <a:pt x="46" y="67"/>
                      <a:pt x="47" y="65"/>
                      <a:pt x="47" y="63"/>
                    </a:cubicBezTo>
                    <a:cubicBezTo>
                      <a:pt x="47" y="60"/>
                      <a:pt x="48" y="57"/>
                      <a:pt x="50" y="54"/>
                    </a:cubicBezTo>
                    <a:cubicBezTo>
                      <a:pt x="51" y="51"/>
                      <a:pt x="55" y="50"/>
                      <a:pt x="57" y="47"/>
                    </a:cubicBezTo>
                    <a:cubicBezTo>
                      <a:pt x="58" y="46"/>
                      <a:pt x="57" y="43"/>
                      <a:pt x="58" y="42"/>
                    </a:cubicBezTo>
                    <a:cubicBezTo>
                      <a:pt x="59" y="39"/>
                      <a:pt x="61" y="37"/>
                      <a:pt x="63" y="36"/>
                    </a:cubicBezTo>
                    <a:cubicBezTo>
                      <a:pt x="63" y="36"/>
                      <a:pt x="64" y="38"/>
                      <a:pt x="65" y="37"/>
                    </a:cubicBezTo>
                    <a:cubicBezTo>
                      <a:pt x="66" y="36"/>
                      <a:pt x="65" y="33"/>
                      <a:pt x="67" y="32"/>
                    </a:cubicBezTo>
                    <a:cubicBezTo>
                      <a:pt x="68" y="31"/>
                      <a:pt x="71" y="30"/>
                      <a:pt x="72" y="29"/>
                    </a:cubicBezTo>
                    <a:cubicBezTo>
                      <a:pt x="70" y="28"/>
                      <a:pt x="67" y="27"/>
                      <a:pt x="65" y="26"/>
                    </a:cubicBezTo>
                    <a:cubicBezTo>
                      <a:pt x="62" y="25"/>
                      <a:pt x="60" y="23"/>
                      <a:pt x="58" y="23"/>
                    </a:cubicBezTo>
                    <a:cubicBezTo>
                      <a:pt x="57" y="21"/>
                      <a:pt x="56" y="18"/>
                      <a:pt x="54" y="16"/>
                    </a:cubicBezTo>
                    <a:cubicBezTo>
                      <a:pt x="54" y="14"/>
                      <a:pt x="57" y="13"/>
                      <a:pt x="57" y="11"/>
                    </a:cubicBezTo>
                    <a:cubicBezTo>
                      <a:pt x="57" y="10"/>
                      <a:pt x="56" y="8"/>
                      <a:pt x="55" y="8"/>
                    </a:cubicBezTo>
                    <a:cubicBezTo>
                      <a:pt x="54" y="8"/>
                      <a:pt x="53" y="9"/>
                      <a:pt x="52" y="9"/>
                    </a:cubicBezTo>
                    <a:cubicBezTo>
                      <a:pt x="50" y="9"/>
                      <a:pt x="49" y="7"/>
                      <a:pt x="48" y="7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2" y="6"/>
                      <a:pt x="43" y="2"/>
                      <a:pt x="40" y="1"/>
                    </a:cubicBezTo>
                    <a:cubicBezTo>
                      <a:pt x="38" y="0"/>
                      <a:pt x="36" y="3"/>
                      <a:pt x="34" y="4"/>
                    </a:cubicBezTo>
                    <a:cubicBezTo>
                      <a:pt x="32" y="6"/>
                      <a:pt x="30" y="8"/>
                      <a:pt x="28" y="10"/>
                    </a:cubicBezTo>
                    <a:cubicBezTo>
                      <a:pt x="28" y="10"/>
                      <a:pt x="29" y="12"/>
                      <a:pt x="28" y="12"/>
                    </a:cubicBezTo>
                    <a:cubicBezTo>
                      <a:pt x="26" y="13"/>
                      <a:pt x="25" y="10"/>
                      <a:pt x="24" y="11"/>
                    </a:cubicBezTo>
                    <a:cubicBezTo>
                      <a:pt x="22" y="11"/>
                      <a:pt x="23" y="13"/>
                      <a:pt x="22" y="14"/>
                    </a:cubicBezTo>
                    <a:cubicBezTo>
                      <a:pt x="21" y="14"/>
                      <a:pt x="20" y="12"/>
                      <a:pt x="19" y="12"/>
                    </a:cubicBezTo>
                    <a:cubicBezTo>
                      <a:pt x="18" y="13"/>
                      <a:pt x="17" y="15"/>
                      <a:pt x="16" y="15"/>
                    </a:cubicBezTo>
                    <a:cubicBezTo>
                      <a:pt x="15" y="15"/>
                      <a:pt x="15" y="12"/>
                      <a:pt x="14" y="12"/>
                    </a:cubicBezTo>
                    <a:cubicBezTo>
                      <a:pt x="12" y="12"/>
                      <a:pt x="12" y="15"/>
                      <a:pt x="11" y="16"/>
                    </a:cubicBezTo>
                    <a:cubicBezTo>
                      <a:pt x="9" y="16"/>
                      <a:pt x="8" y="16"/>
                      <a:pt x="7" y="16"/>
                    </a:cubicBezTo>
                    <a:cubicBezTo>
                      <a:pt x="6" y="15"/>
                      <a:pt x="7" y="13"/>
                      <a:pt x="6" y="12"/>
                    </a:cubicBezTo>
                    <a:cubicBezTo>
                      <a:pt x="5" y="11"/>
                      <a:pt x="3" y="11"/>
                      <a:pt x="2" y="12"/>
                    </a:cubicBezTo>
                    <a:cubicBezTo>
                      <a:pt x="1" y="13"/>
                      <a:pt x="1" y="15"/>
                      <a:pt x="0" y="16"/>
                    </a:cubicBezTo>
                    <a:cubicBezTo>
                      <a:pt x="1" y="17"/>
                      <a:pt x="2" y="19"/>
                      <a:pt x="3" y="20"/>
                    </a:cubicBezTo>
                    <a:cubicBezTo>
                      <a:pt x="3" y="22"/>
                      <a:pt x="4" y="25"/>
                      <a:pt x="6" y="25"/>
                    </a:cubicBezTo>
                    <a:cubicBezTo>
                      <a:pt x="7" y="26"/>
                      <a:pt x="7" y="22"/>
                      <a:pt x="8" y="23"/>
                    </a:cubicBezTo>
                    <a:cubicBezTo>
                      <a:pt x="9" y="23"/>
                      <a:pt x="10" y="25"/>
                      <a:pt x="11" y="26"/>
                    </a:cubicBezTo>
                    <a:cubicBezTo>
                      <a:pt x="11" y="28"/>
                      <a:pt x="9" y="30"/>
                      <a:pt x="9" y="31"/>
                    </a:cubicBezTo>
                    <a:cubicBezTo>
                      <a:pt x="10" y="34"/>
                      <a:pt x="12" y="37"/>
                      <a:pt x="14" y="39"/>
                    </a:cubicBezTo>
                    <a:cubicBezTo>
                      <a:pt x="15" y="40"/>
                      <a:pt x="16" y="39"/>
                      <a:pt x="17" y="40"/>
                    </a:cubicBezTo>
                    <a:cubicBezTo>
                      <a:pt x="18" y="40"/>
                      <a:pt x="19" y="43"/>
                      <a:pt x="20" y="42"/>
                    </a:cubicBezTo>
                    <a:cubicBezTo>
                      <a:pt x="22" y="42"/>
                      <a:pt x="23" y="39"/>
                      <a:pt x="25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30" y="40"/>
                      <a:pt x="32" y="43"/>
                      <a:pt x="32" y="45"/>
                    </a:cubicBezTo>
                    <a:cubicBezTo>
                      <a:pt x="32" y="46"/>
                      <a:pt x="30" y="45"/>
                      <a:pt x="29" y="45"/>
                    </a:cubicBezTo>
                    <a:cubicBezTo>
                      <a:pt x="28" y="46"/>
                      <a:pt x="28" y="47"/>
                      <a:pt x="28" y="47"/>
                    </a:cubicBezTo>
                    <a:cubicBezTo>
                      <a:pt x="31" y="48"/>
                      <a:pt x="35" y="48"/>
                      <a:pt x="37" y="50"/>
                    </a:cubicBezTo>
                    <a:cubicBezTo>
                      <a:pt x="38" y="50"/>
                      <a:pt x="38" y="52"/>
                      <a:pt x="38" y="53"/>
                    </a:cubicBezTo>
                    <a:cubicBezTo>
                      <a:pt x="37" y="54"/>
                      <a:pt x="36" y="52"/>
                      <a:pt x="35" y="53"/>
                    </a:cubicBezTo>
                    <a:cubicBezTo>
                      <a:pt x="34" y="54"/>
                      <a:pt x="34" y="56"/>
                      <a:pt x="33" y="57"/>
                    </a:cubicBezTo>
                    <a:cubicBezTo>
                      <a:pt x="31" y="58"/>
                      <a:pt x="30" y="56"/>
                      <a:pt x="28" y="56"/>
                    </a:cubicBezTo>
                    <a:cubicBezTo>
                      <a:pt x="27" y="57"/>
                      <a:pt x="28" y="58"/>
                      <a:pt x="27" y="59"/>
                    </a:cubicBezTo>
                    <a:cubicBezTo>
                      <a:pt x="26" y="60"/>
                      <a:pt x="23" y="60"/>
                      <a:pt x="24" y="61"/>
                    </a:cubicBezTo>
                    <a:cubicBezTo>
                      <a:pt x="29" y="65"/>
                      <a:pt x="36" y="66"/>
                      <a:pt x="41" y="70"/>
                    </a:cubicBezTo>
                    <a:cubicBezTo>
                      <a:pt x="43" y="72"/>
                      <a:pt x="41" y="74"/>
                      <a:pt x="42" y="76"/>
                    </a:cubicBezTo>
                    <a:cubicBezTo>
                      <a:pt x="42" y="77"/>
                      <a:pt x="44" y="78"/>
                      <a:pt x="45" y="79"/>
                    </a:cubicBezTo>
                    <a:cubicBezTo>
                      <a:pt x="47" y="82"/>
                      <a:pt x="49" y="86"/>
                      <a:pt x="52" y="88"/>
                    </a:cubicBezTo>
                    <a:cubicBezTo>
                      <a:pt x="53" y="90"/>
                      <a:pt x="55" y="90"/>
                      <a:pt x="56" y="91"/>
                    </a:cubicBezTo>
                    <a:cubicBezTo>
                      <a:pt x="58" y="93"/>
                      <a:pt x="59" y="95"/>
                      <a:pt x="60" y="97"/>
                    </a:cubicBezTo>
                    <a:cubicBezTo>
                      <a:pt x="61" y="99"/>
                      <a:pt x="61" y="101"/>
                      <a:pt x="62" y="103"/>
                    </a:cubicBezTo>
                    <a:cubicBezTo>
                      <a:pt x="64" y="105"/>
                      <a:pt x="67" y="105"/>
                      <a:pt x="69" y="107"/>
                    </a:cubicBezTo>
                    <a:cubicBezTo>
                      <a:pt x="71" y="108"/>
                      <a:pt x="74" y="109"/>
                      <a:pt x="74" y="111"/>
                    </a:cubicBezTo>
                    <a:cubicBezTo>
                      <a:pt x="74" y="112"/>
                      <a:pt x="70" y="112"/>
                      <a:pt x="71" y="113"/>
                    </a:cubicBezTo>
                    <a:cubicBezTo>
                      <a:pt x="72" y="117"/>
                      <a:pt x="76" y="118"/>
                      <a:pt x="77" y="121"/>
                    </a:cubicBezTo>
                    <a:cubicBezTo>
                      <a:pt x="77" y="123"/>
                      <a:pt x="74" y="123"/>
                      <a:pt x="74" y="125"/>
                    </a:cubicBezTo>
                    <a:cubicBezTo>
                      <a:pt x="73" y="127"/>
                      <a:pt x="75" y="129"/>
                      <a:pt x="75" y="131"/>
                    </a:cubicBezTo>
                    <a:cubicBezTo>
                      <a:pt x="75" y="132"/>
                      <a:pt x="76" y="134"/>
                      <a:pt x="76" y="135"/>
                    </a:cubicBezTo>
                    <a:cubicBezTo>
                      <a:pt x="76" y="136"/>
                      <a:pt x="77" y="137"/>
                      <a:pt x="76" y="138"/>
                    </a:cubicBezTo>
                    <a:cubicBezTo>
                      <a:pt x="76" y="140"/>
                      <a:pt x="75" y="141"/>
                      <a:pt x="76" y="143"/>
                    </a:cubicBezTo>
                    <a:cubicBezTo>
                      <a:pt x="76" y="144"/>
                      <a:pt x="78" y="144"/>
                      <a:pt x="79" y="145"/>
                    </a:cubicBezTo>
                    <a:cubicBezTo>
                      <a:pt x="80" y="148"/>
                      <a:pt x="81" y="151"/>
                      <a:pt x="80" y="154"/>
                    </a:cubicBezTo>
                    <a:cubicBezTo>
                      <a:pt x="80" y="158"/>
                      <a:pt x="79" y="161"/>
                      <a:pt x="77" y="165"/>
                    </a:cubicBezTo>
                    <a:cubicBezTo>
                      <a:pt x="77" y="165"/>
                      <a:pt x="76" y="164"/>
                      <a:pt x="75" y="164"/>
                    </a:cubicBezTo>
                    <a:cubicBezTo>
                      <a:pt x="73" y="165"/>
                      <a:pt x="71" y="168"/>
                      <a:pt x="69" y="169"/>
                    </a:cubicBezTo>
                    <a:cubicBezTo>
                      <a:pt x="67" y="170"/>
                      <a:pt x="64" y="168"/>
                      <a:pt x="63" y="169"/>
                    </a:cubicBezTo>
                    <a:cubicBezTo>
                      <a:pt x="62" y="170"/>
                      <a:pt x="63" y="172"/>
                      <a:pt x="62" y="173"/>
                    </a:cubicBezTo>
                    <a:cubicBezTo>
                      <a:pt x="61" y="173"/>
                      <a:pt x="59" y="172"/>
                      <a:pt x="58" y="172"/>
                    </a:cubicBezTo>
                    <a:cubicBezTo>
                      <a:pt x="57" y="172"/>
                      <a:pt x="56" y="173"/>
                      <a:pt x="56" y="174"/>
                    </a:cubicBezTo>
                    <a:cubicBezTo>
                      <a:pt x="57" y="176"/>
                      <a:pt x="57" y="178"/>
                      <a:pt x="58" y="179"/>
                    </a:cubicBezTo>
                    <a:cubicBezTo>
                      <a:pt x="58" y="180"/>
                      <a:pt x="60" y="180"/>
                      <a:pt x="60" y="181"/>
                    </a:cubicBezTo>
                    <a:cubicBezTo>
                      <a:pt x="61" y="182"/>
                      <a:pt x="61" y="183"/>
                      <a:pt x="61" y="184"/>
                    </a:cubicBezTo>
                    <a:cubicBezTo>
                      <a:pt x="61" y="185"/>
                      <a:pt x="61" y="187"/>
                      <a:pt x="60" y="187"/>
                    </a:cubicBezTo>
                    <a:cubicBezTo>
                      <a:pt x="58" y="187"/>
                      <a:pt x="57" y="185"/>
                      <a:pt x="55" y="185"/>
                    </a:cubicBezTo>
                    <a:cubicBezTo>
                      <a:pt x="52" y="184"/>
                      <a:pt x="49" y="184"/>
                      <a:pt x="46" y="185"/>
                    </a:cubicBezTo>
                    <a:cubicBezTo>
                      <a:pt x="45" y="185"/>
                      <a:pt x="48" y="188"/>
                      <a:pt x="47" y="189"/>
                    </a:cubicBezTo>
                    <a:cubicBezTo>
                      <a:pt x="46" y="190"/>
                      <a:pt x="45" y="191"/>
                      <a:pt x="43" y="191"/>
                    </a:cubicBezTo>
                    <a:cubicBezTo>
                      <a:pt x="42" y="191"/>
                      <a:pt x="40" y="191"/>
                      <a:pt x="39" y="19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0" name="Freeform 136"/>
              <p:cNvSpPr>
                <a:spLocks noChangeAspect="1"/>
              </p:cNvSpPr>
              <p:nvPr/>
            </p:nvSpPr>
            <p:spPr bwMode="auto">
              <a:xfrm>
                <a:off x="7546975" y="3595688"/>
                <a:ext cx="131763" cy="184150"/>
              </a:xfrm>
              <a:custGeom>
                <a:avLst/>
                <a:gdLst>
                  <a:gd name="T0" fmla="*/ 2147483646 w 65"/>
                  <a:gd name="T1" fmla="*/ 2147483646 h 92"/>
                  <a:gd name="T2" fmla="*/ 2147483646 w 65"/>
                  <a:gd name="T3" fmla="*/ 2147483646 h 92"/>
                  <a:gd name="T4" fmla="*/ 2147483646 w 65"/>
                  <a:gd name="T5" fmla="*/ 2147483646 h 92"/>
                  <a:gd name="T6" fmla="*/ 2147483646 w 65"/>
                  <a:gd name="T7" fmla="*/ 2147483646 h 92"/>
                  <a:gd name="T8" fmla="*/ 2147483646 w 65"/>
                  <a:gd name="T9" fmla="*/ 2147483646 h 92"/>
                  <a:gd name="T10" fmla="*/ 2147483646 w 65"/>
                  <a:gd name="T11" fmla="*/ 2147483646 h 92"/>
                  <a:gd name="T12" fmla="*/ 2147483646 w 65"/>
                  <a:gd name="T13" fmla="*/ 2147483646 h 92"/>
                  <a:gd name="T14" fmla="*/ 2147483646 w 65"/>
                  <a:gd name="T15" fmla="*/ 2147483646 h 92"/>
                  <a:gd name="T16" fmla="*/ 2147483646 w 65"/>
                  <a:gd name="T17" fmla="*/ 2147483646 h 92"/>
                  <a:gd name="T18" fmla="*/ 2147483646 w 65"/>
                  <a:gd name="T19" fmla="*/ 2147483646 h 92"/>
                  <a:gd name="T20" fmla="*/ 2147483646 w 65"/>
                  <a:gd name="T21" fmla="*/ 2147483646 h 92"/>
                  <a:gd name="T22" fmla="*/ 2147483646 w 65"/>
                  <a:gd name="T23" fmla="*/ 2147483646 h 92"/>
                  <a:gd name="T24" fmla="*/ 2147483646 w 65"/>
                  <a:gd name="T25" fmla="*/ 2147483646 h 92"/>
                  <a:gd name="T26" fmla="*/ 2147483646 w 65"/>
                  <a:gd name="T27" fmla="*/ 2147483646 h 92"/>
                  <a:gd name="T28" fmla="*/ 2147483646 w 65"/>
                  <a:gd name="T29" fmla="*/ 2147483646 h 92"/>
                  <a:gd name="T30" fmla="*/ 0 w 65"/>
                  <a:gd name="T31" fmla="*/ 2147483646 h 92"/>
                  <a:gd name="T32" fmla="*/ 2147483646 w 65"/>
                  <a:gd name="T33" fmla="*/ 2147483646 h 92"/>
                  <a:gd name="T34" fmla="*/ 2147483646 w 65"/>
                  <a:gd name="T35" fmla="*/ 2147483646 h 92"/>
                  <a:gd name="T36" fmla="*/ 2147483646 w 65"/>
                  <a:gd name="T37" fmla="*/ 2147483646 h 92"/>
                  <a:gd name="T38" fmla="*/ 2147483646 w 65"/>
                  <a:gd name="T39" fmla="*/ 2147483646 h 92"/>
                  <a:gd name="T40" fmla="*/ 2147483646 w 65"/>
                  <a:gd name="T41" fmla="*/ 2147483646 h 92"/>
                  <a:gd name="T42" fmla="*/ 2147483646 w 65"/>
                  <a:gd name="T43" fmla="*/ 2147483646 h 92"/>
                  <a:gd name="T44" fmla="*/ 2147483646 w 65"/>
                  <a:gd name="T45" fmla="*/ 2147483646 h 92"/>
                  <a:gd name="T46" fmla="*/ 2147483646 w 65"/>
                  <a:gd name="T47" fmla="*/ 2147483646 h 92"/>
                  <a:gd name="T48" fmla="*/ 2147483646 w 65"/>
                  <a:gd name="T49" fmla="*/ 2147483646 h 92"/>
                  <a:gd name="T50" fmla="*/ 2147483646 w 65"/>
                  <a:gd name="T51" fmla="*/ 2147483646 h 92"/>
                  <a:gd name="T52" fmla="*/ 2147483646 w 65"/>
                  <a:gd name="T53" fmla="*/ 2147483646 h 92"/>
                  <a:gd name="T54" fmla="*/ 2147483646 w 65"/>
                  <a:gd name="T55" fmla="*/ 2147483646 h 92"/>
                  <a:gd name="T56" fmla="*/ 2147483646 w 65"/>
                  <a:gd name="T57" fmla="*/ 2147483646 h 92"/>
                  <a:gd name="T58" fmla="*/ 2147483646 w 65"/>
                  <a:gd name="T59" fmla="*/ 2147483646 h 92"/>
                  <a:gd name="T60" fmla="*/ 2147483646 w 65"/>
                  <a:gd name="T61" fmla="*/ 2147483646 h 92"/>
                  <a:gd name="T62" fmla="*/ 2147483646 w 65"/>
                  <a:gd name="T63" fmla="*/ 2147483646 h 92"/>
                  <a:gd name="T64" fmla="*/ 2147483646 w 65"/>
                  <a:gd name="T65" fmla="*/ 2147483646 h 92"/>
                  <a:gd name="T66" fmla="*/ 2147483646 w 65"/>
                  <a:gd name="T67" fmla="*/ 2147483646 h 92"/>
                  <a:gd name="T68" fmla="*/ 2147483646 w 65"/>
                  <a:gd name="T69" fmla="*/ 2147483646 h 92"/>
                  <a:gd name="T70" fmla="*/ 2147483646 w 65"/>
                  <a:gd name="T71" fmla="*/ 2147483646 h 92"/>
                  <a:gd name="T72" fmla="*/ 2147483646 w 65"/>
                  <a:gd name="T73" fmla="*/ 2147483646 h 92"/>
                  <a:gd name="T74" fmla="*/ 2147483646 w 65"/>
                  <a:gd name="T75" fmla="*/ 2147483646 h 92"/>
                  <a:gd name="T76" fmla="*/ 2147483646 w 65"/>
                  <a:gd name="T77" fmla="*/ 2147483646 h 92"/>
                  <a:gd name="T78" fmla="*/ 2147483646 w 65"/>
                  <a:gd name="T79" fmla="*/ 2147483646 h 92"/>
                  <a:gd name="T80" fmla="*/ 2147483646 w 65"/>
                  <a:gd name="T81" fmla="*/ 2147483646 h 92"/>
                  <a:gd name="T82" fmla="*/ 2147483646 w 65"/>
                  <a:gd name="T83" fmla="*/ 2147483646 h 92"/>
                  <a:gd name="T84" fmla="*/ 2147483646 w 65"/>
                  <a:gd name="T85" fmla="*/ 2147483646 h 92"/>
                  <a:gd name="T86" fmla="*/ 2147483646 w 65"/>
                  <a:gd name="T87" fmla="*/ 2147483646 h 92"/>
                  <a:gd name="T88" fmla="*/ 2147483646 w 65"/>
                  <a:gd name="T89" fmla="*/ 2147483646 h 92"/>
                  <a:gd name="T90" fmla="*/ 2147483646 w 65"/>
                  <a:gd name="T91" fmla="*/ 2147483646 h 92"/>
                  <a:gd name="T92" fmla="*/ 2147483646 w 65"/>
                  <a:gd name="T93" fmla="*/ 2147483646 h 92"/>
                  <a:gd name="T94" fmla="*/ 2147483646 w 65"/>
                  <a:gd name="T95" fmla="*/ 2147483646 h 92"/>
                  <a:gd name="T96" fmla="*/ 2147483646 w 65"/>
                  <a:gd name="T97" fmla="*/ 2147483646 h 92"/>
                  <a:gd name="T98" fmla="*/ 2147483646 w 65"/>
                  <a:gd name="T99" fmla="*/ 2147483646 h 92"/>
                  <a:gd name="T100" fmla="*/ 2147483646 w 65"/>
                  <a:gd name="T101" fmla="*/ 2147483646 h 92"/>
                  <a:gd name="T102" fmla="*/ 2147483646 w 65"/>
                  <a:gd name="T103" fmla="*/ 2147483646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5" h="92">
                    <a:moveTo>
                      <a:pt x="30" y="89"/>
                    </a:moveTo>
                    <a:cubicBezTo>
                      <a:pt x="29" y="87"/>
                      <a:pt x="27" y="85"/>
                      <a:pt x="25" y="85"/>
                    </a:cubicBezTo>
                    <a:cubicBezTo>
                      <a:pt x="22" y="86"/>
                      <a:pt x="21" y="90"/>
                      <a:pt x="18" y="92"/>
                    </a:cubicBezTo>
                    <a:cubicBezTo>
                      <a:pt x="17" y="92"/>
                      <a:pt x="20" y="89"/>
                      <a:pt x="19" y="88"/>
                    </a:cubicBezTo>
                    <a:cubicBezTo>
                      <a:pt x="18" y="87"/>
                      <a:pt x="16" y="87"/>
                      <a:pt x="15" y="85"/>
                    </a:cubicBezTo>
                    <a:cubicBezTo>
                      <a:pt x="15" y="84"/>
                      <a:pt x="18" y="83"/>
                      <a:pt x="17" y="82"/>
                    </a:cubicBezTo>
                    <a:cubicBezTo>
                      <a:pt x="15" y="81"/>
                      <a:pt x="12" y="83"/>
                      <a:pt x="10" y="82"/>
                    </a:cubicBezTo>
                    <a:cubicBezTo>
                      <a:pt x="10" y="80"/>
                      <a:pt x="13" y="77"/>
                      <a:pt x="11" y="76"/>
                    </a:cubicBezTo>
                    <a:cubicBezTo>
                      <a:pt x="12" y="74"/>
                      <a:pt x="16" y="76"/>
                      <a:pt x="17" y="74"/>
                    </a:cubicBezTo>
                    <a:cubicBezTo>
                      <a:pt x="18" y="72"/>
                      <a:pt x="13" y="73"/>
                      <a:pt x="13" y="71"/>
                    </a:cubicBezTo>
                    <a:cubicBezTo>
                      <a:pt x="13" y="68"/>
                      <a:pt x="16" y="65"/>
                      <a:pt x="17" y="62"/>
                    </a:cubicBezTo>
                    <a:cubicBezTo>
                      <a:pt x="17" y="61"/>
                      <a:pt x="16" y="60"/>
                      <a:pt x="16" y="59"/>
                    </a:cubicBezTo>
                    <a:cubicBezTo>
                      <a:pt x="16" y="58"/>
                      <a:pt x="19" y="55"/>
                      <a:pt x="18" y="54"/>
                    </a:cubicBezTo>
                    <a:cubicBezTo>
                      <a:pt x="17" y="53"/>
                      <a:pt x="15" y="57"/>
                      <a:pt x="14" y="57"/>
                    </a:cubicBezTo>
                    <a:cubicBezTo>
                      <a:pt x="11" y="58"/>
                      <a:pt x="7" y="58"/>
                      <a:pt x="4" y="57"/>
                    </a:cubicBezTo>
                    <a:cubicBezTo>
                      <a:pt x="2" y="57"/>
                      <a:pt x="1" y="54"/>
                      <a:pt x="0" y="53"/>
                    </a:cubicBezTo>
                    <a:cubicBezTo>
                      <a:pt x="4" y="49"/>
                      <a:pt x="8" y="45"/>
                      <a:pt x="12" y="41"/>
                    </a:cubicBezTo>
                    <a:cubicBezTo>
                      <a:pt x="14" y="39"/>
                      <a:pt x="16" y="39"/>
                      <a:pt x="17" y="37"/>
                    </a:cubicBezTo>
                    <a:cubicBezTo>
                      <a:pt x="19" y="36"/>
                      <a:pt x="21" y="33"/>
                      <a:pt x="21" y="31"/>
                    </a:cubicBezTo>
                    <a:cubicBezTo>
                      <a:pt x="22" y="28"/>
                      <a:pt x="20" y="26"/>
                      <a:pt x="21" y="24"/>
                    </a:cubicBezTo>
                    <a:cubicBezTo>
                      <a:pt x="22" y="22"/>
                      <a:pt x="24" y="22"/>
                      <a:pt x="26" y="22"/>
                    </a:cubicBezTo>
                    <a:cubicBezTo>
                      <a:pt x="27" y="22"/>
                      <a:pt x="27" y="24"/>
                      <a:pt x="27" y="25"/>
                    </a:cubicBezTo>
                    <a:cubicBezTo>
                      <a:pt x="29" y="26"/>
                      <a:pt x="30" y="27"/>
                      <a:pt x="32" y="27"/>
                    </a:cubicBezTo>
                    <a:cubicBezTo>
                      <a:pt x="34" y="27"/>
                      <a:pt x="37" y="28"/>
                      <a:pt x="39" y="27"/>
                    </a:cubicBezTo>
                    <a:cubicBezTo>
                      <a:pt x="40" y="26"/>
                      <a:pt x="39" y="24"/>
                      <a:pt x="39" y="23"/>
                    </a:cubicBezTo>
                    <a:cubicBezTo>
                      <a:pt x="39" y="22"/>
                      <a:pt x="38" y="20"/>
                      <a:pt x="39" y="19"/>
                    </a:cubicBezTo>
                    <a:cubicBezTo>
                      <a:pt x="41" y="18"/>
                      <a:pt x="45" y="21"/>
                      <a:pt x="47" y="19"/>
                    </a:cubicBezTo>
                    <a:cubicBezTo>
                      <a:pt x="51" y="17"/>
                      <a:pt x="51" y="12"/>
                      <a:pt x="53" y="8"/>
                    </a:cubicBezTo>
                    <a:cubicBezTo>
                      <a:pt x="54" y="8"/>
                      <a:pt x="56" y="9"/>
                      <a:pt x="56" y="8"/>
                    </a:cubicBezTo>
                    <a:cubicBezTo>
                      <a:pt x="57" y="6"/>
                      <a:pt x="56" y="3"/>
                      <a:pt x="57" y="1"/>
                    </a:cubicBezTo>
                    <a:cubicBezTo>
                      <a:pt x="58" y="0"/>
                      <a:pt x="60" y="0"/>
                      <a:pt x="61" y="1"/>
                    </a:cubicBezTo>
                    <a:cubicBezTo>
                      <a:pt x="62" y="3"/>
                      <a:pt x="62" y="5"/>
                      <a:pt x="62" y="7"/>
                    </a:cubicBezTo>
                    <a:cubicBezTo>
                      <a:pt x="63" y="8"/>
                      <a:pt x="64" y="9"/>
                      <a:pt x="65" y="11"/>
                    </a:cubicBezTo>
                    <a:cubicBezTo>
                      <a:pt x="64" y="15"/>
                      <a:pt x="61" y="20"/>
                      <a:pt x="60" y="25"/>
                    </a:cubicBezTo>
                    <a:cubicBezTo>
                      <a:pt x="60" y="26"/>
                      <a:pt x="61" y="28"/>
                      <a:pt x="61" y="29"/>
                    </a:cubicBezTo>
                    <a:cubicBezTo>
                      <a:pt x="62" y="32"/>
                      <a:pt x="63" y="35"/>
                      <a:pt x="63" y="38"/>
                    </a:cubicBezTo>
                    <a:cubicBezTo>
                      <a:pt x="63" y="39"/>
                      <a:pt x="61" y="40"/>
                      <a:pt x="60" y="41"/>
                    </a:cubicBezTo>
                    <a:cubicBezTo>
                      <a:pt x="57" y="41"/>
                      <a:pt x="57" y="44"/>
                      <a:pt x="55" y="46"/>
                    </a:cubicBezTo>
                    <a:cubicBezTo>
                      <a:pt x="52" y="48"/>
                      <a:pt x="51" y="51"/>
                      <a:pt x="49" y="53"/>
                    </a:cubicBezTo>
                    <a:cubicBezTo>
                      <a:pt x="47" y="54"/>
                      <a:pt x="44" y="52"/>
                      <a:pt x="42" y="53"/>
                    </a:cubicBezTo>
                    <a:cubicBezTo>
                      <a:pt x="41" y="53"/>
                      <a:pt x="42" y="55"/>
                      <a:pt x="41" y="55"/>
                    </a:cubicBezTo>
                    <a:cubicBezTo>
                      <a:pt x="41" y="56"/>
                      <a:pt x="39" y="55"/>
                      <a:pt x="38" y="55"/>
                    </a:cubicBezTo>
                    <a:cubicBezTo>
                      <a:pt x="38" y="56"/>
                      <a:pt x="38" y="58"/>
                      <a:pt x="38" y="59"/>
                    </a:cubicBezTo>
                    <a:cubicBezTo>
                      <a:pt x="39" y="60"/>
                      <a:pt x="40" y="60"/>
                      <a:pt x="40" y="61"/>
                    </a:cubicBezTo>
                    <a:cubicBezTo>
                      <a:pt x="40" y="63"/>
                      <a:pt x="37" y="64"/>
                      <a:pt x="38" y="66"/>
                    </a:cubicBezTo>
                    <a:cubicBezTo>
                      <a:pt x="39" y="68"/>
                      <a:pt x="43" y="67"/>
                      <a:pt x="44" y="68"/>
                    </a:cubicBezTo>
                    <a:cubicBezTo>
                      <a:pt x="48" y="71"/>
                      <a:pt x="51" y="73"/>
                      <a:pt x="54" y="76"/>
                    </a:cubicBezTo>
                    <a:cubicBezTo>
                      <a:pt x="53" y="78"/>
                      <a:pt x="52" y="80"/>
                      <a:pt x="50" y="81"/>
                    </a:cubicBezTo>
                    <a:cubicBezTo>
                      <a:pt x="48" y="82"/>
                      <a:pt x="45" y="80"/>
                      <a:pt x="43" y="81"/>
                    </a:cubicBezTo>
                    <a:cubicBezTo>
                      <a:pt x="41" y="81"/>
                      <a:pt x="39" y="81"/>
                      <a:pt x="38" y="82"/>
                    </a:cubicBezTo>
                    <a:cubicBezTo>
                      <a:pt x="37" y="83"/>
                      <a:pt x="37" y="85"/>
                      <a:pt x="35" y="86"/>
                    </a:cubicBezTo>
                    <a:cubicBezTo>
                      <a:pt x="34" y="87"/>
                      <a:pt x="32" y="88"/>
                      <a:pt x="30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1" name="Freeform 137"/>
              <p:cNvSpPr>
                <a:spLocks noChangeAspect="1"/>
              </p:cNvSpPr>
              <p:nvPr/>
            </p:nvSpPr>
            <p:spPr bwMode="auto">
              <a:xfrm>
                <a:off x="7608888" y="3748088"/>
                <a:ext cx="93662" cy="139700"/>
              </a:xfrm>
              <a:custGeom>
                <a:avLst/>
                <a:gdLst>
                  <a:gd name="T0" fmla="*/ 0 w 47"/>
                  <a:gd name="T1" fmla="*/ 2147483646 h 69"/>
                  <a:gd name="T2" fmla="*/ 2147483646 w 47"/>
                  <a:gd name="T3" fmla="*/ 2147483646 h 69"/>
                  <a:gd name="T4" fmla="*/ 2147483646 w 47"/>
                  <a:gd name="T5" fmla="*/ 2147483646 h 69"/>
                  <a:gd name="T6" fmla="*/ 2147483646 w 47"/>
                  <a:gd name="T7" fmla="*/ 2147483646 h 69"/>
                  <a:gd name="T8" fmla="*/ 2147483646 w 47"/>
                  <a:gd name="T9" fmla="*/ 2147483646 h 69"/>
                  <a:gd name="T10" fmla="*/ 2147483646 w 47"/>
                  <a:gd name="T11" fmla="*/ 0 h 69"/>
                  <a:gd name="T12" fmla="*/ 2147483646 w 47"/>
                  <a:gd name="T13" fmla="*/ 2147483646 h 69"/>
                  <a:gd name="T14" fmla="*/ 2147483646 w 47"/>
                  <a:gd name="T15" fmla="*/ 2147483646 h 69"/>
                  <a:gd name="T16" fmla="*/ 2147483646 w 47"/>
                  <a:gd name="T17" fmla="*/ 2147483646 h 69"/>
                  <a:gd name="T18" fmla="*/ 2147483646 w 47"/>
                  <a:gd name="T19" fmla="*/ 2147483646 h 69"/>
                  <a:gd name="T20" fmla="*/ 2147483646 w 47"/>
                  <a:gd name="T21" fmla="*/ 2147483646 h 69"/>
                  <a:gd name="T22" fmla="*/ 2147483646 w 47"/>
                  <a:gd name="T23" fmla="*/ 2147483646 h 69"/>
                  <a:gd name="T24" fmla="*/ 2147483646 w 47"/>
                  <a:gd name="T25" fmla="*/ 2147483646 h 69"/>
                  <a:gd name="T26" fmla="*/ 2147483646 w 47"/>
                  <a:gd name="T27" fmla="*/ 2147483646 h 69"/>
                  <a:gd name="T28" fmla="*/ 2147483646 w 47"/>
                  <a:gd name="T29" fmla="*/ 2147483646 h 69"/>
                  <a:gd name="T30" fmla="*/ 2147483646 w 47"/>
                  <a:gd name="T31" fmla="*/ 2147483646 h 69"/>
                  <a:gd name="T32" fmla="*/ 2147483646 w 47"/>
                  <a:gd name="T33" fmla="*/ 2147483646 h 69"/>
                  <a:gd name="T34" fmla="*/ 2147483646 w 47"/>
                  <a:gd name="T35" fmla="*/ 2147483646 h 69"/>
                  <a:gd name="T36" fmla="*/ 2147483646 w 47"/>
                  <a:gd name="T37" fmla="*/ 2147483646 h 69"/>
                  <a:gd name="T38" fmla="*/ 2147483646 w 47"/>
                  <a:gd name="T39" fmla="*/ 2147483646 h 69"/>
                  <a:gd name="T40" fmla="*/ 2147483646 w 47"/>
                  <a:gd name="T41" fmla="*/ 2147483646 h 69"/>
                  <a:gd name="T42" fmla="*/ 2147483646 w 47"/>
                  <a:gd name="T43" fmla="*/ 2147483646 h 69"/>
                  <a:gd name="T44" fmla="*/ 2147483646 w 47"/>
                  <a:gd name="T45" fmla="*/ 2147483646 h 69"/>
                  <a:gd name="T46" fmla="*/ 2147483646 w 47"/>
                  <a:gd name="T47" fmla="*/ 2147483646 h 69"/>
                  <a:gd name="T48" fmla="*/ 2147483646 w 47"/>
                  <a:gd name="T49" fmla="*/ 2147483646 h 69"/>
                  <a:gd name="T50" fmla="*/ 2147483646 w 47"/>
                  <a:gd name="T51" fmla="*/ 2147483646 h 69"/>
                  <a:gd name="T52" fmla="*/ 2147483646 w 47"/>
                  <a:gd name="T53" fmla="*/ 2147483646 h 69"/>
                  <a:gd name="T54" fmla="*/ 2147483646 w 47"/>
                  <a:gd name="T55" fmla="*/ 2147483646 h 69"/>
                  <a:gd name="T56" fmla="*/ 2147483646 w 47"/>
                  <a:gd name="T57" fmla="*/ 2147483646 h 69"/>
                  <a:gd name="T58" fmla="*/ 2147483646 w 47"/>
                  <a:gd name="T59" fmla="*/ 2147483646 h 69"/>
                  <a:gd name="T60" fmla="*/ 2147483646 w 47"/>
                  <a:gd name="T61" fmla="*/ 2147483646 h 69"/>
                  <a:gd name="T62" fmla="*/ 2147483646 w 47"/>
                  <a:gd name="T63" fmla="*/ 2147483646 h 69"/>
                  <a:gd name="T64" fmla="*/ 2147483646 w 47"/>
                  <a:gd name="T65" fmla="*/ 2147483646 h 69"/>
                  <a:gd name="T66" fmla="*/ 2147483646 w 47"/>
                  <a:gd name="T67" fmla="*/ 2147483646 h 69"/>
                  <a:gd name="T68" fmla="*/ 2147483646 w 47"/>
                  <a:gd name="T69" fmla="*/ 2147483646 h 69"/>
                  <a:gd name="T70" fmla="*/ 2147483646 w 47"/>
                  <a:gd name="T71" fmla="*/ 2147483646 h 69"/>
                  <a:gd name="T72" fmla="*/ 2147483646 w 47"/>
                  <a:gd name="T73" fmla="*/ 2147483646 h 69"/>
                  <a:gd name="T74" fmla="*/ 2147483646 w 47"/>
                  <a:gd name="T75" fmla="*/ 2147483646 h 69"/>
                  <a:gd name="T76" fmla="*/ 0 w 47"/>
                  <a:gd name="T77" fmla="*/ 2147483646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7" h="69">
                    <a:moveTo>
                      <a:pt x="0" y="13"/>
                    </a:moveTo>
                    <a:cubicBezTo>
                      <a:pt x="2" y="12"/>
                      <a:pt x="4" y="11"/>
                      <a:pt x="5" y="10"/>
                    </a:cubicBezTo>
                    <a:cubicBezTo>
                      <a:pt x="7" y="9"/>
                      <a:pt x="7" y="7"/>
                      <a:pt x="8" y="6"/>
                    </a:cubicBezTo>
                    <a:cubicBezTo>
                      <a:pt x="9" y="5"/>
                      <a:pt x="11" y="5"/>
                      <a:pt x="13" y="5"/>
                    </a:cubicBezTo>
                    <a:cubicBezTo>
                      <a:pt x="15" y="4"/>
                      <a:pt x="18" y="6"/>
                      <a:pt x="20" y="5"/>
                    </a:cubicBezTo>
                    <a:cubicBezTo>
                      <a:pt x="22" y="4"/>
                      <a:pt x="23" y="2"/>
                      <a:pt x="24" y="0"/>
                    </a:cubicBezTo>
                    <a:cubicBezTo>
                      <a:pt x="25" y="3"/>
                      <a:pt x="27" y="6"/>
                      <a:pt x="29" y="8"/>
                    </a:cubicBezTo>
                    <a:cubicBezTo>
                      <a:pt x="32" y="13"/>
                      <a:pt x="36" y="17"/>
                      <a:pt x="39" y="22"/>
                    </a:cubicBezTo>
                    <a:cubicBezTo>
                      <a:pt x="41" y="26"/>
                      <a:pt x="41" y="31"/>
                      <a:pt x="42" y="36"/>
                    </a:cubicBezTo>
                    <a:cubicBezTo>
                      <a:pt x="43" y="38"/>
                      <a:pt x="42" y="40"/>
                      <a:pt x="43" y="42"/>
                    </a:cubicBezTo>
                    <a:cubicBezTo>
                      <a:pt x="43" y="43"/>
                      <a:pt x="45" y="40"/>
                      <a:pt x="45" y="41"/>
                    </a:cubicBezTo>
                    <a:cubicBezTo>
                      <a:pt x="46" y="46"/>
                      <a:pt x="47" y="51"/>
                      <a:pt x="45" y="55"/>
                    </a:cubicBezTo>
                    <a:cubicBezTo>
                      <a:pt x="43" y="58"/>
                      <a:pt x="39" y="55"/>
                      <a:pt x="37" y="56"/>
                    </a:cubicBezTo>
                    <a:cubicBezTo>
                      <a:pt x="36" y="57"/>
                      <a:pt x="38" y="61"/>
                      <a:pt x="36" y="61"/>
                    </a:cubicBezTo>
                    <a:cubicBezTo>
                      <a:pt x="34" y="62"/>
                      <a:pt x="32" y="58"/>
                      <a:pt x="29" y="58"/>
                    </a:cubicBezTo>
                    <a:cubicBezTo>
                      <a:pt x="28" y="59"/>
                      <a:pt x="30" y="61"/>
                      <a:pt x="30" y="62"/>
                    </a:cubicBezTo>
                    <a:cubicBezTo>
                      <a:pt x="28" y="62"/>
                      <a:pt x="28" y="58"/>
                      <a:pt x="27" y="59"/>
                    </a:cubicBezTo>
                    <a:cubicBezTo>
                      <a:pt x="26" y="60"/>
                      <a:pt x="27" y="63"/>
                      <a:pt x="27" y="64"/>
                    </a:cubicBezTo>
                    <a:cubicBezTo>
                      <a:pt x="25" y="64"/>
                      <a:pt x="25" y="61"/>
                      <a:pt x="23" y="60"/>
                    </a:cubicBezTo>
                    <a:cubicBezTo>
                      <a:pt x="22" y="60"/>
                      <a:pt x="24" y="63"/>
                      <a:pt x="23" y="64"/>
                    </a:cubicBezTo>
                    <a:cubicBezTo>
                      <a:pt x="23" y="65"/>
                      <a:pt x="21" y="65"/>
                      <a:pt x="20" y="65"/>
                    </a:cubicBezTo>
                    <a:cubicBezTo>
                      <a:pt x="20" y="64"/>
                      <a:pt x="21" y="61"/>
                      <a:pt x="20" y="61"/>
                    </a:cubicBezTo>
                    <a:cubicBezTo>
                      <a:pt x="18" y="62"/>
                      <a:pt x="18" y="65"/>
                      <a:pt x="16" y="66"/>
                    </a:cubicBezTo>
                    <a:cubicBezTo>
                      <a:pt x="15" y="67"/>
                      <a:pt x="15" y="64"/>
                      <a:pt x="15" y="64"/>
                    </a:cubicBezTo>
                    <a:cubicBezTo>
                      <a:pt x="13" y="65"/>
                      <a:pt x="13" y="69"/>
                      <a:pt x="11" y="69"/>
                    </a:cubicBezTo>
                    <a:cubicBezTo>
                      <a:pt x="9" y="68"/>
                      <a:pt x="9" y="65"/>
                      <a:pt x="9" y="63"/>
                    </a:cubicBezTo>
                    <a:cubicBezTo>
                      <a:pt x="9" y="62"/>
                      <a:pt x="11" y="61"/>
                      <a:pt x="11" y="60"/>
                    </a:cubicBezTo>
                    <a:cubicBezTo>
                      <a:pt x="11" y="58"/>
                      <a:pt x="9" y="56"/>
                      <a:pt x="8" y="54"/>
                    </a:cubicBezTo>
                    <a:cubicBezTo>
                      <a:pt x="8" y="52"/>
                      <a:pt x="10" y="51"/>
                      <a:pt x="10" y="49"/>
                    </a:cubicBezTo>
                    <a:cubicBezTo>
                      <a:pt x="10" y="48"/>
                      <a:pt x="8" y="49"/>
                      <a:pt x="8" y="49"/>
                    </a:cubicBezTo>
                    <a:cubicBezTo>
                      <a:pt x="8" y="46"/>
                      <a:pt x="10" y="44"/>
                      <a:pt x="9" y="42"/>
                    </a:cubicBezTo>
                    <a:cubicBezTo>
                      <a:pt x="9" y="37"/>
                      <a:pt x="8" y="33"/>
                      <a:pt x="6" y="29"/>
                    </a:cubicBezTo>
                    <a:cubicBezTo>
                      <a:pt x="5" y="28"/>
                      <a:pt x="2" y="30"/>
                      <a:pt x="1" y="28"/>
                    </a:cubicBezTo>
                    <a:cubicBezTo>
                      <a:pt x="0" y="27"/>
                      <a:pt x="2" y="25"/>
                      <a:pt x="3" y="25"/>
                    </a:cubicBezTo>
                    <a:cubicBezTo>
                      <a:pt x="5" y="24"/>
                      <a:pt x="7" y="26"/>
                      <a:pt x="8" y="25"/>
                    </a:cubicBezTo>
                    <a:cubicBezTo>
                      <a:pt x="9" y="23"/>
                      <a:pt x="8" y="21"/>
                      <a:pt x="7" y="19"/>
                    </a:cubicBezTo>
                    <a:cubicBezTo>
                      <a:pt x="6" y="17"/>
                      <a:pt x="5" y="16"/>
                      <a:pt x="4" y="15"/>
                    </a:cubicBezTo>
                    <a:cubicBezTo>
                      <a:pt x="3" y="14"/>
                      <a:pt x="2" y="15"/>
                      <a:pt x="1" y="15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2" name="Freeform 138"/>
              <p:cNvSpPr>
                <a:spLocks noChangeAspect="1"/>
              </p:cNvSpPr>
              <p:nvPr/>
            </p:nvSpPr>
            <p:spPr bwMode="auto">
              <a:xfrm>
                <a:off x="5046663" y="3132137"/>
                <a:ext cx="223837" cy="176213"/>
              </a:xfrm>
              <a:custGeom>
                <a:avLst/>
                <a:gdLst>
                  <a:gd name="T0" fmla="*/ 13295 w 112"/>
                  <a:gd name="T1" fmla="*/ 157216 h 88"/>
                  <a:gd name="T2" fmla="*/ 13295 w 112"/>
                  <a:gd name="T3" fmla="*/ 138274 h 88"/>
                  <a:gd name="T4" fmla="*/ 7597 w 112"/>
                  <a:gd name="T5" fmla="*/ 138274 h 88"/>
                  <a:gd name="T6" fmla="*/ 3799 w 112"/>
                  <a:gd name="T7" fmla="*/ 134486 h 88"/>
                  <a:gd name="T8" fmla="*/ 5698 w 112"/>
                  <a:gd name="T9" fmla="*/ 123121 h 88"/>
                  <a:gd name="T10" fmla="*/ 9497 w 112"/>
                  <a:gd name="T11" fmla="*/ 119333 h 88"/>
                  <a:gd name="T12" fmla="*/ 13295 w 112"/>
                  <a:gd name="T13" fmla="*/ 113650 h 88"/>
                  <a:gd name="T14" fmla="*/ 13295 w 112"/>
                  <a:gd name="T15" fmla="*/ 98497 h 88"/>
                  <a:gd name="T16" fmla="*/ 9497 w 112"/>
                  <a:gd name="T17" fmla="*/ 92814 h 88"/>
                  <a:gd name="T18" fmla="*/ 1899 w 112"/>
                  <a:gd name="T19" fmla="*/ 87132 h 88"/>
                  <a:gd name="T20" fmla="*/ 1899 w 112"/>
                  <a:gd name="T21" fmla="*/ 77661 h 88"/>
                  <a:gd name="T22" fmla="*/ 11396 w 112"/>
                  <a:gd name="T23" fmla="*/ 79555 h 88"/>
                  <a:gd name="T24" fmla="*/ 20893 w 112"/>
                  <a:gd name="T25" fmla="*/ 75767 h 88"/>
                  <a:gd name="T26" fmla="*/ 30389 w 112"/>
                  <a:gd name="T27" fmla="*/ 75767 h 88"/>
                  <a:gd name="T28" fmla="*/ 36087 w 112"/>
                  <a:gd name="T29" fmla="*/ 66296 h 88"/>
                  <a:gd name="T30" fmla="*/ 53181 w 112"/>
                  <a:gd name="T31" fmla="*/ 66296 h 88"/>
                  <a:gd name="T32" fmla="*/ 51282 w 112"/>
                  <a:gd name="T33" fmla="*/ 56825 h 88"/>
                  <a:gd name="T34" fmla="*/ 56980 w 112"/>
                  <a:gd name="T35" fmla="*/ 41672 h 88"/>
                  <a:gd name="T36" fmla="*/ 74074 w 112"/>
                  <a:gd name="T37" fmla="*/ 37883 h 88"/>
                  <a:gd name="T38" fmla="*/ 74074 w 112"/>
                  <a:gd name="T39" fmla="*/ 24624 h 88"/>
                  <a:gd name="T40" fmla="*/ 81671 w 112"/>
                  <a:gd name="T41" fmla="*/ 17048 h 88"/>
                  <a:gd name="T42" fmla="*/ 93067 w 112"/>
                  <a:gd name="T43" fmla="*/ 18942 h 88"/>
                  <a:gd name="T44" fmla="*/ 98765 w 112"/>
                  <a:gd name="T45" fmla="*/ 7577 h 88"/>
                  <a:gd name="T46" fmla="*/ 104463 w 112"/>
                  <a:gd name="T47" fmla="*/ 1894 h 88"/>
                  <a:gd name="T48" fmla="*/ 115859 w 112"/>
                  <a:gd name="T49" fmla="*/ 1894 h 88"/>
                  <a:gd name="T50" fmla="*/ 119658 w 112"/>
                  <a:gd name="T51" fmla="*/ 7577 h 88"/>
                  <a:gd name="T52" fmla="*/ 131054 w 112"/>
                  <a:gd name="T53" fmla="*/ 7577 h 88"/>
                  <a:gd name="T54" fmla="*/ 132953 w 112"/>
                  <a:gd name="T55" fmla="*/ 17048 h 88"/>
                  <a:gd name="T56" fmla="*/ 148148 w 112"/>
                  <a:gd name="T57" fmla="*/ 13259 h 88"/>
                  <a:gd name="T58" fmla="*/ 170940 w 112"/>
                  <a:gd name="T59" fmla="*/ 20836 h 88"/>
                  <a:gd name="T60" fmla="*/ 169040 w 112"/>
                  <a:gd name="T61" fmla="*/ 47354 h 88"/>
                  <a:gd name="T62" fmla="*/ 174738 w 112"/>
                  <a:gd name="T63" fmla="*/ 54931 h 88"/>
                  <a:gd name="T64" fmla="*/ 176638 w 112"/>
                  <a:gd name="T65" fmla="*/ 62508 h 88"/>
                  <a:gd name="T66" fmla="*/ 191832 w 112"/>
                  <a:gd name="T67" fmla="*/ 71978 h 88"/>
                  <a:gd name="T68" fmla="*/ 191832 w 112"/>
                  <a:gd name="T69" fmla="*/ 83344 h 88"/>
                  <a:gd name="T70" fmla="*/ 203228 w 112"/>
                  <a:gd name="T71" fmla="*/ 87132 h 88"/>
                  <a:gd name="T72" fmla="*/ 212725 w 112"/>
                  <a:gd name="T73" fmla="*/ 98497 h 88"/>
                  <a:gd name="T74" fmla="*/ 201329 w 112"/>
                  <a:gd name="T75" fmla="*/ 106074 h 88"/>
                  <a:gd name="T76" fmla="*/ 193732 w 112"/>
                  <a:gd name="T77" fmla="*/ 106074 h 88"/>
                  <a:gd name="T78" fmla="*/ 186134 w 112"/>
                  <a:gd name="T79" fmla="*/ 100391 h 88"/>
                  <a:gd name="T80" fmla="*/ 178537 w 112"/>
                  <a:gd name="T81" fmla="*/ 107968 h 88"/>
                  <a:gd name="T82" fmla="*/ 186134 w 112"/>
                  <a:gd name="T83" fmla="*/ 119333 h 88"/>
                  <a:gd name="T84" fmla="*/ 189933 w 112"/>
                  <a:gd name="T85" fmla="*/ 136380 h 88"/>
                  <a:gd name="T86" fmla="*/ 174738 w 112"/>
                  <a:gd name="T87" fmla="*/ 142063 h 88"/>
                  <a:gd name="T88" fmla="*/ 169040 w 112"/>
                  <a:gd name="T89" fmla="*/ 153428 h 88"/>
                  <a:gd name="T90" fmla="*/ 163342 w 112"/>
                  <a:gd name="T91" fmla="*/ 164793 h 88"/>
                  <a:gd name="T92" fmla="*/ 153846 w 112"/>
                  <a:gd name="T93" fmla="*/ 161004 h 88"/>
                  <a:gd name="T94" fmla="*/ 144349 w 112"/>
                  <a:gd name="T95" fmla="*/ 161004 h 88"/>
                  <a:gd name="T96" fmla="*/ 134852 w 112"/>
                  <a:gd name="T97" fmla="*/ 159110 h 88"/>
                  <a:gd name="T98" fmla="*/ 125356 w 112"/>
                  <a:gd name="T99" fmla="*/ 161004 h 88"/>
                  <a:gd name="T100" fmla="*/ 115859 w 112"/>
                  <a:gd name="T101" fmla="*/ 159110 h 88"/>
                  <a:gd name="T102" fmla="*/ 104463 w 112"/>
                  <a:gd name="T103" fmla="*/ 162899 h 88"/>
                  <a:gd name="T104" fmla="*/ 98765 w 112"/>
                  <a:gd name="T105" fmla="*/ 159110 h 88"/>
                  <a:gd name="T106" fmla="*/ 83571 w 112"/>
                  <a:gd name="T107" fmla="*/ 151534 h 88"/>
                  <a:gd name="T108" fmla="*/ 72175 w 112"/>
                  <a:gd name="T109" fmla="*/ 151534 h 88"/>
                  <a:gd name="T110" fmla="*/ 60779 w 112"/>
                  <a:gd name="T111" fmla="*/ 147745 h 88"/>
                  <a:gd name="T112" fmla="*/ 41785 w 112"/>
                  <a:gd name="T113" fmla="*/ 147745 h 88"/>
                  <a:gd name="T114" fmla="*/ 28490 w 112"/>
                  <a:gd name="T115" fmla="*/ 147745 h 88"/>
                  <a:gd name="T116" fmla="*/ 24691 w 112"/>
                  <a:gd name="T117" fmla="*/ 159110 h 88"/>
                  <a:gd name="T118" fmla="*/ 13295 w 112"/>
                  <a:gd name="T119" fmla="*/ 157216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3" name="Freeform 139"/>
              <p:cNvSpPr>
                <a:spLocks noChangeAspect="1"/>
              </p:cNvSpPr>
              <p:nvPr/>
            </p:nvSpPr>
            <p:spPr bwMode="auto">
              <a:xfrm>
                <a:off x="4832350" y="3182937"/>
                <a:ext cx="241300" cy="204788"/>
              </a:xfrm>
              <a:custGeom>
                <a:avLst/>
                <a:gdLst>
                  <a:gd name="T0" fmla="*/ 217170 w 120"/>
                  <a:gd name="T1" fmla="*/ 91141 h 102"/>
                  <a:gd name="T2" fmla="*/ 207645 w 120"/>
                  <a:gd name="T3" fmla="*/ 87344 h 102"/>
                  <a:gd name="T4" fmla="*/ 213360 w 120"/>
                  <a:gd name="T5" fmla="*/ 72153 h 102"/>
                  <a:gd name="T6" fmla="*/ 217170 w 120"/>
                  <a:gd name="T7" fmla="*/ 51267 h 102"/>
                  <a:gd name="T8" fmla="*/ 205740 w 120"/>
                  <a:gd name="T9" fmla="*/ 39874 h 102"/>
                  <a:gd name="T10" fmla="*/ 196215 w 120"/>
                  <a:gd name="T11" fmla="*/ 22785 h 102"/>
                  <a:gd name="T12" fmla="*/ 173355 w 120"/>
                  <a:gd name="T13" fmla="*/ 18988 h 102"/>
                  <a:gd name="T14" fmla="*/ 129540 w 120"/>
                  <a:gd name="T15" fmla="*/ 15190 h 102"/>
                  <a:gd name="T16" fmla="*/ 118110 w 120"/>
                  <a:gd name="T17" fmla="*/ 26583 h 102"/>
                  <a:gd name="T18" fmla="*/ 121920 w 120"/>
                  <a:gd name="T19" fmla="*/ 18988 h 102"/>
                  <a:gd name="T20" fmla="*/ 121920 w 120"/>
                  <a:gd name="T21" fmla="*/ 15190 h 102"/>
                  <a:gd name="T22" fmla="*/ 99060 w 120"/>
                  <a:gd name="T23" fmla="*/ 20887 h 102"/>
                  <a:gd name="T24" fmla="*/ 93345 w 120"/>
                  <a:gd name="T25" fmla="*/ 7595 h 102"/>
                  <a:gd name="T26" fmla="*/ 83820 w 120"/>
                  <a:gd name="T27" fmla="*/ 0 h 102"/>
                  <a:gd name="T28" fmla="*/ 60960 w 120"/>
                  <a:gd name="T29" fmla="*/ 9494 h 102"/>
                  <a:gd name="T30" fmla="*/ 43815 w 120"/>
                  <a:gd name="T31" fmla="*/ 18988 h 102"/>
                  <a:gd name="T32" fmla="*/ 9525 w 120"/>
                  <a:gd name="T33" fmla="*/ 28482 h 102"/>
                  <a:gd name="T34" fmla="*/ 9525 w 120"/>
                  <a:gd name="T35" fmla="*/ 32279 h 102"/>
                  <a:gd name="T36" fmla="*/ 1905 w 120"/>
                  <a:gd name="T37" fmla="*/ 36077 h 102"/>
                  <a:gd name="T38" fmla="*/ 0 w 120"/>
                  <a:gd name="T39" fmla="*/ 64558 h 102"/>
                  <a:gd name="T40" fmla="*/ 7620 w 120"/>
                  <a:gd name="T41" fmla="*/ 83546 h 102"/>
                  <a:gd name="T42" fmla="*/ 9525 w 120"/>
                  <a:gd name="T43" fmla="*/ 102534 h 102"/>
                  <a:gd name="T44" fmla="*/ 19050 w 120"/>
                  <a:gd name="T45" fmla="*/ 119623 h 102"/>
                  <a:gd name="T46" fmla="*/ 26670 w 120"/>
                  <a:gd name="T47" fmla="*/ 129117 h 102"/>
                  <a:gd name="T48" fmla="*/ 36195 w 120"/>
                  <a:gd name="T49" fmla="*/ 132914 h 102"/>
                  <a:gd name="T50" fmla="*/ 51435 w 120"/>
                  <a:gd name="T51" fmla="*/ 138611 h 102"/>
                  <a:gd name="T52" fmla="*/ 59055 w 120"/>
                  <a:gd name="T53" fmla="*/ 157598 h 102"/>
                  <a:gd name="T54" fmla="*/ 62865 w 120"/>
                  <a:gd name="T55" fmla="*/ 146206 h 102"/>
                  <a:gd name="T56" fmla="*/ 76200 w 120"/>
                  <a:gd name="T57" fmla="*/ 151902 h 102"/>
                  <a:gd name="T58" fmla="*/ 80010 w 120"/>
                  <a:gd name="T59" fmla="*/ 155700 h 102"/>
                  <a:gd name="T60" fmla="*/ 91440 w 120"/>
                  <a:gd name="T61" fmla="*/ 159497 h 102"/>
                  <a:gd name="T62" fmla="*/ 102870 w 120"/>
                  <a:gd name="T63" fmla="*/ 170890 h 102"/>
                  <a:gd name="T64" fmla="*/ 116205 w 120"/>
                  <a:gd name="T65" fmla="*/ 180384 h 102"/>
                  <a:gd name="T66" fmla="*/ 131445 w 120"/>
                  <a:gd name="T67" fmla="*/ 182282 h 102"/>
                  <a:gd name="T68" fmla="*/ 137160 w 120"/>
                  <a:gd name="T69" fmla="*/ 186080 h 102"/>
                  <a:gd name="T70" fmla="*/ 154305 w 120"/>
                  <a:gd name="T71" fmla="*/ 180384 h 102"/>
                  <a:gd name="T72" fmla="*/ 165735 w 120"/>
                  <a:gd name="T73" fmla="*/ 178485 h 102"/>
                  <a:gd name="T74" fmla="*/ 184785 w 120"/>
                  <a:gd name="T75" fmla="*/ 187979 h 102"/>
                  <a:gd name="T76" fmla="*/ 201930 w 120"/>
                  <a:gd name="T77" fmla="*/ 191776 h 102"/>
                  <a:gd name="T78" fmla="*/ 198120 w 120"/>
                  <a:gd name="T79" fmla="*/ 186080 h 102"/>
                  <a:gd name="T80" fmla="*/ 196215 w 120"/>
                  <a:gd name="T81" fmla="*/ 172788 h 102"/>
                  <a:gd name="T82" fmla="*/ 219075 w 120"/>
                  <a:gd name="T83" fmla="*/ 153801 h 102"/>
                  <a:gd name="T84" fmla="*/ 228600 w 120"/>
                  <a:gd name="T85" fmla="*/ 144307 h 102"/>
                  <a:gd name="T86" fmla="*/ 226695 w 120"/>
                  <a:gd name="T87" fmla="*/ 134813 h 102"/>
                  <a:gd name="T88" fmla="*/ 217170 w 120"/>
                  <a:gd name="T89" fmla="*/ 110129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4" name="Freeform 140"/>
              <p:cNvSpPr>
                <a:spLocks noChangeAspect="1"/>
              </p:cNvSpPr>
              <p:nvPr/>
            </p:nvSpPr>
            <p:spPr bwMode="auto">
              <a:xfrm>
                <a:off x="4964113" y="3173412"/>
                <a:ext cx="69850" cy="30163"/>
              </a:xfrm>
              <a:custGeom>
                <a:avLst/>
                <a:gdLst>
                  <a:gd name="T0" fmla="*/ 60960 w 35"/>
                  <a:gd name="T1" fmla="*/ 24765 h 15"/>
                  <a:gd name="T2" fmla="*/ 47625 w 35"/>
                  <a:gd name="T3" fmla="*/ 28575 h 15"/>
                  <a:gd name="T4" fmla="*/ 36195 w 35"/>
                  <a:gd name="T5" fmla="*/ 26670 h 15"/>
                  <a:gd name="T6" fmla="*/ 3810 w 35"/>
                  <a:gd name="T7" fmla="*/ 24765 h 15"/>
                  <a:gd name="T8" fmla="*/ 13335 w 35"/>
                  <a:gd name="T9" fmla="*/ 19050 h 15"/>
                  <a:gd name="T10" fmla="*/ 11430 w 35"/>
                  <a:gd name="T11" fmla="*/ 17145 h 15"/>
                  <a:gd name="T12" fmla="*/ 3810 w 35"/>
                  <a:gd name="T13" fmla="*/ 19050 h 15"/>
                  <a:gd name="T14" fmla="*/ 1905 w 35"/>
                  <a:gd name="T15" fmla="*/ 11430 h 15"/>
                  <a:gd name="T16" fmla="*/ 11430 w 35"/>
                  <a:gd name="T17" fmla="*/ 9525 h 15"/>
                  <a:gd name="T18" fmla="*/ 20955 w 35"/>
                  <a:gd name="T19" fmla="*/ 1905 h 15"/>
                  <a:gd name="T20" fmla="*/ 20955 w 35"/>
                  <a:gd name="T21" fmla="*/ 3810 h 15"/>
                  <a:gd name="T22" fmla="*/ 17145 w 35"/>
                  <a:gd name="T23" fmla="*/ 9525 h 15"/>
                  <a:gd name="T24" fmla="*/ 30480 w 35"/>
                  <a:gd name="T25" fmla="*/ 9525 h 15"/>
                  <a:gd name="T26" fmla="*/ 30480 w 35"/>
                  <a:gd name="T27" fmla="*/ 1905 h 15"/>
                  <a:gd name="T28" fmla="*/ 34290 w 35"/>
                  <a:gd name="T29" fmla="*/ 0 h 15"/>
                  <a:gd name="T30" fmla="*/ 43815 w 35"/>
                  <a:gd name="T31" fmla="*/ 5715 h 15"/>
                  <a:gd name="T32" fmla="*/ 51435 w 35"/>
                  <a:gd name="T33" fmla="*/ 5715 h 15"/>
                  <a:gd name="T34" fmla="*/ 55245 w 35"/>
                  <a:gd name="T35" fmla="*/ 3810 h 15"/>
                  <a:gd name="T36" fmla="*/ 64770 w 35"/>
                  <a:gd name="T37" fmla="*/ 9525 h 15"/>
                  <a:gd name="T38" fmla="*/ 64770 w 35"/>
                  <a:gd name="T39" fmla="*/ 17145 h 15"/>
                  <a:gd name="T40" fmla="*/ 60960 w 35"/>
                  <a:gd name="T41" fmla="*/ 24765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5" name="Freeform 141"/>
              <p:cNvSpPr>
                <a:spLocks noChangeAspect="1"/>
              </p:cNvSpPr>
              <p:nvPr/>
            </p:nvSpPr>
            <p:spPr bwMode="auto">
              <a:xfrm>
                <a:off x="4987925" y="3121025"/>
                <a:ext cx="141288" cy="95250"/>
              </a:xfrm>
              <a:custGeom>
                <a:avLst/>
                <a:gdLst>
                  <a:gd name="T0" fmla="*/ 11430 w 70"/>
                  <a:gd name="T1" fmla="*/ 49014 h 48"/>
                  <a:gd name="T2" fmla="*/ 7620 w 70"/>
                  <a:gd name="T3" fmla="*/ 37703 h 48"/>
                  <a:gd name="T4" fmla="*/ 1905 w 70"/>
                  <a:gd name="T5" fmla="*/ 26392 h 48"/>
                  <a:gd name="T6" fmla="*/ 0 w 70"/>
                  <a:gd name="T7" fmla="*/ 16967 h 48"/>
                  <a:gd name="T8" fmla="*/ 7620 w 70"/>
                  <a:gd name="T9" fmla="*/ 9426 h 48"/>
                  <a:gd name="T10" fmla="*/ 22860 w 70"/>
                  <a:gd name="T11" fmla="*/ 1885 h 48"/>
                  <a:gd name="T12" fmla="*/ 45720 w 70"/>
                  <a:gd name="T13" fmla="*/ 5656 h 48"/>
                  <a:gd name="T14" fmla="*/ 68580 w 70"/>
                  <a:gd name="T15" fmla="*/ 7541 h 48"/>
                  <a:gd name="T16" fmla="*/ 76200 w 70"/>
                  <a:gd name="T17" fmla="*/ 11311 h 48"/>
                  <a:gd name="T18" fmla="*/ 87630 w 70"/>
                  <a:gd name="T19" fmla="*/ 7541 h 48"/>
                  <a:gd name="T20" fmla="*/ 99060 w 70"/>
                  <a:gd name="T21" fmla="*/ 15081 h 48"/>
                  <a:gd name="T22" fmla="*/ 114300 w 70"/>
                  <a:gd name="T23" fmla="*/ 24507 h 48"/>
                  <a:gd name="T24" fmla="*/ 129540 w 70"/>
                  <a:gd name="T25" fmla="*/ 35818 h 48"/>
                  <a:gd name="T26" fmla="*/ 129540 w 70"/>
                  <a:gd name="T27" fmla="*/ 49014 h 48"/>
                  <a:gd name="T28" fmla="*/ 112395 w 70"/>
                  <a:gd name="T29" fmla="*/ 52785 h 48"/>
                  <a:gd name="T30" fmla="*/ 106680 w 70"/>
                  <a:gd name="T31" fmla="*/ 67866 h 48"/>
                  <a:gd name="T32" fmla="*/ 108585 w 70"/>
                  <a:gd name="T33" fmla="*/ 77292 h 48"/>
                  <a:gd name="T34" fmla="*/ 91440 w 70"/>
                  <a:gd name="T35" fmla="*/ 77292 h 48"/>
                  <a:gd name="T36" fmla="*/ 85725 w 70"/>
                  <a:gd name="T37" fmla="*/ 86718 h 48"/>
                  <a:gd name="T38" fmla="*/ 76200 w 70"/>
                  <a:gd name="T39" fmla="*/ 86718 h 48"/>
                  <a:gd name="T40" fmla="*/ 66675 w 70"/>
                  <a:gd name="T41" fmla="*/ 90488 h 48"/>
                  <a:gd name="T42" fmla="*/ 57150 w 70"/>
                  <a:gd name="T43" fmla="*/ 88603 h 48"/>
                  <a:gd name="T44" fmla="*/ 47625 w 70"/>
                  <a:gd name="T45" fmla="*/ 81062 h 48"/>
                  <a:gd name="T46" fmla="*/ 38100 w 70"/>
                  <a:gd name="T47" fmla="*/ 73522 h 48"/>
                  <a:gd name="T48" fmla="*/ 41910 w 70"/>
                  <a:gd name="T49" fmla="*/ 65981 h 48"/>
                  <a:gd name="T50" fmla="*/ 41910 w 70"/>
                  <a:gd name="T51" fmla="*/ 58440 h 48"/>
                  <a:gd name="T52" fmla="*/ 32385 w 70"/>
                  <a:gd name="T53" fmla="*/ 52785 h 48"/>
                  <a:gd name="T54" fmla="*/ 28575 w 70"/>
                  <a:gd name="T55" fmla="*/ 54670 h 48"/>
                  <a:gd name="T56" fmla="*/ 20955 w 70"/>
                  <a:gd name="T57" fmla="*/ 54670 h 48"/>
                  <a:gd name="T58" fmla="*/ 11430 w 70"/>
                  <a:gd name="T59" fmla="*/ 49014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6" name="Freeform 142"/>
              <p:cNvSpPr>
                <a:spLocks noChangeAspect="1"/>
              </p:cNvSpPr>
              <p:nvPr/>
            </p:nvSpPr>
            <p:spPr bwMode="auto">
              <a:xfrm>
                <a:off x="4986338" y="3057525"/>
                <a:ext cx="173037" cy="100012"/>
              </a:xfrm>
              <a:custGeom>
                <a:avLst/>
                <a:gdLst>
                  <a:gd name="T0" fmla="*/ 138795 w 86"/>
                  <a:gd name="T1" fmla="*/ 17145 h 50"/>
                  <a:gd name="T2" fmla="*/ 133091 w 86"/>
                  <a:gd name="T3" fmla="*/ 17145 h 50"/>
                  <a:gd name="T4" fmla="*/ 125486 w 86"/>
                  <a:gd name="T5" fmla="*/ 20955 h 50"/>
                  <a:gd name="T6" fmla="*/ 112177 w 86"/>
                  <a:gd name="T7" fmla="*/ 11430 h 50"/>
                  <a:gd name="T8" fmla="*/ 95065 w 86"/>
                  <a:gd name="T9" fmla="*/ 3810 h 50"/>
                  <a:gd name="T10" fmla="*/ 87460 w 86"/>
                  <a:gd name="T11" fmla="*/ 1905 h 50"/>
                  <a:gd name="T12" fmla="*/ 74151 w 86"/>
                  <a:gd name="T13" fmla="*/ 9525 h 50"/>
                  <a:gd name="T14" fmla="*/ 77953 w 86"/>
                  <a:gd name="T15" fmla="*/ 26670 h 50"/>
                  <a:gd name="T16" fmla="*/ 70348 w 86"/>
                  <a:gd name="T17" fmla="*/ 38100 h 50"/>
                  <a:gd name="T18" fmla="*/ 55138 w 86"/>
                  <a:gd name="T19" fmla="*/ 43815 h 50"/>
                  <a:gd name="T20" fmla="*/ 45631 w 86"/>
                  <a:gd name="T21" fmla="*/ 30480 h 50"/>
                  <a:gd name="T22" fmla="*/ 36125 w 86"/>
                  <a:gd name="T23" fmla="*/ 20955 h 50"/>
                  <a:gd name="T24" fmla="*/ 34223 w 86"/>
                  <a:gd name="T25" fmla="*/ 15240 h 50"/>
                  <a:gd name="T26" fmla="*/ 17112 w 86"/>
                  <a:gd name="T27" fmla="*/ 22860 h 50"/>
                  <a:gd name="T28" fmla="*/ 11408 w 86"/>
                  <a:gd name="T29" fmla="*/ 30480 h 50"/>
                  <a:gd name="T30" fmla="*/ 1901 w 86"/>
                  <a:gd name="T31" fmla="*/ 53340 h 50"/>
                  <a:gd name="T32" fmla="*/ 1901 w 86"/>
                  <a:gd name="T33" fmla="*/ 76200 h 50"/>
                  <a:gd name="T34" fmla="*/ 9507 w 86"/>
                  <a:gd name="T35" fmla="*/ 68580 h 50"/>
                  <a:gd name="T36" fmla="*/ 24717 w 86"/>
                  <a:gd name="T37" fmla="*/ 60960 h 50"/>
                  <a:gd name="T38" fmla="*/ 47533 w 86"/>
                  <a:gd name="T39" fmla="*/ 64770 h 50"/>
                  <a:gd name="T40" fmla="*/ 70348 w 86"/>
                  <a:gd name="T41" fmla="*/ 66675 h 50"/>
                  <a:gd name="T42" fmla="*/ 77953 w 86"/>
                  <a:gd name="T43" fmla="*/ 70485 h 50"/>
                  <a:gd name="T44" fmla="*/ 89361 w 86"/>
                  <a:gd name="T45" fmla="*/ 66675 h 50"/>
                  <a:gd name="T46" fmla="*/ 100769 w 86"/>
                  <a:gd name="T47" fmla="*/ 74295 h 50"/>
                  <a:gd name="T48" fmla="*/ 115979 w 86"/>
                  <a:gd name="T49" fmla="*/ 83820 h 50"/>
                  <a:gd name="T50" fmla="*/ 131190 w 86"/>
                  <a:gd name="T51" fmla="*/ 95250 h 50"/>
                  <a:gd name="T52" fmla="*/ 138795 w 86"/>
                  <a:gd name="T53" fmla="*/ 87630 h 50"/>
                  <a:gd name="T54" fmla="*/ 150203 w 86"/>
                  <a:gd name="T55" fmla="*/ 89535 h 50"/>
                  <a:gd name="T56" fmla="*/ 155907 w 86"/>
                  <a:gd name="T57" fmla="*/ 78105 h 50"/>
                  <a:gd name="T58" fmla="*/ 161611 w 86"/>
                  <a:gd name="T59" fmla="*/ 72390 h 50"/>
                  <a:gd name="T60" fmla="*/ 163512 w 86"/>
                  <a:gd name="T61" fmla="*/ 64770 h 50"/>
                  <a:gd name="T62" fmla="*/ 152104 w 86"/>
                  <a:gd name="T63" fmla="*/ 45720 h 50"/>
                  <a:gd name="T64" fmla="*/ 152104 w 86"/>
                  <a:gd name="T65" fmla="*/ 32385 h 50"/>
                  <a:gd name="T66" fmla="*/ 146400 w 86"/>
                  <a:gd name="T67" fmla="*/ 24765 h 50"/>
                  <a:gd name="T68" fmla="*/ 138795 w 86"/>
                  <a:gd name="T69" fmla="*/ 17145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7" name="Freeform 143"/>
              <p:cNvSpPr>
                <a:spLocks noChangeAspect="1"/>
              </p:cNvSpPr>
              <p:nvPr/>
            </p:nvSpPr>
            <p:spPr bwMode="auto">
              <a:xfrm>
                <a:off x="5040313" y="3005137"/>
                <a:ext cx="106362" cy="76200"/>
              </a:xfrm>
              <a:custGeom>
                <a:avLst/>
                <a:gdLst>
                  <a:gd name="T0" fmla="*/ 88181 w 53"/>
                  <a:gd name="T1" fmla="*/ 67576 h 37"/>
                  <a:gd name="T2" fmla="*/ 82430 w 53"/>
                  <a:gd name="T3" fmla="*/ 67576 h 37"/>
                  <a:gd name="T4" fmla="*/ 74762 w 53"/>
                  <a:gd name="T5" fmla="*/ 71437 h 37"/>
                  <a:gd name="T6" fmla="*/ 61343 w 53"/>
                  <a:gd name="T7" fmla="*/ 61783 h 37"/>
                  <a:gd name="T8" fmla="*/ 44091 w 53"/>
                  <a:gd name="T9" fmla="*/ 54060 h 37"/>
                  <a:gd name="T10" fmla="*/ 36423 w 53"/>
                  <a:gd name="T11" fmla="*/ 52130 h 37"/>
                  <a:gd name="T12" fmla="*/ 23004 w 53"/>
                  <a:gd name="T13" fmla="*/ 59853 h 37"/>
                  <a:gd name="T14" fmla="*/ 26838 w 53"/>
                  <a:gd name="T15" fmla="*/ 42476 h 37"/>
                  <a:gd name="T16" fmla="*/ 19170 w 53"/>
                  <a:gd name="T17" fmla="*/ 42476 h 37"/>
                  <a:gd name="T18" fmla="*/ 13419 w 53"/>
                  <a:gd name="T19" fmla="*/ 46338 h 37"/>
                  <a:gd name="T20" fmla="*/ 3834 w 53"/>
                  <a:gd name="T21" fmla="*/ 36684 h 37"/>
                  <a:gd name="T22" fmla="*/ 3834 w 53"/>
                  <a:gd name="T23" fmla="*/ 28961 h 37"/>
                  <a:gd name="T24" fmla="*/ 0 w 53"/>
                  <a:gd name="T25" fmla="*/ 21238 h 37"/>
                  <a:gd name="T26" fmla="*/ 3834 w 53"/>
                  <a:gd name="T27" fmla="*/ 11584 h 37"/>
                  <a:gd name="T28" fmla="*/ 19170 w 53"/>
                  <a:gd name="T29" fmla="*/ 5792 h 37"/>
                  <a:gd name="T30" fmla="*/ 46008 w 53"/>
                  <a:gd name="T31" fmla="*/ 0 h 37"/>
                  <a:gd name="T32" fmla="*/ 69011 w 53"/>
                  <a:gd name="T33" fmla="*/ 0 h 37"/>
                  <a:gd name="T34" fmla="*/ 78596 w 53"/>
                  <a:gd name="T35" fmla="*/ 5792 h 37"/>
                  <a:gd name="T36" fmla="*/ 101600 w 53"/>
                  <a:gd name="T37" fmla="*/ 5792 h 37"/>
                  <a:gd name="T38" fmla="*/ 99683 w 53"/>
                  <a:gd name="T39" fmla="*/ 15446 h 37"/>
                  <a:gd name="T40" fmla="*/ 97766 w 53"/>
                  <a:gd name="T41" fmla="*/ 21238 h 37"/>
                  <a:gd name="T42" fmla="*/ 86264 w 53"/>
                  <a:gd name="T43" fmla="*/ 23169 h 37"/>
                  <a:gd name="T44" fmla="*/ 76679 w 53"/>
                  <a:gd name="T45" fmla="*/ 27030 h 37"/>
                  <a:gd name="T46" fmla="*/ 84347 w 53"/>
                  <a:gd name="T47" fmla="*/ 42476 h 37"/>
                  <a:gd name="T48" fmla="*/ 92015 w 53"/>
                  <a:gd name="T49" fmla="*/ 59853 h 37"/>
                  <a:gd name="T50" fmla="*/ 90098 w 53"/>
                  <a:gd name="T51" fmla="*/ 63714 h 37"/>
                  <a:gd name="T52" fmla="*/ 88181 w 53"/>
                  <a:gd name="T53" fmla="*/ 67576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8" name="Freeform 144"/>
              <p:cNvSpPr>
                <a:spLocks noChangeAspect="1"/>
              </p:cNvSpPr>
              <p:nvPr/>
            </p:nvSpPr>
            <p:spPr bwMode="auto">
              <a:xfrm>
                <a:off x="4959350" y="2573337"/>
                <a:ext cx="255588" cy="423863"/>
              </a:xfrm>
              <a:custGeom>
                <a:avLst/>
                <a:gdLst>
                  <a:gd name="T0" fmla="*/ 91800 w 127"/>
                  <a:gd name="T1" fmla="*/ 180832 h 211"/>
                  <a:gd name="T2" fmla="*/ 105187 w 127"/>
                  <a:gd name="T3" fmla="*/ 207481 h 211"/>
                  <a:gd name="T4" fmla="*/ 74587 w 127"/>
                  <a:gd name="T5" fmla="*/ 232226 h 211"/>
                  <a:gd name="T6" fmla="*/ 42075 w 127"/>
                  <a:gd name="T7" fmla="*/ 268392 h 211"/>
                  <a:gd name="T8" fmla="*/ 19125 w 127"/>
                  <a:gd name="T9" fmla="*/ 285524 h 211"/>
                  <a:gd name="T10" fmla="*/ 24862 w 127"/>
                  <a:gd name="T11" fmla="*/ 352146 h 211"/>
                  <a:gd name="T12" fmla="*/ 49725 w 127"/>
                  <a:gd name="T13" fmla="*/ 376892 h 211"/>
                  <a:gd name="T14" fmla="*/ 65025 w 127"/>
                  <a:gd name="T15" fmla="*/ 397830 h 211"/>
                  <a:gd name="T16" fmla="*/ 112837 w 127"/>
                  <a:gd name="T17" fmla="*/ 388313 h 211"/>
                  <a:gd name="T18" fmla="*/ 156825 w 127"/>
                  <a:gd name="T19" fmla="*/ 376892 h 211"/>
                  <a:gd name="T20" fmla="*/ 179775 w 127"/>
                  <a:gd name="T21" fmla="*/ 361664 h 211"/>
                  <a:gd name="T22" fmla="*/ 214200 w 127"/>
                  <a:gd name="T23" fmla="*/ 327401 h 211"/>
                  <a:gd name="T24" fmla="*/ 242887 w 127"/>
                  <a:gd name="T25" fmla="*/ 283620 h 211"/>
                  <a:gd name="T26" fmla="*/ 212287 w 127"/>
                  <a:gd name="T27" fmla="*/ 251261 h 211"/>
                  <a:gd name="T28" fmla="*/ 216112 w 127"/>
                  <a:gd name="T29" fmla="*/ 230323 h 211"/>
                  <a:gd name="T30" fmla="*/ 208462 w 127"/>
                  <a:gd name="T31" fmla="*/ 213191 h 211"/>
                  <a:gd name="T32" fmla="*/ 200812 w 127"/>
                  <a:gd name="T33" fmla="*/ 199867 h 211"/>
                  <a:gd name="T34" fmla="*/ 196987 w 127"/>
                  <a:gd name="T35" fmla="*/ 188446 h 211"/>
                  <a:gd name="T36" fmla="*/ 208462 w 127"/>
                  <a:gd name="T37" fmla="*/ 167507 h 211"/>
                  <a:gd name="T38" fmla="*/ 198900 w 127"/>
                  <a:gd name="T39" fmla="*/ 100885 h 211"/>
                  <a:gd name="T40" fmla="*/ 168300 w 127"/>
                  <a:gd name="T41" fmla="*/ 79947 h 211"/>
                  <a:gd name="T42" fmla="*/ 168300 w 127"/>
                  <a:gd name="T43" fmla="*/ 53298 h 211"/>
                  <a:gd name="T44" fmla="*/ 170212 w 127"/>
                  <a:gd name="T45" fmla="*/ 43780 h 211"/>
                  <a:gd name="T46" fmla="*/ 160650 w 127"/>
                  <a:gd name="T47" fmla="*/ 13324 h 211"/>
                  <a:gd name="T48" fmla="*/ 116662 w 127"/>
                  <a:gd name="T49" fmla="*/ 5710 h 211"/>
                  <a:gd name="T50" fmla="*/ 105187 w 127"/>
                  <a:gd name="T51" fmla="*/ 47587 h 211"/>
                  <a:gd name="T52" fmla="*/ 91800 w 127"/>
                  <a:gd name="T53" fmla="*/ 62815 h 211"/>
                  <a:gd name="T54" fmla="*/ 51637 w 127"/>
                  <a:gd name="T55" fmla="*/ 60912 h 211"/>
                  <a:gd name="T56" fmla="*/ 7650 w 127"/>
                  <a:gd name="T57" fmla="*/ 26649 h 211"/>
                  <a:gd name="T58" fmla="*/ 0 w 127"/>
                  <a:gd name="T59" fmla="*/ 43780 h 211"/>
                  <a:gd name="T60" fmla="*/ 42075 w 127"/>
                  <a:gd name="T61" fmla="*/ 68526 h 211"/>
                  <a:gd name="T62" fmla="*/ 59287 w 127"/>
                  <a:gd name="T63" fmla="*/ 102789 h 211"/>
                  <a:gd name="T64" fmla="*/ 65025 w 127"/>
                  <a:gd name="T65" fmla="*/ 114210 h 211"/>
                  <a:gd name="T66" fmla="*/ 66937 w 127"/>
                  <a:gd name="T67" fmla="*/ 150376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09" name="Freeform 145"/>
              <p:cNvSpPr>
                <a:spLocks noChangeAspect="1"/>
              </p:cNvSpPr>
              <p:nvPr/>
            </p:nvSpPr>
            <p:spPr bwMode="auto">
              <a:xfrm>
                <a:off x="4752975" y="2614612"/>
                <a:ext cx="287338" cy="550863"/>
              </a:xfrm>
              <a:custGeom>
                <a:avLst/>
                <a:gdLst>
                  <a:gd name="T0" fmla="*/ 9492 w 143"/>
                  <a:gd name="T1" fmla="*/ 371701 h 274"/>
                  <a:gd name="T2" fmla="*/ 26577 w 143"/>
                  <a:gd name="T3" fmla="*/ 345015 h 274"/>
                  <a:gd name="T4" fmla="*/ 30373 w 143"/>
                  <a:gd name="T5" fmla="*/ 308798 h 274"/>
                  <a:gd name="T6" fmla="*/ 17085 w 143"/>
                  <a:gd name="T7" fmla="*/ 280206 h 274"/>
                  <a:gd name="T8" fmla="*/ 30373 w 143"/>
                  <a:gd name="T9" fmla="*/ 198241 h 274"/>
                  <a:gd name="T10" fmla="*/ 53154 w 143"/>
                  <a:gd name="T11" fmla="*/ 182991 h 274"/>
                  <a:gd name="T12" fmla="*/ 66442 w 143"/>
                  <a:gd name="T13" fmla="*/ 118182 h 274"/>
                  <a:gd name="T14" fmla="*/ 98714 w 143"/>
                  <a:gd name="T15" fmla="*/ 85777 h 274"/>
                  <a:gd name="T16" fmla="*/ 125291 w 143"/>
                  <a:gd name="T17" fmla="*/ 41936 h 274"/>
                  <a:gd name="T18" fmla="*/ 140477 w 143"/>
                  <a:gd name="T19" fmla="*/ 20968 h 274"/>
                  <a:gd name="T20" fmla="*/ 180343 w 143"/>
                  <a:gd name="T21" fmla="*/ 28592 h 274"/>
                  <a:gd name="T22" fmla="*/ 195529 w 143"/>
                  <a:gd name="T23" fmla="*/ 3812 h 274"/>
                  <a:gd name="T24" fmla="*/ 237293 w 143"/>
                  <a:gd name="T25" fmla="*/ 28592 h 274"/>
                  <a:gd name="T26" fmla="*/ 254378 w 143"/>
                  <a:gd name="T27" fmla="*/ 62903 h 274"/>
                  <a:gd name="T28" fmla="*/ 260073 w 143"/>
                  <a:gd name="T29" fmla="*/ 74340 h 274"/>
                  <a:gd name="T30" fmla="*/ 261971 w 143"/>
                  <a:gd name="T31" fmla="*/ 110557 h 274"/>
                  <a:gd name="T32" fmla="*/ 254378 w 143"/>
                  <a:gd name="T33" fmla="*/ 133431 h 274"/>
                  <a:gd name="T34" fmla="*/ 235394 w 143"/>
                  <a:gd name="T35" fmla="*/ 144868 h 274"/>
                  <a:gd name="T36" fmla="*/ 220208 w 143"/>
                  <a:gd name="T37" fmla="*/ 156305 h 274"/>
                  <a:gd name="T38" fmla="*/ 222106 w 143"/>
                  <a:gd name="T39" fmla="*/ 184898 h 274"/>
                  <a:gd name="T40" fmla="*/ 195529 w 143"/>
                  <a:gd name="T41" fmla="*/ 213490 h 274"/>
                  <a:gd name="T42" fmla="*/ 161359 w 143"/>
                  <a:gd name="T43" fmla="*/ 232552 h 274"/>
                  <a:gd name="T44" fmla="*/ 146172 w 143"/>
                  <a:gd name="T45" fmla="*/ 255426 h 274"/>
                  <a:gd name="T46" fmla="*/ 138579 w 143"/>
                  <a:gd name="T47" fmla="*/ 266862 h 274"/>
                  <a:gd name="T48" fmla="*/ 129087 w 143"/>
                  <a:gd name="T49" fmla="*/ 291643 h 274"/>
                  <a:gd name="T50" fmla="*/ 142376 w 143"/>
                  <a:gd name="T51" fmla="*/ 339297 h 274"/>
                  <a:gd name="T52" fmla="*/ 176546 w 143"/>
                  <a:gd name="T53" fmla="*/ 360264 h 274"/>
                  <a:gd name="T54" fmla="*/ 148071 w 143"/>
                  <a:gd name="T55" fmla="*/ 371701 h 274"/>
                  <a:gd name="T56" fmla="*/ 163257 w 143"/>
                  <a:gd name="T57" fmla="*/ 377420 h 274"/>
                  <a:gd name="T58" fmla="*/ 146172 w 143"/>
                  <a:gd name="T59" fmla="*/ 388857 h 274"/>
                  <a:gd name="T60" fmla="*/ 127189 w 143"/>
                  <a:gd name="T61" fmla="*/ 407918 h 274"/>
                  <a:gd name="T62" fmla="*/ 119596 w 143"/>
                  <a:gd name="T63" fmla="*/ 472728 h 274"/>
                  <a:gd name="T64" fmla="*/ 87324 w 143"/>
                  <a:gd name="T65" fmla="*/ 491789 h 274"/>
                  <a:gd name="T66" fmla="*/ 81629 w 143"/>
                  <a:gd name="T67" fmla="*/ 516570 h 274"/>
                  <a:gd name="T68" fmla="*/ 45560 w 143"/>
                  <a:gd name="T69" fmla="*/ 520382 h 274"/>
                  <a:gd name="T70" fmla="*/ 49357 w 143"/>
                  <a:gd name="T71" fmla="*/ 507039 h 274"/>
                  <a:gd name="T72" fmla="*/ 45560 w 143"/>
                  <a:gd name="T73" fmla="*/ 489883 h 274"/>
                  <a:gd name="T74" fmla="*/ 45560 w 143"/>
                  <a:gd name="T75" fmla="*/ 480352 h 274"/>
                  <a:gd name="T76" fmla="*/ 18983 w 143"/>
                  <a:gd name="T77" fmla="*/ 451760 h 274"/>
                  <a:gd name="T78" fmla="*/ 15187 w 143"/>
                  <a:gd name="T79" fmla="*/ 415543 h 274"/>
                  <a:gd name="T80" fmla="*/ 7593 w 143"/>
                  <a:gd name="T81" fmla="*/ 394575 h 274"/>
                  <a:gd name="T82" fmla="*/ 9492 w 143"/>
                  <a:gd name="T83" fmla="*/ 386951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0" name="Freeform 146"/>
              <p:cNvSpPr>
                <a:spLocks noChangeAspect="1"/>
              </p:cNvSpPr>
              <p:nvPr/>
            </p:nvSpPr>
            <p:spPr bwMode="auto">
              <a:xfrm>
                <a:off x="4606925" y="2527300"/>
                <a:ext cx="577850" cy="536575"/>
              </a:xfrm>
              <a:custGeom>
                <a:avLst/>
                <a:gdLst>
                  <a:gd name="T0" fmla="*/ 133582 w 287"/>
                  <a:gd name="T1" fmla="*/ 449019 h 267"/>
                  <a:gd name="T2" fmla="*/ 124041 w 287"/>
                  <a:gd name="T3" fmla="*/ 466142 h 267"/>
                  <a:gd name="T4" fmla="*/ 74424 w 287"/>
                  <a:gd name="T5" fmla="*/ 502292 h 267"/>
                  <a:gd name="T6" fmla="*/ 11450 w 287"/>
                  <a:gd name="T7" fmla="*/ 475655 h 267"/>
                  <a:gd name="T8" fmla="*/ 24808 w 287"/>
                  <a:gd name="T9" fmla="*/ 450921 h 267"/>
                  <a:gd name="T10" fmla="*/ 24808 w 287"/>
                  <a:gd name="T11" fmla="*/ 437603 h 267"/>
                  <a:gd name="T12" fmla="*/ 17175 w 287"/>
                  <a:gd name="T13" fmla="*/ 435700 h 267"/>
                  <a:gd name="T14" fmla="*/ 9542 w 287"/>
                  <a:gd name="T15" fmla="*/ 397648 h 267"/>
                  <a:gd name="T16" fmla="*/ 13358 w 287"/>
                  <a:gd name="T17" fmla="*/ 369109 h 267"/>
                  <a:gd name="T18" fmla="*/ 1908 w 287"/>
                  <a:gd name="T19" fmla="*/ 353888 h 267"/>
                  <a:gd name="T20" fmla="*/ 47708 w 287"/>
                  <a:gd name="T21" fmla="*/ 351985 h 267"/>
                  <a:gd name="T22" fmla="*/ 57250 w 287"/>
                  <a:gd name="T23" fmla="*/ 338667 h 267"/>
                  <a:gd name="T24" fmla="*/ 72516 w 287"/>
                  <a:gd name="T25" fmla="*/ 334861 h 267"/>
                  <a:gd name="T26" fmla="*/ 85874 w 287"/>
                  <a:gd name="T27" fmla="*/ 310127 h 267"/>
                  <a:gd name="T28" fmla="*/ 103049 w 287"/>
                  <a:gd name="T29" fmla="*/ 304419 h 267"/>
                  <a:gd name="T30" fmla="*/ 135491 w 287"/>
                  <a:gd name="T31" fmla="*/ 289199 h 267"/>
                  <a:gd name="T32" fmla="*/ 103049 w 287"/>
                  <a:gd name="T33" fmla="*/ 291101 h 267"/>
                  <a:gd name="T34" fmla="*/ 148849 w 287"/>
                  <a:gd name="T35" fmla="*/ 266367 h 267"/>
                  <a:gd name="T36" fmla="*/ 164115 w 287"/>
                  <a:gd name="T37" fmla="*/ 235925 h 267"/>
                  <a:gd name="T38" fmla="*/ 171749 w 287"/>
                  <a:gd name="T39" fmla="*/ 205483 h 267"/>
                  <a:gd name="T40" fmla="*/ 177473 w 287"/>
                  <a:gd name="T41" fmla="*/ 188360 h 267"/>
                  <a:gd name="T42" fmla="*/ 202282 w 287"/>
                  <a:gd name="T43" fmla="*/ 169333 h 267"/>
                  <a:gd name="T44" fmla="*/ 217548 w 287"/>
                  <a:gd name="T45" fmla="*/ 152210 h 267"/>
                  <a:gd name="T46" fmla="*/ 209915 w 287"/>
                  <a:gd name="T47" fmla="*/ 140794 h 267"/>
                  <a:gd name="T48" fmla="*/ 261439 w 287"/>
                  <a:gd name="T49" fmla="*/ 114157 h 267"/>
                  <a:gd name="T50" fmla="*/ 225181 w 287"/>
                  <a:gd name="T51" fmla="*/ 89423 h 267"/>
                  <a:gd name="T52" fmla="*/ 246173 w 287"/>
                  <a:gd name="T53" fmla="*/ 106547 h 267"/>
                  <a:gd name="T54" fmla="*/ 255714 w 287"/>
                  <a:gd name="T55" fmla="*/ 93228 h 267"/>
                  <a:gd name="T56" fmla="*/ 274798 w 287"/>
                  <a:gd name="T57" fmla="*/ 68494 h 267"/>
                  <a:gd name="T58" fmla="*/ 299606 w 287"/>
                  <a:gd name="T59" fmla="*/ 76105 h 267"/>
                  <a:gd name="T60" fmla="*/ 307239 w 287"/>
                  <a:gd name="T61" fmla="*/ 68494 h 267"/>
                  <a:gd name="T62" fmla="*/ 316781 w 287"/>
                  <a:gd name="T63" fmla="*/ 74202 h 267"/>
                  <a:gd name="T64" fmla="*/ 354947 w 287"/>
                  <a:gd name="T65" fmla="*/ 66592 h 267"/>
                  <a:gd name="T66" fmla="*/ 356855 w 287"/>
                  <a:gd name="T67" fmla="*/ 36150 h 267"/>
                  <a:gd name="T68" fmla="*/ 387388 w 287"/>
                  <a:gd name="T69" fmla="*/ 38052 h 267"/>
                  <a:gd name="T70" fmla="*/ 408380 w 287"/>
                  <a:gd name="T71" fmla="*/ 5708 h 267"/>
                  <a:gd name="T72" fmla="*/ 435096 w 287"/>
                  <a:gd name="T73" fmla="*/ 15221 h 267"/>
                  <a:gd name="T74" fmla="*/ 442730 w 287"/>
                  <a:gd name="T75" fmla="*/ 19026 h 267"/>
                  <a:gd name="T76" fmla="*/ 461813 w 287"/>
                  <a:gd name="T77" fmla="*/ 28539 h 267"/>
                  <a:gd name="T78" fmla="*/ 480896 w 287"/>
                  <a:gd name="T79" fmla="*/ 1903 h 267"/>
                  <a:gd name="T80" fmla="*/ 484713 w 287"/>
                  <a:gd name="T81" fmla="*/ 22831 h 267"/>
                  <a:gd name="T82" fmla="*/ 499979 w 287"/>
                  <a:gd name="T83" fmla="*/ 13318 h 267"/>
                  <a:gd name="T84" fmla="*/ 543870 w 287"/>
                  <a:gd name="T85" fmla="*/ 36150 h 267"/>
                  <a:gd name="T86" fmla="*/ 522879 w 287"/>
                  <a:gd name="T87" fmla="*/ 53273 h 267"/>
                  <a:gd name="T88" fmla="*/ 547687 w 287"/>
                  <a:gd name="T89" fmla="*/ 62787 h 267"/>
                  <a:gd name="T90" fmla="*/ 526696 w 287"/>
                  <a:gd name="T91" fmla="*/ 72300 h 267"/>
                  <a:gd name="T92" fmla="*/ 503796 w 287"/>
                  <a:gd name="T93" fmla="*/ 87521 h 267"/>
                  <a:gd name="T94" fmla="*/ 471354 w 287"/>
                  <a:gd name="T95" fmla="*/ 47566 h 267"/>
                  <a:gd name="T96" fmla="*/ 438913 w 287"/>
                  <a:gd name="T97" fmla="*/ 91326 h 267"/>
                  <a:gd name="T98" fmla="*/ 400747 w 287"/>
                  <a:gd name="T99" fmla="*/ 97034 h 267"/>
                  <a:gd name="T100" fmla="*/ 341589 w 287"/>
                  <a:gd name="T101" fmla="*/ 70397 h 267"/>
                  <a:gd name="T102" fmla="*/ 320597 w 287"/>
                  <a:gd name="T103" fmla="*/ 87521 h 267"/>
                  <a:gd name="T104" fmla="*/ 278614 w 287"/>
                  <a:gd name="T105" fmla="*/ 104644 h 267"/>
                  <a:gd name="T106" fmla="*/ 236631 w 287"/>
                  <a:gd name="T107" fmla="*/ 154112 h 267"/>
                  <a:gd name="T108" fmla="*/ 204190 w 287"/>
                  <a:gd name="T109" fmla="*/ 201678 h 267"/>
                  <a:gd name="T110" fmla="*/ 196557 w 287"/>
                  <a:gd name="T111" fmla="*/ 281588 h 267"/>
                  <a:gd name="T112" fmla="*/ 154574 w 287"/>
                  <a:gd name="T113" fmla="*/ 363401 h 267"/>
                  <a:gd name="T114" fmla="*/ 162207 w 287"/>
                  <a:gd name="T115" fmla="*/ 395745 h 267"/>
                  <a:gd name="T116" fmla="*/ 146940 w 287"/>
                  <a:gd name="T117" fmla="*/ 454727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1" name="Freeform 147"/>
              <p:cNvSpPr>
                <a:spLocks noChangeAspect="1"/>
              </p:cNvSpPr>
              <p:nvPr/>
            </p:nvSpPr>
            <p:spPr bwMode="auto">
              <a:xfrm>
                <a:off x="4635500" y="3178175"/>
                <a:ext cx="217488" cy="269875"/>
              </a:xfrm>
              <a:custGeom>
                <a:avLst/>
                <a:gdLst>
                  <a:gd name="T0" fmla="*/ 179623 w 108"/>
                  <a:gd name="T1" fmla="*/ 38147 h 134"/>
                  <a:gd name="T2" fmla="*/ 170068 w 108"/>
                  <a:gd name="T3" fmla="*/ 28611 h 134"/>
                  <a:gd name="T4" fmla="*/ 147138 w 108"/>
                  <a:gd name="T5" fmla="*/ 20981 h 134"/>
                  <a:gd name="T6" fmla="*/ 124207 w 108"/>
                  <a:gd name="T7" fmla="*/ 30518 h 134"/>
                  <a:gd name="T8" fmla="*/ 118475 w 108"/>
                  <a:gd name="T9" fmla="*/ 17166 h 134"/>
                  <a:gd name="T10" fmla="*/ 99366 w 108"/>
                  <a:gd name="T11" fmla="*/ 17166 h 134"/>
                  <a:gd name="T12" fmla="*/ 91722 w 108"/>
                  <a:gd name="T13" fmla="*/ 7629 h 134"/>
                  <a:gd name="T14" fmla="*/ 74524 w 108"/>
                  <a:gd name="T15" fmla="*/ 3815 h 134"/>
                  <a:gd name="T16" fmla="*/ 61148 w 108"/>
                  <a:gd name="T17" fmla="*/ 0 h 134"/>
                  <a:gd name="T18" fmla="*/ 66881 w 108"/>
                  <a:gd name="T19" fmla="*/ 15259 h 134"/>
                  <a:gd name="T20" fmla="*/ 66881 w 108"/>
                  <a:gd name="T21" fmla="*/ 28611 h 134"/>
                  <a:gd name="T22" fmla="*/ 68792 w 108"/>
                  <a:gd name="T23" fmla="*/ 32425 h 134"/>
                  <a:gd name="T24" fmla="*/ 59237 w 108"/>
                  <a:gd name="T25" fmla="*/ 36240 h 134"/>
                  <a:gd name="T26" fmla="*/ 53505 w 108"/>
                  <a:gd name="T27" fmla="*/ 41962 h 134"/>
                  <a:gd name="T28" fmla="*/ 45861 w 108"/>
                  <a:gd name="T29" fmla="*/ 49592 h 134"/>
                  <a:gd name="T30" fmla="*/ 36307 w 108"/>
                  <a:gd name="T31" fmla="*/ 41962 h 134"/>
                  <a:gd name="T32" fmla="*/ 30574 w 108"/>
                  <a:gd name="T33" fmla="*/ 51499 h 134"/>
                  <a:gd name="T34" fmla="*/ 26752 w 108"/>
                  <a:gd name="T35" fmla="*/ 66758 h 134"/>
                  <a:gd name="T36" fmla="*/ 24841 w 108"/>
                  <a:gd name="T37" fmla="*/ 87739 h 134"/>
                  <a:gd name="T38" fmla="*/ 17198 w 108"/>
                  <a:gd name="T39" fmla="*/ 101091 h 134"/>
                  <a:gd name="T40" fmla="*/ 1911 w 108"/>
                  <a:gd name="T41" fmla="*/ 102998 h 134"/>
                  <a:gd name="T42" fmla="*/ 3822 w 108"/>
                  <a:gd name="T43" fmla="*/ 125887 h 134"/>
                  <a:gd name="T44" fmla="*/ 1911 w 108"/>
                  <a:gd name="T45" fmla="*/ 137331 h 134"/>
                  <a:gd name="T46" fmla="*/ 5733 w 108"/>
                  <a:gd name="T47" fmla="*/ 146868 h 134"/>
                  <a:gd name="T48" fmla="*/ 11465 w 108"/>
                  <a:gd name="T49" fmla="*/ 152590 h 134"/>
                  <a:gd name="T50" fmla="*/ 5733 w 108"/>
                  <a:gd name="T51" fmla="*/ 164034 h 134"/>
                  <a:gd name="T52" fmla="*/ 13376 w 108"/>
                  <a:gd name="T53" fmla="*/ 173571 h 134"/>
                  <a:gd name="T54" fmla="*/ 15287 w 108"/>
                  <a:gd name="T55" fmla="*/ 183108 h 134"/>
                  <a:gd name="T56" fmla="*/ 28663 w 108"/>
                  <a:gd name="T57" fmla="*/ 192645 h 134"/>
                  <a:gd name="T58" fmla="*/ 42039 w 108"/>
                  <a:gd name="T59" fmla="*/ 196459 h 134"/>
                  <a:gd name="T60" fmla="*/ 47772 w 108"/>
                  <a:gd name="T61" fmla="*/ 204089 h 134"/>
                  <a:gd name="T62" fmla="*/ 40128 w 108"/>
                  <a:gd name="T63" fmla="*/ 226977 h 134"/>
                  <a:gd name="T64" fmla="*/ 40128 w 108"/>
                  <a:gd name="T65" fmla="*/ 247959 h 134"/>
                  <a:gd name="T66" fmla="*/ 55416 w 108"/>
                  <a:gd name="T67" fmla="*/ 246051 h 134"/>
                  <a:gd name="T68" fmla="*/ 61148 w 108"/>
                  <a:gd name="T69" fmla="*/ 238422 h 134"/>
                  <a:gd name="T70" fmla="*/ 78346 w 108"/>
                  <a:gd name="T71" fmla="*/ 242236 h 134"/>
                  <a:gd name="T72" fmla="*/ 85990 w 108"/>
                  <a:gd name="T73" fmla="*/ 253681 h 134"/>
                  <a:gd name="T74" fmla="*/ 101277 w 108"/>
                  <a:gd name="T75" fmla="*/ 255588 h 134"/>
                  <a:gd name="T76" fmla="*/ 114653 w 108"/>
                  <a:gd name="T77" fmla="*/ 247959 h 134"/>
                  <a:gd name="T78" fmla="*/ 131851 w 108"/>
                  <a:gd name="T79" fmla="*/ 246051 h 134"/>
                  <a:gd name="T80" fmla="*/ 162425 w 108"/>
                  <a:gd name="T81" fmla="*/ 236514 h 134"/>
                  <a:gd name="T82" fmla="*/ 171979 w 108"/>
                  <a:gd name="T83" fmla="*/ 219348 h 134"/>
                  <a:gd name="T84" fmla="*/ 181534 w 108"/>
                  <a:gd name="T85" fmla="*/ 211718 h 134"/>
                  <a:gd name="T86" fmla="*/ 168157 w 108"/>
                  <a:gd name="T87" fmla="*/ 192645 h 134"/>
                  <a:gd name="T88" fmla="*/ 149049 w 108"/>
                  <a:gd name="T89" fmla="*/ 171664 h 134"/>
                  <a:gd name="T90" fmla="*/ 139494 w 108"/>
                  <a:gd name="T91" fmla="*/ 154497 h 134"/>
                  <a:gd name="T92" fmla="*/ 152870 w 108"/>
                  <a:gd name="T93" fmla="*/ 150682 h 134"/>
                  <a:gd name="T94" fmla="*/ 179623 w 108"/>
                  <a:gd name="T95" fmla="*/ 141146 h 134"/>
                  <a:gd name="T96" fmla="*/ 192999 w 108"/>
                  <a:gd name="T97" fmla="*/ 129701 h 134"/>
                  <a:gd name="T98" fmla="*/ 204464 w 108"/>
                  <a:gd name="T99" fmla="*/ 129701 h 134"/>
                  <a:gd name="T100" fmla="*/ 198731 w 108"/>
                  <a:gd name="T101" fmla="*/ 116350 h 134"/>
                  <a:gd name="T102" fmla="*/ 198731 w 108"/>
                  <a:gd name="T103" fmla="*/ 97276 h 134"/>
                  <a:gd name="T104" fmla="*/ 194910 w 108"/>
                  <a:gd name="T105" fmla="*/ 82017 h 134"/>
                  <a:gd name="T106" fmla="*/ 191088 w 108"/>
                  <a:gd name="T107" fmla="*/ 53406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2" name="Freeform 148"/>
              <p:cNvSpPr>
                <a:spLocks noChangeAspect="1"/>
              </p:cNvSpPr>
              <p:nvPr/>
            </p:nvSpPr>
            <p:spPr bwMode="auto">
              <a:xfrm>
                <a:off x="4554538" y="3302000"/>
                <a:ext cx="92075" cy="65087"/>
              </a:xfrm>
              <a:custGeom>
                <a:avLst/>
                <a:gdLst>
                  <a:gd name="T0" fmla="*/ 0 w 46"/>
                  <a:gd name="T1" fmla="*/ 13133 h 33"/>
                  <a:gd name="T2" fmla="*/ 9491 w 46"/>
                  <a:gd name="T3" fmla="*/ 5628 h 33"/>
                  <a:gd name="T4" fmla="*/ 17083 w 46"/>
                  <a:gd name="T5" fmla="*/ 3752 h 33"/>
                  <a:gd name="T6" fmla="*/ 24675 w 46"/>
                  <a:gd name="T7" fmla="*/ 7505 h 33"/>
                  <a:gd name="T8" fmla="*/ 32268 w 46"/>
                  <a:gd name="T9" fmla="*/ 7505 h 33"/>
                  <a:gd name="T10" fmla="*/ 34166 w 46"/>
                  <a:gd name="T11" fmla="*/ 5628 h 33"/>
                  <a:gd name="T12" fmla="*/ 39860 w 46"/>
                  <a:gd name="T13" fmla="*/ 1876 h 33"/>
                  <a:gd name="T14" fmla="*/ 43657 w 46"/>
                  <a:gd name="T15" fmla="*/ 0 h 33"/>
                  <a:gd name="T16" fmla="*/ 53147 w 46"/>
                  <a:gd name="T17" fmla="*/ 0 h 33"/>
                  <a:gd name="T18" fmla="*/ 58841 w 46"/>
                  <a:gd name="T19" fmla="*/ 3752 h 33"/>
                  <a:gd name="T20" fmla="*/ 60739 w 46"/>
                  <a:gd name="T21" fmla="*/ 7505 h 33"/>
                  <a:gd name="T22" fmla="*/ 66434 w 46"/>
                  <a:gd name="T23" fmla="*/ 7505 h 33"/>
                  <a:gd name="T24" fmla="*/ 72128 w 46"/>
                  <a:gd name="T25" fmla="*/ 11257 h 33"/>
                  <a:gd name="T26" fmla="*/ 70230 w 46"/>
                  <a:gd name="T27" fmla="*/ 20638 h 33"/>
                  <a:gd name="T28" fmla="*/ 77822 w 46"/>
                  <a:gd name="T29" fmla="*/ 20638 h 33"/>
                  <a:gd name="T30" fmla="*/ 83517 w 46"/>
                  <a:gd name="T31" fmla="*/ 26266 h 33"/>
                  <a:gd name="T32" fmla="*/ 81619 w 46"/>
                  <a:gd name="T33" fmla="*/ 30018 h 33"/>
                  <a:gd name="T34" fmla="*/ 85415 w 46"/>
                  <a:gd name="T35" fmla="*/ 30018 h 33"/>
                  <a:gd name="T36" fmla="*/ 87313 w 46"/>
                  <a:gd name="T37" fmla="*/ 35647 h 33"/>
                  <a:gd name="T38" fmla="*/ 79721 w 46"/>
                  <a:gd name="T39" fmla="*/ 41275 h 33"/>
                  <a:gd name="T40" fmla="*/ 75924 w 46"/>
                  <a:gd name="T41" fmla="*/ 43151 h 33"/>
                  <a:gd name="T42" fmla="*/ 72128 w 46"/>
                  <a:gd name="T43" fmla="*/ 48780 h 33"/>
                  <a:gd name="T44" fmla="*/ 74026 w 46"/>
                  <a:gd name="T45" fmla="*/ 54408 h 33"/>
                  <a:gd name="T46" fmla="*/ 75924 w 46"/>
                  <a:gd name="T47" fmla="*/ 61913 h 33"/>
                  <a:gd name="T48" fmla="*/ 70230 w 46"/>
                  <a:gd name="T49" fmla="*/ 61913 h 33"/>
                  <a:gd name="T50" fmla="*/ 62638 w 46"/>
                  <a:gd name="T51" fmla="*/ 58161 h 33"/>
                  <a:gd name="T52" fmla="*/ 55045 w 46"/>
                  <a:gd name="T53" fmla="*/ 52532 h 33"/>
                  <a:gd name="T54" fmla="*/ 51249 w 46"/>
                  <a:gd name="T55" fmla="*/ 46904 h 33"/>
                  <a:gd name="T56" fmla="*/ 47453 w 46"/>
                  <a:gd name="T57" fmla="*/ 46904 h 33"/>
                  <a:gd name="T58" fmla="*/ 39860 w 46"/>
                  <a:gd name="T59" fmla="*/ 46904 h 33"/>
                  <a:gd name="T60" fmla="*/ 37962 w 46"/>
                  <a:gd name="T61" fmla="*/ 41275 h 33"/>
                  <a:gd name="T62" fmla="*/ 34166 w 46"/>
                  <a:gd name="T63" fmla="*/ 35647 h 33"/>
                  <a:gd name="T64" fmla="*/ 26574 w 46"/>
                  <a:gd name="T65" fmla="*/ 35647 h 33"/>
                  <a:gd name="T66" fmla="*/ 24675 w 46"/>
                  <a:gd name="T67" fmla="*/ 31895 h 33"/>
                  <a:gd name="T68" fmla="*/ 17083 w 46"/>
                  <a:gd name="T69" fmla="*/ 30018 h 33"/>
                  <a:gd name="T70" fmla="*/ 13287 w 46"/>
                  <a:gd name="T71" fmla="*/ 24390 h 33"/>
                  <a:gd name="T72" fmla="*/ 7592 w 46"/>
                  <a:gd name="T73" fmla="*/ 22514 h 33"/>
                  <a:gd name="T74" fmla="*/ 3796 w 46"/>
                  <a:gd name="T75" fmla="*/ 20638 h 33"/>
                  <a:gd name="T76" fmla="*/ 0 w 46"/>
                  <a:gd name="T77" fmla="*/ 13133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3" name="Freeform 149"/>
              <p:cNvSpPr>
                <a:spLocks noChangeAspect="1"/>
              </p:cNvSpPr>
              <p:nvPr/>
            </p:nvSpPr>
            <p:spPr bwMode="auto">
              <a:xfrm>
                <a:off x="4595813" y="3232150"/>
                <a:ext cx="69850" cy="93662"/>
              </a:xfrm>
              <a:custGeom>
                <a:avLst/>
                <a:gdLst>
                  <a:gd name="T0" fmla="*/ 1905 w 35"/>
                  <a:gd name="T1" fmla="*/ 68094 h 47"/>
                  <a:gd name="T2" fmla="*/ 0 w 35"/>
                  <a:gd name="T3" fmla="*/ 58636 h 47"/>
                  <a:gd name="T4" fmla="*/ 0 w 35"/>
                  <a:gd name="T5" fmla="*/ 51070 h 47"/>
                  <a:gd name="T6" fmla="*/ 0 w 35"/>
                  <a:gd name="T7" fmla="*/ 43504 h 47"/>
                  <a:gd name="T8" fmla="*/ 5715 w 35"/>
                  <a:gd name="T9" fmla="*/ 34047 h 47"/>
                  <a:gd name="T10" fmla="*/ 7620 w 35"/>
                  <a:gd name="T11" fmla="*/ 22698 h 47"/>
                  <a:gd name="T12" fmla="*/ 11430 w 35"/>
                  <a:gd name="T13" fmla="*/ 17023 h 47"/>
                  <a:gd name="T14" fmla="*/ 19050 w 35"/>
                  <a:gd name="T15" fmla="*/ 15132 h 47"/>
                  <a:gd name="T16" fmla="*/ 24765 w 35"/>
                  <a:gd name="T17" fmla="*/ 9457 h 47"/>
                  <a:gd name="T18" fmla="*/ 36195 w 35"/>
                  <a:gd name="T19" fmla="*/ 1891 h 47"/>
                  <a:gd name="T20" fmla="*/ 43815 w 35"/>
                  <a:gd name="T21" fmla="*/ 3783 h 47"/>
                  <a:gd name="T22" fmla="*/ 47625 w 35"/>
                  <a:gd name="T23" fmla="*/ 1891 h 47"/>
                  <a:gd name="T24" fmla="*/ 57150 w 35"/>
                  <a:gd name="T25" fmla="*/ 0 h 47"/>
                  <a:gd name="T26" fmla="*/ 59055 w 35"/>
                  <a:gd name="T27" fmla="*/ 3783 h 47"/>
                  <a:gd name="T28" fmla="*/ 62865 w 35"/>
                  <a:gd name="T29" fmla="*/ 5674 h 47"/>
                  <a:gd name="T30" fmla="*/ 66675 w 35"/>
                  <a:gd name="T31" fmla="*/ 9457 h 47"/>
                  <a:gd name="T32" fmla="*/ 64770 w 35"/>
                  <a:gd name="T33" fmla="*/ 17023 h 47"/>
                  <a:gd name="T34" fmla="*/ 60960 w 35"/>
                  <a:gd name="T35" fmla="*/ 26481 h 47"/>
                  <a:gd name="T36" fmla="*/ 62865 w 35"/>
                  <a:gd name="T37" fmla="*/ 37830 h 47"/>
                  <a:gd name="T38" fmla="*/ 55245 w 35"/>
                  <a:gd name="T39" fmla="*/ 43504 h 47"/>
                  <a:gd name="T40" fmla="*/ 55245 w 35"/>
                  <a:gd name="T41" fmla="*/ 51070 h 47"/>
                  <a:gd name="T42" fmla="*/ 47625 w 35"/>
                  <a:gd name="T43" fmla="*/ 52962 h 47"/>
                  <a:gd name="T44" fmla="*/ 40005 w 35"/>
                  <a:gd name="T45" fmla="*/ 52962 h 47"/>
                  <a:gd name="T46" fmla="*/ 43815 w 35"/>
                  <a:gd name="T47" fmla="*/ 68094 h 47"/>
                  <a:gd name="T48" fmla="*/ 41910 w 35"/>
                  <a:gd name="T49" fmla="*/ 75660 h 47"/>
                  <a:gd name="T50" fmla="*/ 40005 w 35"/>
                  <a:gd name="T51" fmla="*/ 81334 h 47"/>
                  <a:gd name="T52" fmla="*/ 40005 w 35"/>
                  <a:gd name="T53" fmla="*/ 87009 h 47"/>
                  <a:gd name="T54" fmla="*/ 32385 w 35"/>
                  <a:gd name="T55" fmla="*/ 87009 h 47"/>
                  <a:gd name="T56" fmla="*/ 34290 w 35"/>
                  <a:gd name="T57" fmla="*/ 77551 h 47"/>
                  <a:gd name="T58" fmla="*/ 28575 w 35"/>
                  <a:gd name="T59" fmla="*/ 73768 h 47"/>
                  <a:gd name="T60" fmla="*/ 22860 w 35"/>
                  <a:gd name="T61" fmla="*/ 73768 h 47"/>
                  <a:gd name="T62" fmla="*/ 20955 w 35"/>
                  <a:gd name="T63" fmla="*/ 69985 h 47"/>
                  <a:gd name="T64" fmla="*/ 15240 w 35"/>
                  <a:gd name="T65" fmla="*/ 66202 h 47"/>
                  <a:gd name="T66" fmla="*/ 5715 w 35"/>
                  <a:gd name="T67" fmla="*/ 66202 h 47"/>
                  <a:gd name="T68" fmla="*/ 1905 w 35"/>
                  <a:gd name="T69" fmla="*/ 68094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4" name="Freeform 150"/>
              <p:cNvSpPr>
                <a:spLocks noChangeAspect="1"/>
              </p:cNvSpPr>
              <p:nvPr/>
            </p:nvSpPr>
            <p:spPr bwMode="auto">
              <a:xfrm>
                <a:off x="4240213" y="3157537"/>
                <a:ext cx="112712" cy="146050"/>
              </a:xfrm>
              <a:custGeom>
                <a:avLst/>
                <a:gdLst>
                  <a:gd name="T0" fmla="*/ 100665 w 56"/>
                  <a:gd name="T1" fmla="*/ 61384 h 72"/>
                  <a:gd name="T2" fmla="*/ 106363 w 56"/>
                  <a:gd name="T3" fmla="*/ 86321 h 72"/>
                  <a:gd name="T4" fmla="*/ 96866 w 56"/>
                  <a:gd name="T5" fmla="*/ 109339 h 72"/>
                  <a:gd name="T6" fmla="*/ 79772 w 56"/>
                  <a:gd name="T7" fmla="*/ 111258 h 72"/>
                  <a:gd name="T8" fmla="*/ 55081 w 56"/>
                  <a:gd name="T9" fmla="*/ 124685 h 72"/>
                  <a:gd name="T10" fmla="*/ 26591 w 56"/>
                  <a:gd name="T11" fmla="*/ 134277 h 72"/>
                  <a:gd name="T12" fmla="*/ 24691 w 56"/>
                  <a:gd name="T13" fmla="*/ 128522 h 72"/>
                  <a:gd name="T14" fmla="*/ 18993 w 56"/>
                  <a:gd name="T15" fmla="*/ 124685 h 72"/>
                  <a:gd name="T16" fmla="*/ 9497 w 56"/>
                  <a:gd name="T17" fmla="*/ 117012 h 72"/>
                  <a:gd name="T18" fmla="*/ 3799 w 56"/>
                  <a:gd name="T19" fmla="*/ 113176 h 72"/>
                  <a:gd name="T20" fmla="*/ 18993 w 56"/>
                  <a:gd name="T21" fmla="*/ 107421 h 72"/>
                  <a:gd name="T22" fmla="*/ 32289 w 56"/>
                  <a:gd name="T23" fmla="*/ 97830 h 72"/>
                  <a:gd name="T24" fmla="*/ 36087 w 56"/>
                  <a:gd name="T25" fmla="*/ 92075 h 72"/>
                  <a:gd name="T26" fmla="*/ 22792 w 56"/>
                  <a:gd name="T27" fmla="*/ 93994 h 72"/>
                  <a:gd name="T28" fmla="*/ 32289 w 56"/>
                  <a:gd name="T29" fmla="*/ 80566 h 72"/>
                  <a:gd name="T30" fmla="*/ 36087 w 56"/>
                  <a:gd name="T31" fmla="*/ 70975 h 72"/>
                  <a:gd name="T32" fmla="*/ 28490 w 56"/>
                  <a:gd name="T33" fmla="*/ 67138 h 72"/>
                  <a:gd name="T34" fmla="*/ 22792 w 56"/>
                  <a:gd name="T35" fmla="*/ 74811 h 72"/>
                  <a:gd name="T36" fmla="*/ 15195 w 56"/>
                  <a:gd name="T37" fmla="*/ 61384 h 72"/>
                  <a:gd name="T38" fmla="*/ 24691 w 56"/>
                  <a:gd name="T39" fmla="*/ 51792 h 72"/>
                  <a:gd name="T40" fmla="*/ 20893 w 56"/>
                  <a:gd name="T41" fmla="*/ 46038 h 72"/>
                  <a:gd name="T42" fmla="*/ 22792 w 56"/>
                  <a:gd name="T43" fmla="*/ 36446 h 72"/>
                  <a:gd name="T44" fmla="*/ 37987 w 56"/>
                  <a:gd name="T45" fmla="*/ 42201 h 72"/>
                  <a:gd name="T46" fmla="*/ 49383 w 56"/>
                  <a:gd name="T47" fmla="*/ 40283 h 72"/>
                  <a:gd name="T48" fmla="*/ 56980 w 56"/>
                  <a:gd name="T49" fmla="*/ 28774 h 72"/>
                  <a:gd name="T50" fmla="*/ 45584 w 56"/>
                  <a:gd name="T51" fmla="*/ 21101 h 72"/>
                  <a:gd name="T52" fmla="*/ 56980 w 56"/>
                  <a:gd name="T53" fmla="*/ 7673 h 72"/>
                  <a:gd name="T54" fmla="*/ 75974 w 56"/>
                  <a:gd name="T55" fmla="*/ 0 h 72"/>
                  <a:gd name="T56" fmla="*/ 77873 w 56"/>
                  <a:gd name="T57" fmla="*/ 15346 h 72"/>
                  <a:gd name="T58" fmla="*/ 64578 w 56"/>
                  <a:gd name="T59" fmla="*/ 21101 h 72"/>
                  <a:gd name="T60" fmla="*/ 56980 w 56"/>
                  <a:gd name="T61" fmla="*/ 30692 h 72"/>
                  <a:gd name="T62" fmla="*/ 77873 w 56"/>
                  <a:gd name="T63" fmla="*/ 44119 h 72"/>
                  <a:gd name="T64" fmla="*/ 79772 w 56"/>
                  <a:gd name="T65" fmla="*/ 34528 h 72"/>
                  <a:gd name="T66" fmla="*/ 91168 w 56"/>
                  <a:gd name="T67" fmla="*/ 42201 h 72"/>
                  <a:gd name="T68" fmla="*/ 102564 w 56"/>
                  <a:gd name="T69" fmla="*/ 53711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5" name="Freeform 151"/>
              <p:cNvSpPr>
                <a:spLocks noChangeAspect="1"/>
              </p:cNvSpPr>
              <p:nvPr/>
            </p:nvSpPr>
            <p:spPr bwMode="auto">
              <a:xfrm>
                <a:off x="4300538" y="3163887"/>
                <a:ext cx="61912" cy="50800"/>
              </a:xfrm>
              <a:custGeom>
                <a:avLst/>
                <a:gdLst>
                  <a:gd name="T0" fmla="*/ 45475 w 31"/>
                  <a:gd name="T1" fmla="*/ 47625 h 25"/>
                  <a:gd name="T2" fmla="*/ 49264 w 31"/>
                  <a:gd name="T3" fmla="*/ 38100 h 25"/>
                  <a:gd name="T4" fmla="*/ 56843 w 31"/>
                  <a:gd name="T5" fmla="*/ 34290 h 25"/>
                  <a:gd name="T6" fmla="*/ 56843 w 31"/>
                  <a:gd name="T7" fmla="*/ 24765 h 25"/>
                  <a:gd name="T8" fmla="*/ 54948 w 31"/>
                  <a:gd name="T9" fmla="*/ 15240 h 25"/>
                  <a:gd name="T10" fmla="*/ 51159 w 31"/>
                  <a:gd name="T11" fmla="*/ 3810 h 25"/>
                  <a:gd name="T12" fmla="*/ 41685 w 31"/>
                  <a:gd name="T13" fmla="*/ 0 h 25"/>
                  <a:gd name="T14" fmla="*/ 32211 w 31"/>
                  <a:gd name="T15" fmla="*/ 1905 h 25"/>
                  <a:gd name="T16" fmla="*/ 28422 w 31"/>
                  <a:gd name="T17" fmla="*/ 0 h 25"/>
                  <a:gd name="T18" fmla="*/ 20843 w 31"/>
                  <a:gd name="T19" fmla="*/ 9525 h 25"/>
                  <a:gd name="T20" fmla="*/ 15158 w 31"/>
                  <a:gd name="T21" fmla="*/ 15240 h 25"/>
                  <a:gd name="T22" fmla="*/ 7579 w 31"/>
                  <a:gd name="T23" fmla="*/ 15240 h 25"/>
                  <a:gd name="T24" fmla="*/ 9474 w 31"/>
                  <a:gd name="T25" fmla="*/ 20955 h 25"/>
                  <a:gd name="T26" fmla="*/ 0 w 31"/>
                  <a:gd name="T27" fmla="*/ 24765 h 25"/>
                  <a:gd name="T28" fmla="*/ 9474 w 31"/>
                  <a:gd name="T29" fmla="*/ 36195 h 25"/>
                  <a:gd name="T30" fmla="*/ 20843 w 31"/>
                  <a:gd name="T31" fmla="*/ 38100 h 25"/>
                  <a:gd name="T32" fmla="*/ 24632 w 31"/>
                  <a:gd name="T33" fmla="*/ 34290 h 25"/>
                  <a:gd name="T34" fmla="*/ 22737 w 31"/>
                  <a:gd name="T35" fmla="*/ 28575 h 25"/>
                  <a:gd name="T36" fmla="*/ 28422 w 31"/>
                  <a:gd name="T37" fmla="*/ 28575 h 25"/>
                  <a:gd name="T38" fmla="*/ 34106 w 31"/>
                  <a:gd name="T39" fmla="*/ 36195 h 25"/>
                  <a:gd name="T40" fmla="*/ 41685 w 31"/>
                  <a:gd name="T41" fmla="*/ 41910 h 25"/>
                  <a:gd name="T42" fmla="*/ 45475 w 31"/>
                  <a:gd name="T43" fmla="*/ 47625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16" name="Freeform 152"/>
              <p:cNvSpPr>
                <a:spLocks noChangeAspect="1"/>
              </p:cNvSpPr>
              <p:nvPr/>
            </p:nvSpPr>
            <p:spPr bwMode="auto">
              <a:xfrm>
                <a:off x="5538788" y="4562475"/>
                <a:ext cx="261937" cy="393700"/>
              </a:xfrm>
              <a:custGeom>
                <a:avLst/>
                <a:gdLst>
                  <a:gd name="T0" fmla="*/ 2147483646 w 130"/>
                  <a:gd name="T1" fmla="*/ 2147483646 h 196"/>
                  <a:gd name="T2" fmla="*/ 2147483646 w 130"/>
                  <a:gd name="T3" fmla="*/ 2147483646 h 196"/>
                  <a:gd name="T4" fmla="*/ 0 w 130"/>
                  <a:gd name="T5" fmla="*/ 2147483646 h 196"/>
                  <a:gd name="T6" fmla="*/ 0 w 130"/>
                  <a:gd name="T7" fmla="*/ 2147483646 h 196"/>
                  <a:gd name="T8" fmla="*/ 2147483646 w 130"/>
                  <a:gd name="T9" fmla="*/ 2147483646 h 196"/>
                  <a:gd name="T10" fmla="*/ 2147483646 w 130"/>
                  <a:gd name="T11" fmla="*/ 2147483646 h 196"/>
                  <a:gd name="T12" fmla="*/ 2147483646 w 130"/>
                  <a:gd name="T13" fmla="*/ 2147483646 h 196"/>
                  <a:gd name="T14" fmla="*/ 2147483646 w 130"/>
                  <a:gd name="T15" fmla="*/ 2147483646 h 196"/>
                  <a:gd name="T16" fmla="*/ 2147483646 w 130"/>
                  <a:gd name="T17" fmla="*/ 2147483646 h 196"/>
                  <a:gd name="T18" fmla="*/ 2147483646 w 130"/>
                  <a:gd name="T19" fmla="*/ 2147483646 h 196"/>
                  <a:gd name="T20" fmla="*/ 2147483646 w 130"/>
                  <a:gd name="T21" fmla="*/ 2147483646 h 196"/>
                  <a:gd name="T22" fmla="*/ 2147483646 w 130"/>
                  <a:gd name="T23" fmla="*/ 2147483646 h 196"/>
                  <a:gd name="T24" fmla="*/ 2147483646 w 130"/>
                  <a:gd name="T25" fmla="*/ 2147483646 h 196"/>
                  <a:gd name="T26" fmla="*/ 2147483646 w 130"/>
                  <a:gd name="T27" fmla="*/ 2147483646 h 196"/>
                  <a:gd name="T28" fmla="*/ 2147483646 w 130"/>
                  <a:gd name="T29" fmla="*/ 2147483646 h 196"/>
                  <a:gd name="T30" fmla="*/ 2147483646 w 130"/>
                  <a:gd name="T31" fmla="*/ 2147483646 h 196"/>
                  <a:gd name="T32" fmla="*/ 2147483646 w 130"/>
                  <a:gd name="T33" fmla="*/ 2147483646 h 196"/>
                  <a:gd name="T34" fmla="*/ 2147483646 w 130"/>
                  <a:gd name="T35" fmla="*/ 2147483646 h 196"/>
                  <a:gd name="T36" fmla="*/ 2147483646 w 130"/>
                  <a:gd name="T37" fmla="*/ 2147483646 h 196"/>
                  <a:gd name="T38" fmla="*/ 2147483646 w 130"/>
                  <a:gd name="T39" fmla="*/ 2147483646 h 196"/>
                  <a:gd name="T40" fmla="*/ 2147483646 w 130"/>
                  <a:gd name="T41" fmla="*/ 2147483646 h 196"/>
                  <a:gd name="T42" fmla="*/ 2147483646 w 130"/>
                  <a:gd name="T43" fmla="*/ 2147483646 h 196"/>
                  <a:gd name="T44" fmla="*/ 2147483646 w 130"/>
                  <a:gd name="T45" fmla="*/ 2147483646 h 196"/>
                  <a:gd name="T46" fmla="*/ 2147483646 w 130"/>
                  <a:gd name="T47" fmla="*/ 2147483646 h 196"/>
                  <a:gd name="T48" fmla="*/ 2147483646 w 130"/>
                  <a:gd name="T49" fmla="*/ 2147483646 h 196"/>
                  <a:gd name="T50" fmla="*/ 2147483646 w 130"/>
                  <a:gd name="T51" fmla="*/ 2147483646 h 196"/>
                  <a:gd name="T52" fmla="*/ 2147483646 w 130"/>
                  <a:gd name="T53" fmla="*/ 0 h 196"/>
                  <a:gd name="T54" fmla="*/ 2147483646 w 130"/>
                  <a:gd name="T55" fmla="*/ 2147483646 h 196"/>
                  <a:gd name="T56" fmla="*/ 2147483646 w 130"/>
                  <a:gd name="T57" fmla="*/ 2147483646 h 196"/>
                  <a:gd name="T58" fmla="*/ 2147483646 w 130"/>
                  <a:gd name="T59" fmla="*/ 2147483646 h 196"/>
                  <a:gd name="T60" fmla="*/ 2147483646 w 130"/>
                  <a:gd name="T61" fmla="*/ 2147483646 h 196"/>
                  <a:gd name="T62" fmla="*/ 2147483646 w 130"/>
                  <a:gd name="T63" fmla="*/ 2147483646 h 196"/>
                  <a:gd name="T64" fmla="*/ 2147483646 w 130"/>
                  <a:gd name="T65" fmla="*/ 2147483646 h 196"/>
                  <a:gd name="T66" fmla="*/ 2147483646 w 130"/>
                  <a:gd name="T67" fmla="*/ 2147483646 h 196"/>
                  <a:gd name="T68" fmla="*/ 2147483646 w 130"/>
                  <a:gd name="T69" fmla="*/ 2147483646 h 196"/>
                  <a:gd name="T70" fmla="*/ 2147483646 w 130"/>
                  <a:gd name="T71" fmla="*/ 2147483646 h 196"/>
                  <a:gd name="T72" fmla="*/ 2147483646 w 130"/>
                  <a:gd name="T73" fmla="*/ 2147483646 h 196"/>
                  <a:gd name="T74" fmla="*/ 2147483646 w 130"/>
                  <a:gd name="T75" fmla="*/ 2147483646 h 196"/>
                  <a:gd name="T76" fmla="*/ 2147483646 w 130"/>
                  <a:gd name="T77" fmla="*/ 2147483646 h 196"/>
                  <a:gd name="T78" fmla="*/ 2147483646 w 130"/>
                  <a:gd name="T79" fmla="*/ 2147483646 h 196"/>
                  <a:gd name="T80" fmla="*/ 2147483646 w 130"/>
                  <a:gd name="T81" fmla="*/ 2147483646 h 196"/>
                  <a:gd name="T82" fmla="*/ 2147483646 w 130"/>
                  <a:gd name="T83" fmla="*/ 2147483646 h 196"/>
                  <a:gd name="T84" fmla="*/ 2147483646 w 130"/>
                  <a:gd name="T85" fmla="*/ 2147483646 h 196"/>
                  <a:gd name="T86" fmla="*/ 2147483646 w 130"/>
                  <a:gd name="T87" fmla="*/ 2147483646 h 196"/>
                  <a:gd name="T88" fmla="*/ 2147483646 w 130"/>
                  <a:gd name="T89" fmla="*/ 2147483646 h 196"/>
                  <a:gd name="T90" fmla="*/ 2147483646 w 130"/>
                  <a:gd name="T91" fmla="*/ 2147483646 h 196"/>
                  <a:gd name="T92" fmla="*/ 2147483646 w 130"/>
                  <a:gd name="T93" fmla="*/ 2147483646 h 196"/>
                  <a:gd name="T94" fmla="*/ 2147483646 w 130"/>
                  <a:gd name="T95" fmla="*/ 2147483646 h 196"/>
                  <a:gd name="T96" fmla="*/ 2147483646 w 130"/>
                  <a:gd name="T97" fmla="*/ 2147483646 h 196"/>
                  <a:gd name="T98" fmla="*/ 2147483646 w 130"/>
                  <a:gd name="T99" fmla="*/ 2147483646 h 196"/>
                  <a:gd name="T100" fmla="*/ 2147483646 w 130"/>
                  <a:gd name="T101" fmla="*/ 2147483646 h 196"/>
                  <a:gd name="T102" fmla="*/ 2147483646 w 130"/>
                  <a:gd name="T103" fmla="*/ 2147483646 h 196"/>
                  <a:gd name="T104" fmla="*/ 2147483646 w 130"/>
                  <a:gd name="T105" fmla="*/ 2147483646 h 196"/>
                  <a:gd name="T106" fmla="*/ 2147483646 w 130"/>
                  <a:gd name="T107" fmla="*/ 2147483646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0" h="196">
                    <a:moveTo>
                      <a:pt x="9" y="116"/>
                    </a:moveTo>
                    <a:cubicBezTo>
                      <a:pt x="8" y="119"/>
                      <a:pt x="9" y="123"/>
                      <a:pt x="6" y="125"/>
                    </a:cubicBezTo>
                    <a:lnTo>
                      <a:pt x="0" y="132"/>
                    </a:lnTo>
                    <a:lnTo>
                      <a:pt x="0" y="186"/>
                    </a:lnTo>
                    <a:lnTo>
                      <a:pt x="8" y="196"/>
                    </a:lnTo>
                    <a:cubicBezTo>
                      <a:pt x="9" y="192"/>
                      <a:pt x="11" y="188"/>
                      <a:pt x="13" y="184"/>
                    </a:cubicBezTo>
                    <a:cubicBezTo>
                      <a:pt x="17" y="179"/>
                      <a:pt x="21" y="175"/>
                      <a:pt x="26" y="171"/>
                    </a:cubicBezTo>
                    <a:cubicBezTo>
                      <a:pt x="30" y="166"/>
                      <a:pt x="34" y="162"/>
                      <a:pt x="38" y="158"/>
                    </a:cubicBezTo>
                    <a:cubicBezTo>
                      <a:pt x="39" y="157"/>
                      <a:pt x="41" y="156"/>
                      <a:pt x="43" y="155"/>
                    </a:cubicBezTo>
                    <a:cubicBezTo>
                      <a:pt x="45" y="153"/>
                      <a:pt x="46" y="150"/>
                      <a:pt x="47" y="149"/>
                    </a:cubicBezTo>
                    <a:cubicBezTo>
                      <a:pt x="51" y="146"/>
                      <a:pt x="54" y="145"/>
                      <a:pt x="58" y="143"/>
                    </a:cubicBezTo>
                    <a:cubicBezTo>
                      <a:pt x="61" y="141"/>
                      <a:pt x="64" y="141"/>
                      <a:pt x="66" y="139"/>
                    </a:cubicBezTo>
                    <a:cubicBezTo>
                      <a:pt x="70" y="136"/>
                      <a:pt x="72" y="132"/>
                      <a:pt x="75" y="128"/>
                    </a:cubicBezTo>
                    <a:cubicBezTo>
                      <a:pt x="78" y="124"/>
                      <a:pt x="81" y="120"/>
                      <a:pt x="84" y="116"/>
                    </a:cubicBezTo>
                    <a:cubicBezTo>
                      <a:pt x="87" y="111"/>
                      <a:pt x="90" y="106"/>
                      <a:pt x="92" y="102"/>
                    </a:cubicBezTo>
                    <a:cubicBezTo>
                      <a:pt x="96" y="96"/>
                      <a:pt x="100" y="90"/>
                      <a:pt x="104" y="84"/>
                    </a:cubicBezTo>
                    <a:cubicBezTo>
                      <a:pt x="104" y="83"/>
                      <a:pt x="103" y="81"/>
                      <a:pt x="103" y="80"/>
                    </a:cubicBezTo>
                    <a:cubicBezTo>
                      <a:pt x="106" y="74"/>
                      <a:pt x="110" y="69"/>
                      <a:pt x="113" y="63"/>
                    </a:cubicBezTo>
                    <a:cubicBezTo>
                      <a:pt x="113" y="62"/>
                      <a:pt x="112" y="60"/>
                      <a:pt x="112" y="59"/>
                    </a:cubicBezTo>
                    <a:cubicBezTo>
                      <a:pt x="113" y="58"/>
                      <a:pt x="116" y="57"/>
                      <a:pt x="117" y="55"/>
                    </a:cubicBezTo>
                    <a:cubicBezTo>
                      <a:pt x="119" y="52"/>
                      <a:pt x="120" y="48"/>
                      <a:pt x="121" y="45"/>
                    </a:cubicBezTo>
                    <a:cubicBezTo>
                      <a:pt x="122" y="42"/>
                      <a:pt x="124" y="39"/>
                      <a:pt x="125" y="36"/>
                    </a:cubicBezTo>
                    <a:cubicBezTo>
                      <a:pt x="125" y="32"/>
                      <a:pt x="124" y="28"/>
                      <a:pt x="125" y="25"/>
                    </a:cubicBezTo>
                    <a:cubicBezTo>
                      <a:pt x="125" y="23"/>
                      <a:pt x="128" y="21"/>
                      <a:pt x="128" y="19"/>
                    </a:cubicBezTo>
                    <a:cubicBezTo>
                      <a:pt x="128" y="16"/>
                      <a:pt x="127" y="13"/>
                      <a:pt x="127" y="10"/>
                    </a:cubicBezTo>
                    <a:cubicBezTo>
                      <a:pt x="127" y="7"/>
                      <a:pt x="130" y="5"/>
                      <a:pt x="129" y="2"/>
                    </a:cubicBezTo>
                    <a:cubicBezTo>
                      <a:pt x="128" y="0"/>
                      <a:pt x="125" y="0"/>
                      <a:pt x="123" y="0"/>
                    </a:cubicBezTo>
                    <a:cubicBezTo>
                      <a:pt x="121" y="0"/>
                      <a:pt x="120" y="1"/>
                      <a:pt x="120" y="1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3" y="7"/>
                      <a:pt x="109" y="7"/>
                      <a:pt x="106" y="8"/>
                    </a:cubicBezTo>
                    <a:cubicBezTo>
                      <a:pt x="104" y="9"/>
                      <a:pt x="103" y="10"/>
                      <a:pt x="100" y="11"/>
                    </a:cubicBezTo>
                    <a:cubicBezTo>
                      <a:pt x="98" y="11"/>
                      <a:pt x="96" y="9"/>
                      <a:pt x="94" y="9"/>
                    </a:cubicBezTo>
                    <a:cubicBezTo>
                      <a:pt x="92" y="9"/>
                      <a:pt x="91" y="12"/>
                      <a:pt x="89" y="12"/>
                    </a:cubicBezTo>
                    <a:cubicBezTo>
                      <a:pt x="86" y="13"/>
                      <a:pt x="83" y="11"/>
                      <a:pt x="80" y="12"/>
                    </a:cubicBezTo>
                    <a:cubicBezTo>
                      <a:pt x="77" y="13"/>
                      <a:pt x="75" y="15"/>
                      <a:pt x="73" y="16"/>
                    </a:cubicBezTo>
                    <a:cubicBezTo>
                      <a:pt x="70" y="18"/>
                      <a:pt x="67" y="19"/>
                      <a:pt x="64" y="19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46" y="23"/>
                      <a:pt x="42" y="22"/>
                      <a:pt x="39" y="21"/>
                    </a:cubicBezTo>
                    <a:cubicBezTo>
                      <a:pt x="37" y="20"/>
                      <a:pt x="35" y="18"/>
                      <a:pt x="34" y="16"/>
                    </a:cubicBezTo>
                    <a:cubicBezTo>
                      <a:pt x="33" y="15"/>
                      <a:pt x="35" y="13"/>
                      <a:pt x="34" y="12"/>
                    </a:cubicBezTo>
                    <a:cubicBezTo>
                      <a:pt x="32" y="11"/>
                      <a:pt x="31" y="11"/>
                      <a:pt x="29" y="10"/>
                    </a:cubicBezTo>
                    <a:cubicBezTo>
                      <a:pt x="28" y="11"/>
                      <a:pt x="27" y="11"/>
                      <a:pt x="26" y="12"/>
                    </a:cubicBezTo>
                    <a:cubicBezTo>
                      <a:pt x="25" y="13"/>
                      <a:pt x="24" y="14"/>
                      <a:pt x="23" y="14"/>
                    </a:cubicBezTo>
                    <a:cubicBezTo>
                      <a:pt x="21" y="17"/>
                      <a:pt x="17" y="20"/>
                      <a:pt x="18" y="23"/>
                    </a:cubicBezTo>
                    <a:cubicBezTo>
                      <a:pt x="19" y="27"/>
                      <a:pt x="24" y="28"/>
                      <a:pt x="26" y="31"/>
                    </a:cubicBezTo>
                    <a:cubicBezTo>
                      <a:pt x="27" y="32"/>
                      <a:pt x="27" y="34"/>
                      <a:pt x="28" y="36"/>
                    </a:cubicBezTo>
                    <a:cubicBezTo>
                      <a:pt x="30" y="38"/>
                      <a:pt x="31" y="41"/>
                      <a:pt x="34" y="42"/>
                    </a:cubicBezTo>
                    <a:lnTo>
                      <a:pt x="75" y="58"/>
                    </a:lnTo>
                    <a:cubicBezTo>
                      <a:pt x="79" y="59"/>
                      <a:pt x="90" y="53"/>
                      <a:pt x="87" y="56"/>
                    </a:cubicBezTo>
                    <a:lnTo>
                      <a:pt x="50" y="101"/>
                    </a:lnTo>
                    <a:cubicBezTo>
                      <a:pt x="47" y="105"/>
                      <a:pt x="40" y="101"/>
                      <a:pt x="36" y="102"/>
                    </a:cubicBezTo>
                    <a:cubicBezTo>
                      <a:pt x="31" y="103"/>
                      <a:pt x="27" y="106"/>
                      <a:pt x="22" y="108"/>
                    </a:cubicBezTo>
                    <a:cubicBezTo>
                      <a:pt x="18" y="110"/>
                      <a:pt x="13" y="114"/>
                      <a:pt x="9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7" name="Freeform 153"/>
              <p:cNvSpPr>
                <a:spLocks noChangeAspect="1"/>
              </p:cNvSpPr>
              <p:nvPr/>
            </p:nvSpPr>
            <p:spPr bwMode="auto">
              <a:xfrm>
                <a:off x="5176838" y="5759450"/>
                <a:ext cx="60325" cy="65088"/>
              </a:xfrm>
              <a:custGeom>
                <a:avLst/>
                <a:gdLst>
                  <a:gd name="T0" fmla="*/ 2147483646 w 30"/>
                  <a:gd name="T1" fmla="*/ 0 h 32"/>
                  <a:gd name="T2" fmla="*/ 2147483646 w 30"/>
                  <a:gd name="T3" fmla="*/ 2147483646 h 32"/>
                  <a:gd name="T4" fmla="*/ 2147483646 w 30"/>
                  <a:gd name="T5" fmla="*/ 2147483646 h 32"/>
                  <a:gd name="T6" fmla="*/ 2147483646 w 30"/>
                  <a:gd name="T7" fmla="*/ 2147483646 h 32"/>
                  <a:gd name="T8" fmla="*/ 2147483646 w 30"/>
                  <a:gd name="T9" fmla="*/ 2147483646 h 32"/>
                  <a:gd name="T10" fmla="*/ 2147483646 w 30"/>
                  <a:gd name="T11" fmla="*/ 2147483646 h 32"/>
                  <a:gd name="T12" fmla="*/ 2147483646 w 30"/>
                  <a:gd name="T13" fmla="*/ 2147483646 h 32"/>
                  <a:gd name="T14" fmla="*/ 2147483646 w 30"/>
                  <a:gd name="T15" fmla="*/ 2147483646 h 32"/>
                  <a:gd name="T16" fmla="*/ 2147483646 w 30"/>
                  <a:gd name="T17" fmla="*/ 2147483646 h 32"/>
                  <a:gd name="T18" fmla="*/ 2147483646 w 30"/>
                  <a:gd name="T19" fmla="*/ 2147483646 h 32"/>
                  <a:gd name="T20" fmla="*/ 2147483646 w 30"/>
                  <a:gd name="T21" fmla="*/ 2147483646 h 32"/>
                  <a:gd name="T22" fmla="*/ 2147483646 w 30"/>
                  <a:gd name="T23" fmla="*/ 2147483646 h 32"/>
                  <a:gd name="T24" fmla="*/ 2147483646 w 30"/>
                  <a:gd name="T25" fmla="*/ 2147483646 h 32"/>
                  <a:gd name="T26" fmla="*/ 2147483646 w 30"/>
                  <a:gd name="T27" fmla="*/ 2147483646 h 32"/>
                  <a:gd name="T28" fmla="*/ 2147483646 w 30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32">
                    <a:moveTo>
                      <a:pt x="19" y="0"/>
                    </a:moveTo>
                    <a:cubicBezTo>
                      <a:pt x="23" y="2"/>
                      <a:pt x="26" y="6"/>
                      <a:pt x="29" y="9"/>
                    </a:cubicBezTo>
                    <a:cubicBezTo>
                      <a:pt x="30" y="11"/>
                      <a:pt x="30" y="13"/>
                      <a:pt x="29" y="15"/>
                    </a:cubicBezTo>
                    <a:cubicBezTo>
                      <a:pt x="28" y="18"/>
                      <a:pt x="26" y="20"/>
                      <a:pt x="24" y="23"/>
                    </a:cubicBezTo>
                    <a:cubicBezTo>
                      <a:pt x="23" y="24"/>
                      <a:pt x="22" y="24"/>
                      <a:pt x="21" y="24"/>
                    </a:cubicBezTo>
                    <a:cubicBezTo>
                      <a:pt x="19" y="24"/>
                      <a:pt x="17" y="23"/>
                      <a:pt x="16" y="24"/>
                    </a:cubicBezTo>
                    <a:cubicBezTo>
                      <a:pt x="14" y="26"/>
                      <a:pt x="14" y="30"/>
                      <a:pt x="12" y="31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2" y="14"/>
                      <a:pt x="5" y="14"/>
                      <a:pt x="6" y="12"/>
                    </a:cubicBezTo>
                    <a:cubicBezTo>
                      <a:pt x="8" y="10"/>
                      <a:pt x="8" y="7"/>
                      <a:pt x="11" y="5"/>
                    </a:cubicBezTo>
                    <a:cubicBezTo>
                      <a:pt x="12" y="4"/>
                      <a:pt x="14" y="4"/>
                      <a:pt x="16" y="3"/>
                    </a:cubicBezTo>
                    <a:cubicBezTo>
                      <a:pt x="17" y="3"/>
                      <a:pt x="18" y="0"/>
                      <a:pt x="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8" name="Freeform 154"/>
              <p:cNvSpPr>
                <a:spLocks noChangeAspect="1"/>
              </p:cNvSpPr>
              <p:nvPr/>
            </p:nvSpPr>
            <p:spPr bwMode="auto">
              <a:xfrm>
                <a:off x="4762500" y="3895725"/>
                <a:ext cx="11113" cy="7938"/>
              </a:xfrm>
              <a:custGeom>
                <a:avLst/>
                <a:gdLst>
                  <a:gd name="T0" fmla="*/ 2147483646 w 5"/>
                  <a:gd name="T1" fmla="*/ 0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0 w 5"/>
                  <a:gd name="T7" fmla="*/ 2147483646 h 4"/>
                  <a:gd name="T8" fmla="*/ 214748364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3"/>
                      <a:pt x="3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9" name="Freeform 155"/>
              <p:cNvSpPr>
                <a:spLocks noChangeAspect="1"/>
              </p:cNvSpPr>
              <p:nvPr/>
            </p:nvSpPr>
            <p:spPr bwMode="auto">
              <a:xfrm>
                <a:off x="5843588" y="4538663"/>
                <a:ext cx="38100" cy="14287"/>
              </a:xfrm>
              <a:custGeom>
                <a:avLst/>
                <a:gdLst>
                  <a:gd name="T0" fmla="*/ 2147483646 w 18"/>
                  <a:gd name="T1" fmla="*/ 2147483646 h 7"/>
                  <a:gd name="T2" fmla="*/ 2147483646 w 18"/>
                  <a:gd name="T3" fmla="*/ 2147483646 h 7"/>
                  <a:gd name="T4" fmla="*/ 2147483646 w 18"/>
                  <a:gd name="T5" fmla="*/ 0 h 7"/>
                  <a:gd name="T6" fmla="*/ 2147483646 w 18"/>
                  <a:gd name="T7" fmla="*/ 2147483646 h 7"/>
                  <a:gd name="T8" fmla="*/ 2147483646 w 18"/>
                  <a:gd name="T9" fmla="*/ 2147483646 h 7"/>
                  <a:gd name="T10" fmla="*/ 2147483646 w 18"/>
                  <a:gd name="T11" fmla="*/ 2147483646 h 7"/>
                  <a:gd name="T12" fmla="*/ 2147483646 w 18"/>
                  <a:gd name="T13" fmla="*/ 214748364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5" y="1"/>
                    </a:moveTo>
                    <a:cubicBezTo>
                      <a:pt x="6" y="1"/>
                      <a:pt x="8" y="3"/>
                      <a:pt x="9" y="3"/>
                    </a:cubicBezTo>
                    <a:cubicBezTo>
                      <a:pt x="11" y="3"/>
                      <a:pt x="12" y="0"/>
                      <a:pt x="14" y="0"/>
                    </a:cubicBezTo>
                    <a:cubicBezTo>
                      <a:pt x="15" y="0"/>
                      <a:pt x="18" y="2"/>
                      <a:pt x="17" y="3"/>
                    </a:cubicBezTo>
                    <a:cubicBezTo>
                      <a:pt x="16" y="5"/>
                      <a:pt x="14" y="7"/>
                      <a:pt x="11" y="7"/>
                    </a:cubicBezTo>
                    <a:cubicBezTo>
                      <a:pt x="8" y="7"/>
                      <a:pt x="4" y="6"/>
                      <a:pt x="1" y="4"/>
                    </a:cubicBezTo>
                    <a:cubicBezTo>
                      <a:pt x="0" y="3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0" name="Freeform 156"/>
              <p:cNvSpPr>
                <a:spLocks noChangeAspect="1"/>
              </p:cNvSpPr>
              <p:nvPr/>
            </p:nvSpPr>
            <p:spPr bwMode="auto">
              <a:xfrm>
                <a:off x="5495925" y="5070475"/>
                <a:ext cx="11113" cy="25400"/>
              </a:xfrm>
              <a:custGeom>
                <a:avLst/>
                <a:gdLst>
                  <a:gd name="T0" fmla="*/ 2147483646 w 6"/>
                  <a:gd name="T1" fmla="*/ 2147483646 h 13"/>
                  <a:gd name="T2" fmla="*/ 2147483646 w 6"/>
                  <a:gd name="T3" fmla="*/ 2147483646 h 13"/>
                  <a:gd name="T4" fmla="*/ 2147483646 w 6"/>
                  <a:gd name="T5" fmla="*/ 2147483646 h 13"/>
                  <a:gd name="T6" fmla="*/ 2147483646 w 6"/>
                  <a:gd name="T7" fmla="*/ 2147483646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2" y="1"/>
                    </a:moveTo>
                    <a:cubicBezTo>
                      <a:pt x="5" y="3"/>
                      <a:pt x="6" y="8"/>
                      <a:pt x="6" y="11"/>
                    </a:cubicBezTo>
                    <a:cubicBezTo>
                      <a:pt x="5" y="13"/>
                      <a:pt x="2" y="10"/>
                      <a:pt x="1" y="8"/>
                    </a:cubicBezTo>
                    <a:cubicBezTo>
                      <a:pt x="0" y="6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1" name="Freeform 157"/>
              <p:cNvSpPr>
                <a:spLocks noChangeAspect="1"/>
              </p:cNvSpPr>
              <p:nvPr/>
            </p:nvSpPr>
            <p:spPr bwMode="auto">
              <a:xfrm>
                <a:off x="4705350" y="4799013"/>
                <a:ext cx="19050" cy="22225"/>
              </a:xfrm>
              <a:custGeom>
                <a:avLst/>
                <a:gdLst>
                  <a:gd name="T0" fmla="*/ 2147483646 w 9"/>
                  <a:gd name="T1" fmla="*/ 2147483646 h 11"/>
                  <a:gd name="T2" fmla="*/ 2147483646 w 9"/>
                  <a:gd name="T3" fmla="*/ 2147483646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8" y="2"/>
                    </a:moveTo>
                    <a:cubicBezTo>
                      <a:pt x="9" y="4"/>
                      <a:pt x="9" y="8"/>
                      <a:pt x="6" y="10"/>
                    </a:cubicBezTo>
                    <a:cubicBezTo>
                      <a:pt x="5" y="11"/>
                      <a:pt x="1" y="10"/>
                      <a:pt x="1" y="8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2" name="Freeform 158"/>
              <p:cNvSpPr>
                <a:spLocks noChangeAspect="1"/>
              </p:cNvSpPr>
              <p:nvPr/>
            </p:nvSpPr>
            <p:spPr bwMode="auto">
              <a:xfrm>
                <a:off x="4665663" y="4892675"/>
                <a:ext cx="7937" cy="11113"/>
              </a:xfrm>
              <a:custGeom>
                <a:avLst/>
                <a:gdLst>
                  <a:gd name="T0" fmla="*/ 2147483646 w 4"/>
                  <a:gd name="T1" fmla="*/ 0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0 w 4"/>
                  <a:gd name="T7" fmla="*/ 2147483646 h 6"/>
                  <a:gd name="T8" fmla="*/ 2147483646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3" name="Freeform 159"/>
              <p:cNvSpPr>
                <a:spLocks noChangeAspect="1"/>
              </p:cNvSpPr>
              <p:nvPr/>
            </p:nvSpPr>
            <p:spPr bwMode="auto">
              <a:xfrm>
                <a:off x="4129088" y="4056062"/>
                <a:ext cx="22225" cy="28575"/>
              </a:xfrm>
              <a:custGeom>
                <a:avLst/>
                <a:gdLst>
                  <a:gd name="T0" fmla="*/ 20638 w 11"/>
                  <a:gd name="T1" fmla="*/ 1928 h 14"/>
                  <a:gd name="T2" fmla="*/ 16886 w 11"/>
                  <a:gd name="T3" fmla="*/ 17349 h 14"/>
                  <a:gd name="T4" fmla="*/ 3752 w 11"/>
                  <a:gd name="T5" fmla="*/ 23133 h 14"/>
                  <a:gd name="T6" fmla="*/ 13133 w 11"/>
                  <a:gd name="T7" fmla="*/ 9639 h 14"/>
                  <a:gd name="T8" fmla="*/ 16886 w 11"/>
                  <a:gd name="T9" fmla="*/ 0 h 14"/>
                  <a:gd name="T10" fmla="*/ 20638 w 11"/>
                  <a:gd name="T11" fmla="*/ 1928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4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8" y="11"/>
                      <a:pt x="3" y="14"/>
                      <a:pt x="2" y="12"/>
                    </a:cubicBezTo>
                    <a:cubicBezTo>
                      <a:pt x="0" y="9"/>
                      <a:pt x="5" y="8"/>
                      <a:pt x="7" y="5"/>
                    </a:cubicBezTo>
                    <a:cubicBezTo>
                      <a:pt x="8" y="4"/>
                      <a:pt x="8" y="2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4" name="Freeform 160"/>
              <p:cNvSpPr>
                <a:spLocks noChangeAspect="1"/>
              </p:cNvSpPr>
              <p:nvPr/>
            </p:nvSpPr>
            <p:spPr bwMode="auto">
              <a:xfrm>
                <a:off x="4151313" y="4037012"/>
                <a:ext cx="14287" cy="19050"/>
              </a:xfrm>
              <a:custGeom>
                <a:avLst/>
                <a:gdLst>
                  <a:gd name="T0" fmla="*/ 12501 w 8"/>
                  <a:gd name="T1" fmla="*/ 3880 h 9"/>
                  <a:gd name="T2" fmla="*/ 8929 w 8"/>
                  <a:gd name="T3" fmla="*/ 11641 h 9"/>
                  <a:gd name="T4" fmla="*/ 1786 w 8"/>
                  <a:gd name="T5" fmla="*/ 15522 h 9"/>
                  <a:gd name="T6" fmla="*/ 1786 w 8"/>
                  <a:gd name="T7" fmla="*/ 7761 h 9"/>
                  <a:gd name="T8" fmla="*/ 12501 w 8"/>
                  <a:gd name="T9" fmla="*/ 388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8" y="2"/>
                      <a:pt x="6" y="5"/>
                      <a:pt x="5" y="6"/>
                    </a:cubicBezTo>
                    <a:cubicBezTo>
                      <a:pt x="4" y="7"/>
                      <a:pt x="2" y="9"/>
                      <a:pt x="1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3" y="2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5" name="Freeform 161"/>
              <p:cNvSpPr>
                <a:spLocks noChangeAspect="1"/>
              </p:cNvSpPr>
              <p:nvPr/>
            </p:nvSpPr>
            <p:spPr bwMode="auto">
              <a:xfrm>
                <a:off x="4100513" y="4068762"/>
                <a:ext cx="15875" cy="17463"/>
              </a:xfrm>
              <a:custGeom>
                <a:avLst/>
                <a:gdLst>
                  <a:gd name="T0" fmla="*/ 12501 w 8"/>
                  <a:gd name="T1" fmla="*/ 1984 h 8"/>
                  <a:gd name="T2" fmla="*/ 12501 w 8"/>
                  <a:gd name="T3" fmla="*/ 9922 h 8"/>
                  <a:gd name="T4" fmla="*/ 7144 w 8"/>
                  <a:gd name="T5" fmla="*/ 15875 h 8"/>
                  <a:gd name="T6" fmla="*/ 0 w 8"/>
                  <a:gd name="T7" fmla="*/ 11906 h 8"/>
                  <a:gd name="T8" fmla="*/ 3572 w 8"/>
                  <a:gd name="T9" fmla="*/ 1984 h 8"/>
                  <a:gd name="T10" fmla="*/ 12501 w 8"/>
                  <a:gd name="T11" fmla="*/ 198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1"/>
                    </a:moveTo>
                    <a:cubicBezTo>
                      <a:pt x="8" y="2"/>
                      <a:pt x="8" y="4"/>
                      <a:pt x="7" y="5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6" name="Freeform 162"/>
              <p:cNvSpPr>
                <a:spLocks noChangeAspect="1"/>
              </p:cNvSpPr>
              <p:nvPr/>
            </p:nvSpPr>
            <p:spPr bwMode="auto">
              <a:xfrm>
                <a:off x="4073525" y="4059237"/>
                <a:ext cx="22225" cy="20638"/>
              </a:xfrm>
              <a:custGeom>
                <a:avLst/>
                <a:gdLst>
                  <a:gd name="T0" fmla="*/ 20637 w 11"/>
                  <a:gd name="T1" fmla="*/ 3810 h 10"/>
                  <a:gd name="T2" fmla="*/ 7504 w 11"/>
                  <a:gd name="T3" fmla="*/ 19050 h 10"/>
                  <a:gd name="T4" fmla="*/ 1876 w 11"/>
                  <a:gd name="T5" fmla="*/ 13335 h 10"/>
                  <a:gd name="T6" fmla="*/ 1876 w 11"/>
                  <a:gd name="T7" fmla="*/ 7620 h 10"/>
                  <a:gd name="T8" fmla="*/ 13133 w 11"/>
                  <a:gd name="T9" fmla="*/ 1905 h 10"/>
                  <a:gd name="T10" fmla="*/ 20637 w 11"/>
                  <a:gd name="T11" fmla="*/ 38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2"/>
                    </a:moveTo>
                    <a:cubicBezTo>
                      <a:pt x="9" y="5"/>
                      <a:pt x="7" y="8"/>
                      <a:pt x="4" y="10"/>
                    </a:cubicBezTo>
                    <a:cubicBezTo>
                      <a:pt x="3" y="10"/>
                      <a:pt x="2" y="8"/>
                      <a:pt x="1" y="7"/>
                    </a:cubicBezTo>
                    <a:cubicBezTo>
                      <a:pt x="1" y="6"/>
                      <a:pt x="0" y="5"/>
                      <a:pt x="1" y="4"/>
                    </a:cubicBezTo>
                    <a:cubicBezTo>
                      <a:pt x="3" y="2"/>
                      <a:pt x="5" y="1"/>
                      <a:pt x="7" y="1"/>
                    </a:cubicBezTo>
                    <a:cubicBezTo>
                      <a:pt x="8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7" name="Freeform 163"/>
              <p:cNvSpPr>
                <a:spLocks noChangeAspect="1"/>
              </p:cNvSpPr>
              <p:nvPr/>
            </p:nvSpPr>
            <p:spPr bwMode="auto">
              <a:xfrm>
                <a:off x="4062413" y="4071937"/>
                <a:ext cx="11112" cy="9525"/>
              </a:xfrm>
              <a:custGeom>
                <a:avLst/>
                <a:gdLst>
                  <a:gd name="T0" fmla="*/ 1852 w 6"/>
                  <a:gd name="T1" fmla="*/ 1905 h 5"/>
                  <a:gd name="T2" fmla="*/ 11113 w 6"/>
                  <a:gd name="T3" fmla="*/ 5715 h 5"/>
                  <a:gd name="T4" fmla="*/ 5557 w 6"/>
                  <a:gd name="T5" fmla="*/ 7620 h 5"/>
                  <a:gd name="T6" fmla="*/ 1852 w 6"/>
                  <a:gd name="T7" fmla="*/ 190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3" y="0"/>
                      <a:pt x="5" y="1"/>
                      <a:pt x="6" y="3"/>
                    </a:cubicBezTo>
                    <a:cubicBezTo>
                      <a:pt x="6" y="4"/>
                      <a:pt x="4" y="5"/>
                      <a:pt x="3" y="4"/>
                    </a:cubicBezTo>
                    <a:cubicBezTo>
                      <a:pt x="2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8" name="Freeform 164"/>
              <p:cNvSpPr>
                <a:spLocks noChangeAspect="1"/>
              </p:cNvSpPr>
              <p:nvPr/>
            </p:nvSpPr>
            <p:spPr bwMode="auto">
              <a:xfrm>
                <a:off x="4044950" y="4084637"/>
                <a:ext cx="11113" cy="11113"/>
              </a:xfrm>
              <a:custGeom>
                <a:avLst/>
                <a:gdLst>
                  <a:gd name="T0" fmla="*/ 7620 w 5"/>
                  <a:gd name="T1" fmla="*/ 0 h 6"/>
                  <a:gd name="T2" fmla="*/ 5715 w 5"/>
                  <a:gd name="T3" fmla="*/ 9260 h 6"/>
                  <a:gd name="T4" fmla="*/ 1905 w 5"/>
                  <a:gd name="T5" fmla="*/ 3704 h 6"/>
                  <a:gd name="T6" fmla="*/ 762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5" y="2"/>
                      <a:pt x="4" y="4"/>
                      <a:pt x="3" y="5"/>
                    </a:cubicBezTo>
                    <a:cubicBezTo>
                      <a:pt x="2" y="6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29" name="Freeform 165"/>
              <p:cNvSpPr>
                <a:spLocks noChangeAspect="1"/>
              </p:cNvSpPr>
              <p:nvPr/>
            </p:nvSpPr>
            <p:spPr bwMode="auto">
              <a:xfrm>
                <a:off x="4048125" y="4049712"/>
                <a:ext cx="7938" cy="14288"/>
              </a:xfrm>
              <a:custGeom>
                <a:avLst/>
                <a:gdLst>
                  <a:gd name="T0" fmla="*/ 6350 w 4"/>
                  <a:gd name="T1" fmla="*/ 4082 h 7"/>
                  <a:gd name="T2" fmla="*/ 4763 w 4"/>
                  <a:gd name="T3" fmla="*/ 14288 h 7"/>
                  <a:gd name="T4" fmla="*/ 1588 w 4"/>
                  <a:gd name="T5" fmla="*/ 8165 h 7"/>
                  <a:gd name="T6" fmla="*/ 1588 w 4"/>
                  <a:gd name="T7" fmla="*/ 2041 h 7"/>
                  <a:gd name="T8" fmla="*/ 6350 w 4"/>
                  <a:gd name="T9" fmla="*/ 408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cubicBezTo>
                      <a:pt x="4" y="4"/>
                      <a:pt x="4" y="6"/>
                      <a:pt x="3" y="7"/>
                    </a:cubicBezTo>
                    <a:cubicBezTo>
                      <a:pt x="2" y="7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30" name="Freeform 166"/>
              <p:cNvSpPr>
                <a:spLocks noChangeAspect="1"/>
              </p:cNvSpPr>
              <p:nvPr/>
            </p:nvSpPr>
            <p:spPr bwMode="auto">
              <a:xfrm>
                <a:off x="4070350" y="3927475"/>
                <a:ext cx="15875" cy="7937"/>
              </a:xfrm>
              <a:custGeom>
                <a:avLst/>
                <a:gdLst>
                  <a:gd name="T0" fmla="*/ 5358 w 8"/>
                  <a:gd name="T1" fmla="*/ 0 h 4"/>
                  <a:gd name="T2" fmla="*/ 14287 w 8"/>
                  <a:gd name="T3" fmla="*/ 3969 h 4"/>
                  <a:gd name="T4" fmla="*/ 7144 w 8"/>
                  <a:gd name="T5" fmla="*/ 7937 h 4"/>
                  <a:gd name="T6" fmla="*/ 0 w 8"/>
                  <a:gd name="T7" fmla="*/ 3969 h 4"/>
                  <a:gd name="T8" fmla="*/ 5358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0"/>
                    </a:moveTo>
                    <a:cubicBezTo>
                      <a:pt x="5" y="0"/>
                      <a:pt x="7" y="0"/>
                      <a:pt x="8" y="2"/>
                    </a:cubicBezTo>
                    <a:cubicBezTo>
                      <a:pt x="8" y="4"/>
                      <a:pt x="5" y="4"/>
                      <a:pt x="4" y="4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31" name="Freeform 167"/>
              <p:cNvSpPr>
                <a:spLocks noChangeAspect="1"/>
              </p:cNvSpPr>
              <p:nvPr/>
            </p:nvSpPr>
            <p:spPr bwMode="auto">
              <a:xfrm>
                <a:off x="5819775" y="4554538"/>
                <a:ext cx="9525" cy="4762"/>
              </a:xfrm>
              <a:custGeom>
                <a:avLst/>
                <a:gdLst>
                  <a:gd name="T0" fmla="*/ 2147483646 w 5"/>
                  <a:gd name="T1" fmla="*/ 2147483646 h 2"/>
                  <a:gd name="T2" fmla="*/ 2147483646 w 5"/>
                  <a:gd name="T3" fmla="*/ 2147483646 h 2"/>
                  <a:gd name="T4" fmla="*/ 2147483646 w 5"/>
                  <a:gd name="T5" fmla="*/ 2147483646 h 2"/>
                  <a:gd name="T6" fmla="*/ 0 w 5"/>
                  <a:gd name="T7" fmla="*/ 2147483646 h 2"/>
                  <a:gd name="T8" fmla="*/ 2147483646 w 5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cubicBezTo>
                      <a:pt x="3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2" name="Freeform 168"/>
              <p:cNvSpPr>
                <a:spLocks noChangeAspect="1"/>
              </p:cNvSpPr>
              <p:nvPr/>
            </p:nvSpPr>
            <p:spPr bwMode="auto">
              <a:xfrm>
                <a:off x="7034213" y="4714875"/>
                <a:ext cx="1587" cy="7938"/>
              </a:xfrm>
              <a:custGeom>
                <a:avLst/>
                <a:gdLst>
                  <a:gd name="T0" fmla="*/ 2147483646 w 1"/>
                  <a:gd name="T1" fmla="*/ 2147483646 h 4"/>
                  <a:gd name="T2" fmla="*/ 0 w 1"/>
                  <a:gd name="T3" fmla="*/ 2147483646 h 4"/>
                  <a:gd name="T4" fmla="*/ 0 w 1"/>
                  <a:gd name="T5" fmla="*/ 2147483646 h 4"/>
                  <a:gd name="T6" fmla="*/ 0 w 1"/>
                  <a:gd name="T7" fmla="*/ 0 h 4"/>
                  <a:gd name="T8" fmla="*/ 2147483646 w 1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" name="Freeform 169"/>
              <p:cNvSpPr>
                <a:spLocks noChangeAspect="1"/>
              </p:cNvSpPr>
              <p:nvPr/>
            </p:nvSpPr>
            <p:spPr bwMode="auto">
              <a:xfrm>
                <a:off x="6988175" y="4527550"/>
                <a:ext cx="1588" cy="6350"/>
              </a:xfrm>
              <a:custGeom>
                <a:avLst/>
                <a:gdLst>
                  <a:gd name="T0" fmla="*/ 2147483646 w 1"/>
                  <a:gd name="T1" fmla="*/ 2147483646 h 4"/>
                  <a:gd name="T2" fmla="*/ 2147483646 w 1"/>
                  <a:gd name="T3" fmla="*/ 2147483646 h 4"/>
                  <a:gd name="T4" fmla="*/ 0 w 1"/>
                  <a:gd name="T5" fmla="*/ 2147483646 h 4"/>
                  <a:gd name="T6" fmla="*/ 0 w 1"/>
                  <a:gd name="T7" fmla="*/ 0 h 4"/>
                  <a:gd name="T8" fmla="*/ 2147483646 w 1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" name="Freeform 170"/>
              <p:cNvSpPr>
                <a:spLocks noChangeAspect="1"/>
              </p:cNvSpPr>
              <p:nvPr/>
            </p:nvSpPr>
            <p:spPr bwMode="auto">
              <a:xfrm>
                <a:off x="6985000" y="4567238"/>
                <a:ext cx="3175" cy="11112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" name="Freeform 171"/>
              <p:cNvSpPr>
                <a:spLocks noChangeAspect="1"/>
              </p:cNvSpPr>
              <p:nvPr/>
            </p:nvSpPr>
            <p:spPr bwMode="auto">
              <a:xfrm>
                <a:off x="6988175" y="4592638"/>
                <a:ext cx="4763" cy="9525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2147483646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2" y="5"/>
                      <a:pt x="2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" name="Freeform 172"/>
              <p:cNvSpPr>
                <a:spLocks noChangeAspect="1"/>
              </p:cNvSpPr>
              <p:nvPr/>
            </p:nvSpPr>
            <p:spPr bwMode="auto">
              <a:xfrm>
                <a:off x="6989763" y="4618038"/>
                <a:ext cx="6350" cy="9525"/>
              </a:xfrm>
              <a:custGeom>
                <a:avLst/>
                <a:gdLst>
                  <a:gd name="T0" fmla="*/ 2147483646 w 3"/>
                  <a:gd name="T1" fmla="*/ 2147483646 h 5"/>
                  <a:gd name="T2" fmla="*/ 0 w 3"/>
                  <a:gd name="T3" fmla="*/ 2147483646 h 5"/>
                  <a:gd name="T4" fmla="*/ 0 w 3"/>
                  <a:gd name="T5" fmla="*/ 2147483646 h 5"/>
                  <a:gd name="T6" fmla="*/ 2147483646 w 3"/>
                  <a:gd name="T7" fmla="*/ 0 h 5"/>
                  <a:gd name="T8" fmla="*/ 2147483646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" name="Freeform 173"/>
              <p:cNvSpPr>
                <a:spLocks noChangeAspect="1"/>
              </p:cNvSpPr>
              <p:nvPr/>
            </p:nvSpPr>
            <p:spPr bwMode="auto">
              <a:xfrm>
                <a:off x="6989763" y="4540250"/>
                <a:ext cx="4762" cy="11113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2147483646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" name="Freeform 174"/>
              <p:cNvSpPr>
                <a:spLocks noChangeAspect="1"/>
              </p:cNvSpPr>
              <p:nvPr/>
            </p:nvSpPr>
            <p:spPr bwMode="auto">
              <a:xfrm>
                <a:off x="6846888" y="4513263"/>
                <a:ext cx="7937" cy="20637"/>
              </a:xfrm>
              <a:custGeom>
                <a:avLst/>
                <a:gdLst>
                  <a:gd name="T0" fmla="*/ 2147483646 w 4"/>
                  <a:gd name="T1" fmla="*/ 2147483646 h 10"/>
                  <a:gd name="T2" fmla="*/ 2147483646 w 4"/>
                  <a:gd name="T3" fmla="*/ 2147483646 h 10"/>
                  <a:gd name="T4" fmla="*/ 2147483646 w 4"/>
                  <a:gd name="T5" fmla="*/ 2147483646 h 10"/>
                  <a:gd name="T6" fmla="*/ 2147483646 w 4"/>
                  <a:gd name="T7" fmla="*/ 2147483646 h 10"/>
                  <a:gd name="T8" fmla="*/ 2147483646 w 4"/>
                  <a:gd name="T9" fmla="*/ 21474836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6"/>
                    </a:moveTo>
                    <a:cubicBezTo>
                      <a:pt x="3" y="8"/>
                      <a:pt x="2" y="10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1" y="3"/>
                      <a:pt x="2" y="0"/>
                      <a:pt x="3" y="1"/>
                    </a:cubicBezTo>
                    <a:cubicBezTo>
                      <a:pt x="4" y="2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9" name="Freeform 175"/>
              <p:cNvSpPr>
                <a:spLocks noChangeAspect="1"/>
              </p:cNvSpPr>
              <p:nvPr/>
            </p:nvSpPr>
            <p:spPr bwMode="auto">
              <a:xfrm>
                <a:off x="6845300" y="4533900"/>
                <a:ext cx="7938" cy="23813"/>
              </a:xfrm>
              <a:custGeom>
                <a:avLst/>
                <a:gdLst>
                  <a:gd name="T0" fmla="*/ 2147483646 w 4"/>
                  <a:gd name="T1" fmla="*/ 2147483646 h 11"/>
                  <a:gd name="T2" fmla="*/ 2147483646 w 4"/>
                  <a:gd name="T3" fmla="*/ 2147483646 h 11"/>
                  <a:gd name="T4" fmla="*/ 2147483646 w 4"/>
                  <a:gd name="T5" fmla="*/ 2147483646 h 11"/>
                  <a:gd name="T6" fmla="*/ 2147483646 w 4"/>
                  <a:gd name="T7" fmla="*/ 2147483646 h 11"/>
                  <a:gd name="T8" fmla="*/ 2147483646 w 4"/>
                  <a:gd name="T9" fmla="*/ 21474836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3" y="7"/>
                    </a:moveTo>
                    <a:cubicBezTo>
                      <a:pt x="3" y="9"/>
                      <a:pt x="2" y="11"/>
                      <a:pt x="1" y="10"/>
                    </a:cubicBezTo>
                    <a:cubicBezTo>
                      <a:pt x="0" y="10"/>
                      <a:pt x="1" y="7"/>
                      <a:pt x="1" y="6"/>
                    </a:cubicBezTo>
                    <a:cubicBezTo>
                      <a:pt x="1" y="4"/>
                      <a:pt x="2" y="0"/>
                      <a:pt x="3" y="1"/>
                    </a:cubicBezTo>
                    <a:cubicBezTo>
                      <a:pt x="4" y="2"/>
                      <a:pt x="4" y="5"/>
                      <a:pt x="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" name="Freeform 176"/>
              <p:cNvSpPr>
                <a:spLocks noChangeAspect="1"/>
              </p:cNvSpPr>
              <p:nvPr/>
            </p:nvSpPr>
            <p:spPr bwMode="auto">
              <a:xfrm>
                <a:off x="6845300" y="4560888"/>
                <a:ext cx="3175" cy="20637"/>
              </a:xfrm>
              <a:custGeom>
                <a:avLst/>
                <a:gdLst>
                  <a:gd name="T0" fmla="*/ 2147483646 w 2"/>
                  <a:gd name="T1" fmla="*/ 2147483646 h 10"/>
                  <a:gd name="T2" fmla="*/ 2147483646 w 2"/>
                  <a:gd name="T3" fmla="*/ 2147483646 h 10"/>
                  <a:gd name="T4" fmla="*/ 0 w 2"/>
                  <a:gd name="T5" fmla="*/ 2147483646 h 10"/>
                  <a:gd name="T6" fmla="*/ 2147483646 w 2"/>
                  <a:gd name="T7" fmla="*/ 2147483646 h 10"/>
                  <a:gd name="T8" fmla="*/ 2147483646 w 2"/>
                  <a:gd name="T9" fmla="*/ 21474836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7"/>
                    </a:moveTo>
                    <a:cubicBezTo>
                      <a:pt x="2" y="8"/>
                      <a:pt x="2" y="10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2" y="1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" name="Freeform 177"/>
              <p:cNvSpPr>
                <a:spLocks noChangeAspect="1"/>
              </p:cNvSpPr>
              <p:nvPr/>
            </p:nvSpPr>
            <p:spPr bwMode="auto">
              <a:xfrm>
                <a:off x="5565775" y="4457700"/>
                <a:ext cx="6350" cy="3175"/>
              </a:xfrm>
              <a:custGeom>
                <a:avLst/>
                <a:gdLst>
                  <a:gd name="T0" fmla="*/ 2147483646 w 4"/>
                  <a:gd name="T1" fmla="*/ 0 h 2"/>
                  <a:gd name="T2" fmla="*/ 2147483646 w 4"/>
                  <a:gd name="T3" fmla="*/ 2147483646 h 2"/>
                  <a:gd name="T4" fmla="*/ 2147483646 w 4"/>
                  <a:gd name="T5" fmla="*/ 2147483646 h 2"/>
                  <a:gd name="T6" fmla="*/ 0 w 4"/>
                  <a:gd name="T7" fmla="*/ 2147483646 h 2"/>
                  <a:gd name="T8" fmla="*/ 2147483646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3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2" name="Freeform 178"/>
              <p:cNvSpPr>
                <a:spLocks noChangeAspect="1"/>
              </p:cNvSpPr>
              <p:nvPr/>
            </p:nvSpPr>
            <p:spPr bwMode="auto">
              <a:xfrm>
                <a:off x="6804025" y="424973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3" name="Freeform 179"/>
              <p:cNvSpPr>
                <a:spLocks noChangeAspect="1"/>
              </p:cNvSpPr>
              <p:nvPr/>
            </p:nvSpPr>
            <p:spPr bwMode="auto">
              <a:xfrm>
                <a:off x="6791325" y="4241800"/>
                <a:ext cx="3175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0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4" name="Freeform 180"/>
              <p:cNvSpPr>
                <a:spLocks noChangeAspect="1"/>
              </p:cNvSpPr>
              <p:nvPr/>
            </p:nvSpPr>
            <p:spPr bwMode="auto">
              <a:xfrm>
                <a:off x="6792913" y="4252913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5" name="Freeform 181"/>
              <p:cNvSpPr>
                <a:spLocks noChangeAspect="1"/>
              </p:cNvSpPr>
              <p:nvPr/>
            </p:nvSpPr>
            <p:spPr bwMode="auto">
              <a:xfrm>
                <a:off x="6781800" y="4241800"/>
                <a:ext cx="6350" cy="17463"/>
              </a:xfrm>
              <a:custGeom>
                <a:avLst/>
                <a:gdLst>
                  <a:gd name="T0" fmla="*/ 2147483646 w 4"/>
                  <a:gd name="T1" fmla="*/ 2147483646 h 8"/>
                  <a:gd name="T2" fmla="*/ 2147483646 w 4"/>
                  <a:gd name="T3" fmla="*/ 2147483646 h 8"/>
                  <a:gd name="T4" fmla="*/ 2147483646 w 4"/>
                  <a:gd name="T5" fmla="*/ 2147483646 h 8"/>
                  <a:gd name="T6" fmla="*/ 2147483646 w 4"/>
                  <a:gd name="T7" fmla="*/ 0 h 8"/>
                  <a:gd name="T8" fmla="*/ 2147483646 w 4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4"/>
                    </a:moveTo>
                    <a:cubicBezTo>
                      <a:pt x="4" y="5"/>
                      <a:pt x="4" y="8"/>
                      <a:pt x="3" y="8"/>
                    </a:cubicBezTo>
                    <a:cubicBezTo>
                      <a:pt x="2" y="8"/>
                      <a:pt x="1" y="7"/>
                      <a:pt x="1" y="5"/>
                    </a:cubicBezTo>
                    <a:cubicBezTo>
                      <a:pt x="0" y="4"/>
                      <a:pt x="0" y="1"/>
                      <a:pt x="1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" name="Oval 182"/>
              <p:cNvSpPr>
                <a:spLocks noChangeAspect="1" noChangeArrowheads="1"/>
              </p:cNvSpPr>
              <p:nvPr/>
            </p:nvSpPr>
            <p:spPr bwMode="auto">
              <a:xfrm>
                <a:off x="5840413" y="4557713"/>
                <a:ext cx="7937" cy="3175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7" name="Oval 183"/>
              <p:cNvSpPr>
                <a:spLocks noChangeAspect="1" noChangeArrowheads="1"/>
              </p:cNvSpPr>
              <p:nvPr/>
            </p:nvSpPr>
            <p:spPr bwMode="auto">
              <a:xfrm>
                <a:off x="6994525" y="4678363"/>
                <a:ext cx="3175" cy="4762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8" name="Freeform 184"/>
              <p:cNvSpPr>
                <a:spLocks noChangeAspect="1"/>
              </p:cNvSpPr>
              <p:nvPr/>
            </p:nvSpPr>
            <p:spPr bwMode="auto">
              <a:xfrm>
                <a:off x="6978650" y="4551363"/>
                <a:ext cx="7938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" name="Freeform 185"/>
              <p:cNvSpPr>
                <a:spLocks noChangeAspect="1"/>
              </p:cNvSpPr>
              <p:nvPr/>
            </p:nvSpPr>
            <p:spPr bwMode="auto">
              <a:xfrm>
                <a:off x="6989763" y="4568825"/>
                <a:ext cx="4762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" name="Freeform 186"/>
              <p:cNvSpPr>
                <a:spLocks noChangeAspect="1"/>
              </p:cNvSpPr>
              <p:nvPr/>
            </p:nvSpPr>
            <p:spPr bwMode="auto">
              <a:xfrm>
                <a:off x="6994525" y="4584700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" name="Freeform 187"/>
              <p:cNvSpPr>
                <a:spLocks noChangeAspect="1"/>
              </p:cNvSpPr>
              <p:nvPr/>
            </p:nvSpPr>
            <p:spPr bwMode="auto">
              <a:xfrm>
                <a:off x="6985000" y="4557713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" name="Freeform 188"/>
              <p:cNvSpPr>
                <a:spLocks noChangeAspect="1"/>
              </p:cNvSpPr>
              <p:nvPr/>
            </p:nvSpPr>
            <p:spPr bwMode="auto">
              <a:xfrm>
                <a:off x="6988175" y="4613275"/>
                <a:ext cx="4763" cy="4763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3" name="Freeform 189"/>
              <p:cNvSpPr>
                <a:spLocks noChangeAspect="1"/>
              </p:cNvSpPr>
              <p:nvPr/>
            </p:nvSpPr>
            <p:spPr bwMode="auto">
              <a:xfrm>
                <a:off x="6872288" y="4678363"/>
                <a:ext cx="4762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" name="Freeform 190"/>
              <p:cNvSpPr>
                <a:spLocks noChangeAspect="1"/>
              </p:cNvSpPr>
              <p:nvPr/>
            </p:nvSpPr>
            <p:spPr bwMode="auto">
              <a:xfrm>
                <a:off x="6864350" y="4670425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5" name="Freeform 191"/>
              <p:cNvSpPr>
                <a:spLocks noChangeAspect="1"/>
              </p:cNvSpPr>
              <p:nvPr/>
            </p:nvSpPr>
            <p:spPr bwMode="auto">
              <a:xfrm>
                <a:off x="6875463" y="4694238"/>
                <a:ext cx="3175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6" name="Freeform 192"/>
              <p:cNvSpPr>
                <a:spLocks noChangeAspect="1"/>
              </p:cNvSpPr>
              <p:nvPr/>
            </p:nvSpPr>
            <p:spPr bwMode="auto">
              <a:xfrm>
                <a:off x="6851650" y="4641850"/>
                <a:ext cx="1588" cy="3175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2147483646 h 2"/>
                  <a:gd name="T6" fmla="*/ 0 w 1"/>
                  <a:gd name="T7" fmla="*/ 0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7" name="Freeform 193"/>
              <p:cNvSpPr>
                <a:spLocks noChangeAspect="1"/>
              </p:cNvSpPr>
              <p:nvPr/>
            </p:nvSpPr>
            <p:spPr bwMode="auto">
              <a:xfrm>
                <a:off x="6877050" y="4670425"/>
                <a:ext cx="6350" cy="11113"/>
              </a:xfrm>
              <a:custGeom>
                <a:avLst/>
                <a:gdLst>
                  <a:gd name="T0" fmla="*/ 2147483646 w 3"/>
                  <a:gd name="T1" fmla="*/ 2147483646 h 6"/>
                  <a:gd name="T2" fmla="*/ 2147483646 w 3"/>
                  <a:gd name="T3" fmla="*/ 2147483646 h 6"/>
                  <a:gd name="T4" fmla="*/ 2147483646 w 3"/>
                  <a:gd name="T5" fmla="*/ 2147483646 h 6"/>
                  <a:gd name="T6" fmla="*/ 2147483646 w 3"/>
                  <a:gd name="T7" fmla="*/ 2147483646 h 6"/>
                  <a:gd name="T8" fmla="*/ 2147483646 w 3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8" name="Freeform 194"/>
              <p:cNvSpPr>
                <a:spLocks noChangeAspect="1"/>
              </p:cNvSpPr>
              <p:nvPr/>
            </p:nvSpPr>
            <p:spPr bwMode="auto">
              <a:xfrm>
                <a:off x="6845300" y="4594225"/>
                <a:ext cx="3175" cy="7938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9" name="Freeform 195"/>
              <p:cNvSpPr>
                <a:spLocks noChangeAspect="1"/>
              </p:cNvSpPr>
              <p:nvPr/>
            </p:nvSpPr>
            <p:spPr bwMode="auto">
              <a:xfrm>
                <a:off x="6854825" y="4559300"/>
                <a:ext cx="9525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3" y="2"/>
                      <a:pt x="4" y="3"/>
                      <a:pt x="3" y="3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0" name="Freeform 196"/>
              <p:cNvSpPr>
                <a:spLocks noChangeAspect="1"/>
              </p:cNvSpPr>
              <p:nvPr/>
            </p:nvSpPr>
            <p:spPr bwMode="auto">
              <a:xfrm>
                <a:off x="5797550" y="4602163"/>
                <a:ext cx="6350" cy="7937"/>
              </a:xfrm>
              <a:custGeom>
                <a:avLst/>
                <a:gdLst>
                  <a:gd name="T0" fmla="*/ 2147483646 w 4"/>
                  <a:gd name="T1" fmla="*/ 0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0 w 4"/>
                  <a:gd name="T7" fmla="*/ 2147483646 h 3"/>
                  <a:gd name="T8" fmla="*/ 2147483646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1" name="Freeform 197"/>
              <p:cNvSpPr>
                <a:spLocks noChangeAspect="1"/>
              </p:cNvSpPr>
              <p:nvPr/>
            </p:nvSpPr>
            <p:spPr bwMode="auto">
              <a:xfrm>
                <a:off x="5589588" y="5259388"/>
                <a:ext cx="190500" cy="409575"/>
              </a:xfrm>
              <a:custGeom>
                <a:avLst/>
                <a:gdLst>
                  <a:gd name="T0" fmla="*/ 2147483646 w 95"/>
                  <a:gd name="T1" fmla="*/ 2147483646 h 204"/>
                  <a:gd name="T2" fmla="*/ 2147483646 w 95"/>
                  <a:gd name="T3" fmla="*/ 2147483646 h 204"/>
                  <a:gd name="T4" fmla="*/ 2147483646 w 95"/>
                  <a:gd name="T5" fmla="*/ 2147483646 h 204"/>
                  <a:gd name="T6" fmla="*/ 2147483646 w 95"/>
                  <a:gd name="T7" fmla="*/ 2147483646 h 204"/>
                  <a:gd name="T8" fmla="*/ 2147483646 w 95"/>
                  <a:gd name="T9" fmla="*/ 2147483646 h 204"/>
                  <a:gd name="T10" fmla="*/ 2147483646 w 95"/>
                  <a:gd name="T11" fmla="*/ 2147483646 h 204"/>
                  <a:gd name="T12" fmla="*/ 2147483646 w 95"/>
                  <a:gd name="T13" fmla="*/ 2147483646 h 204"/>
                  <a:gd name="T14" fmla="*/ 2147483646 w 95"/>
                  <a:gd name="T15" fmla="*/ 2147483646 h 204"/>
                  <a:gd name="T16" fmla="*/ 2147483646 w 95"/>
                  <a:gd name="T17" fmla="*/ 2147483646 h 204"/>
                  <a:gd name="T18" fmla="*/ 2147483646 w 95"/>
                  <a:gd name="T19" fmla="*/ 2147483646 h 204"/>
                  <a:gd name="T20" fmla="*/ 2147483646 w 95"/>
                  <a:gd name="T21" fmla="*/ 2147483646 h 204"/>
                  <a:gd name="T22" fmla="*/ 2147483646 w 95"/>
                  <a:gd name="T23" fmla="*/ 2147483646 h 204"/>
                  <a:gd name="T24" fmla="*/ 0 w 95"/>
                  <a:gd name="T25" fmla="*/ 2147483646 h 204"/>
                  <a:gd name="T26" fmla="*/ 2147483646 w 95"/>
                  <a:gd name="T27" fmla="*/ 2147483646 h 204"/>
                  <a:gd name="T28" fmla="*/ 2147483646 w 95"/>
                  <a:gd name="T29" fmla="*/ 2147483646 h 204"/>
                  <a:gd name="T30" fmla="*/ 2147483646 w 95"/>
                  <a:gd name="T31" fmla="*/ 2147483646 h 204"/>
                  <a:gd name="T32" fmla="*/ 2147483646 w 95"/>
                  <a:gd name="T33" fmla="*/ 2147483646 h 204"/>
                  <a:gd name="T34" fmla="*/ 2147483646 w 95"/>
                  <a:gd name="T35" fmla="*/ 2147483646 h 204"/>
                  <a:gd name="T36" fmla="*/ 2147483646 w 95"/>
                  <a:gd name="T37" fmla="*/ 2147483646 h 204"/>
                  <a:gd name="T38" fmla="*/ 2147483646 w 95"/>
                  <a:gd name="T39" fmla="*/ 2147483646 h 204"/>
                  <a:gd name="T40" fmla="*/ 2147483646 w 95"/>
                  <a:gd name="T41" fmla="*/ 2147483646 h 204"/>
                  <a:gd name="T42" fmla="*/ 2147483646 w 95"/>
                  <a:gd name="T43" fmla="*/ 2147483646 h 204"/>
                  <a:gd name="T44" fmla="*/ 2147483646 w 95"/>
                  <a:gd name="T45" fmla="*/ 2147483646 h 204"/>
                  <a:gd name="T46" fmla="*/ 2147483646 w 95"/>
                  <a:gd name="T47" fmla="*/ 2147483646 h 204"/>
                  <a:gd name="T48" fmla="*/ 2147483646 w 95"/>
                  <a:gd name="T49" fmla="*/ 2147483646 h 204"/>
                  <a:gd name="T50" fmla="*/ 2147483646 w 95"/>
                  <a:gd name="T51" fmla="*/ 2147483646 h 204"/>
                  <a:gd name="T52" fmla="*/ 2147483646 w 95"/>
                  <a:gd name="T53" fmla="*/ 2147483646 h 204"/>
                  <a:gd name="T54" fmla="*/ 2147483646 w 95"/>
                  <a:gd name="T55" fmla="*/ 2147483646 h 204"/>
                  <a:gd name="T56" fmla="*/ 2147483646 w 95"/>
                  <a:gd name="T57" fmla="*/ 2147483646 h 204"/>
                  <a:gd name="T58" fmla="*/ 2147483646 w 95"/>
                  <a:gd name="T59" fmla="*/ 2147483646 h 204"/>
                  <a:gd name="T60" fmla="*/ 2147483646 w 95"/>
                  <a:gd name="T61" fmla="*/ 2147483646 h 204"/>
                  <a:gd name="T62" fmla="*/ 2147483646 w 95"/>
                  <a:gd name="T63" fmla="*/ 2147483646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5" h="204">
                    <a:moveTo>
                      <a:pt x="81" y="1"/>
                    </a:moveTo>
                    <a:cubicBezTo>
                      <a:pt x="85" y="3"/>
                      <a:pt x="84" y="9"/>
                      <a:pt x="85" y="13"/>
                    </a:cubicBezTo>
                    <a:cubicBezTo>
                      <a:pt x="86" y="17"/>
                      <a:pt x="88" y="22"/>
                      <a:pt x="90" y="26"/>
                    </a:cubicBezTo>
                    <a:cubicBezTo>
                      <a:pt x="91" y="31"/>
                      <a:pt x="92" y="37"/>
                      <a:pt x="93" y="42"/>
                    </a:cubicBezTo>
                    <a:cubicBezTo>
                      <a:pt x="94" y="45"/>
                      <a:pt x="94" y="48"/>
                      <a:pt x="94" y="51"/>
                    </a:cubicBezTo>
                    <a:cubicBezTo>
                      <a:pt x="94" y="54"/>
                      <a:pt x="95" y="61"/>
                      <a:pt x="92" y="60"/>
                    </a:cubicBezTo>
                    <a:cubicBezTo>
                      <a:pt x="87" y="59"/>
                      <a:pt x="87" y="51"/>
                      <a:pt x="83" y="49"/>
                    </a:cubicBezTo>
                    <a:cubicBezTo>
                      <a:pt x="81" y="48"/>
                      <a:pt x="83" y="54"/>
                      <a:pt x="83" y="56"/>
                    </a:cubicBezTo>
                    <a:cubicBezTo>
                      <a:pt x="83" y="61"/>
                      <a:pt x="86" y="65"/>
                      <a:pt x="85" y="70"/>
                    </a:cubicBezTo>
                    <a:cubicBezTo>
                      <a:pt x="85" y="75"/>
                      <a:pt x="82" y="79"/>
                      <a:pt x="81" y="83"/>
                    </a:cubicBezTo>
                    <a:cubicBezTo>
                      <a:pt x="80" y="85"/>
                      <a:pt x="81" y="87"/>
                      <a:pt x="81" y="89"/>
                    </a:cubicBezTo>
                    <a:cubicBezTo>
                      <a:pt x="80" y="95"/>
                      <a:pt x="79" y="101"/>
                      <a:pt x="76" y="107"/>
                    </a:cubicBezTo>
                    <a:cubicBezTo>
                      <a:pt x="74" y="111"/>
                      <a:pt x="69" y="112"/>
                      <a:pt x="67" y="117"/>
                    </a:cubicBezTo>
                    <a:cubicBezTo>
                      <a:pt x="65" y="123"/>
                      <a:pt x="67" y="130"/>
                      <a:pt x="65" y="136"/>
                    </a:cubicBezTo>
                    <a:cubicBezTo>
                      <a:pt x="63" y="145"/>
                      <a:pt x="60" y="153"/>
                      <a:pt x="58" y="161"/>
                    </a:cubicBezTo>
                    <a:cubicBezTo>
                      <a:pt x="56" y="166"/>
                      <a:pt x="55" y="170"/>
                      <a:pt x="54" y="175"/>
                    </a:cubicBezTo>
                    <a:cubicBezTo>
                      <a:pt x="52" y="181"/>
                      <a:pt x="52" y="187"/>
                      <a:pt x="49" y="192"/>
                    </a:cubicBezTo>
                    <a:cubicBezTo>
                      <a:pt x="48" y="195"/>
                      <a:pt x="45" y="196"/>
                      <a:pt x="42" y="197"/>
                    </a:cubicBezTo>
                    <a:cubicBezTo>
                      <a:pt x="39" y="199"/>
                      <a:pt x="35" y="197"/>
                      <a:pt x="32" y="198"/>
                    </a:cubicBezTo>
                    <a:cubicBezTo>
                      <a:pt x="31" y="199"/>
                      <a:pt x="32" y="204"/>
                      <a:pt x="30" y="203"/>
                    </a:cubicBezTo>
                    <a:cubicBezTo>
                      <a:pt x="23" y="203"/>
                      <a:pt x="16" y="200"/>
                      <a:pt x="10" y="197"/>
                    </a:cubicBezTo>
                    <a:cubicBezTo>
                      <a:pt x="7" y="194"/>
                      <a:pt x="5" y="190"/>
                      <a:pt x="4" y="186"/>
                    </a:cubicBezTo>
                    <a:cubicBezTo>
                      <a:pt x="3" y="183"/>
                      <a:pt x="4" y="180"/>
                      <a:pt x="4" y="176"/>
                    </a:cubicBezTo>
                    <a:cubicBezTo>
                      <a:pt x="4" y="174"/>
                      <a:pt x="6" y="173"/>
                      <a:pt x="6" y="171"/>
                    </a:cubicBezTo>
                    <a:cubicBezTo>
                      <a:pt x="5" y="168"/>
                      <a:pt x="2" y="165"/>
                      <a:pt x="1" y="162"/>
                    </a:cubicBezTo>
                    <a:cubicBezTo>
                      <a:pt x="0" y="158"/>
                      <a:pt x="0" y="154"/>
                      <a:pt x="0" y="150"/>
                    </a:cubicBezTo>
                    <a:cubicBezTo>
                      <a:pt x="0" y="147"/>
                      <a:pt x="1" y="144"/>
                      <a:pt x="3" y="141"/>
                    </a:cubicBezTo>
                    <a:cubicBezTo>
                      <a:pt x="4" y="139"/>
                      <a:pt x="7" y="139"/>
                      <a:pt x="8" y="137"/>
                    </a:cubicBezTo>
                    <a:cubicBezTo>
                      <a:pt x="9" y="135"/>
                      <a:pt x="9" y="132"/>
                      <a:pt x="10" y="130"/>
                    </a:cubicBezTo>
                    <a:cubicBezTo>
                      <a:pt x="11" y="127"/>
                      <a:pt x="13" y="124"/>
                      <a:pt x="15" y="122"/>
                    </a:cubicBezTo>
                    <a:cubicBezTo>
                      <a:pt x="16" y="119"/>
                      <a:pt x="17" y="117"/>
                      <a:pt x="17" y="115"/>
                    </a:cubicBezTo>
                    <a:cubicBezTo>
                      <a:pt x="17" y="111"/>
                      <a:pt x="14" y="108"/>
                      <a:pt x="13" y="105"/>
                    </a:cubicBezTo>
                    <a:cubicBezTo>
                      <a:pt x="13" y="103"/>
                      <a:pt x="13" y="101"/>
                      <a:pt x="13" y="99"/>
                    </a:cubicBezTo>
                    <a:cubicBezTo>
                      <a:pt x="13" y="96"/>
                      <a:pt x="11" y="93"/>
                      <a:pt x="11" y="90"/>
                    </a:cubicBezTo>
                    <a:cubicBezTo>
                      <a:pt x="11" y="89"/>
                      <a:pt x="12" y="88"/>
                      <a:pt x="12" y="87"/>
                    </a:cubicBezTo>
                    <a:cubicBezTo>
                      <a:pt x="12" y="85"/>
                      <a:pt x="10" y="84"/>
                      <a:pt x="11" y="82"/>
                    </a:cubicBezTo>
                    <a:cubicBezTo>
                      <a:pt x="12" y="77"/>
                      <a:pt x="16" y="74"/>
                      <a:pt x="18" y="70"/>
                    </a:cubicBezTo>
                    <a:cubicBezTo>
                      <a:pt x="19" y="67"/>
                      <a:pt x="17" y="64"/>
                      <a:pt x="19" y="62"/>
                    </a:cubicBezTo>
                    <a:cubicBezTo>
                      <a:pt x="20" y="61"/>
                      <a:pt x="23" y="62"/>
                      <a:pt x="25" y="62"/>
                    </a:cubicBezTo>
                    <a:cubicBezTo>
                      <a:pt x="27" y="62"/>
                      <a:pt x="28" y="61"/>
                      <a:pt x="30" y="60"/>
                    </a:cubicBezTo>
                    <a:cubicBezTo>
                      <a:pt x="32" y="59"/>
                      <a:pt x="34" y="57"/>
                      <a:pt x="37" y="56"/>
                    </a:cubicBezTo>
                    <a:cubicBezTo>
                      <a:pt x="38" y="56"/>
                      <a:pt x="39" y="57"/>
                      <a:pt x="40" y="58"/>
                    </a:cubicBezTo>
                    <a:cubicBezTo>
                      <a:pt x="42" y="59"/>
                      <a:pt x="45" y="64"/>
                      <a:pt x="47" y="62"/>
                    </a:cubicBezTo>
                    <a:cubicBezTo>
                      <a:pt x="48" y="59"/>
                      <a:pt x="42" y="56"/>
                      <a:pt x="43" y="53"/>
                    </a:cubicBezTo>
                    <a:cubicBezTo>
                      <a:pt x="43" y="51"/>
                      <a:pt x="46" y="51"/>
                      <a:pt x="49" y="50"/>
                    </a:cubicBezTo>
                    <a:cubicBezTo>
                      <a:pt x="50" y="50"/>
                      <a:pt x="51" y="50"/>
                      <a:pt x="52" y="50"/>
                    </a:cubicBezTo>
                    <a:cubicBezTo>
                      <a:pt x="54" y="48"/>
                      <a:pt x="52" y="43"/>
                      <a:pt x="55" y="42"/>
                    </a:cubicBezTo>
                    <a:cubicBezTo>
                      <a:pt x="56" y="42"/>
                      <a:pt x="54" y="49"/>
                      <a:pt x="56" y="48"/>
                    </a:cubicBezTo>
                    <a:cubicBezTo>
                      <a:pt x="58" y="47"/>
                      <a:pt x="58" y="42"/>
                      <a:pt x="60" y="41"/>
                    </a:cubicBezTo>
                    <a:cubicBezTo>
                      <a:pt x="61" y="40"/>
                      <a:pt x="62" y="45"/>
                      <a:pt x="63" y="44"/>
                    </a:cubicBezTo>
                    <a:cubicBezTo>
                      <a:pt x="65" y="43"/>
                      <a:pt x="64" y="40"/>
                      <a:pt x="63" y="39"/>
                    </a:cubicBezTo>
                    <a:cubicBezTo>
                      <a:pt x="63" y="38"/>
                      <a:pt x="61" y="38"/>
                      <a:pt x="60" y="37"/>
                    </a:cubicBezTo>
                    <a:cubicBezTo>
                      <a:pt x="59" y="36"/>
                      <a:pt x="59" y="34"/>
                      <a:pt x="60" y="34"/>
                    </a:cubicBezTo>
                    <a:cubicBezTo>
                      <a:pt x="61" y="33"/>
                      <a:pt x="64" y="35"/>
                      <a:pt x="64" y="34"/>
                    </a:cubicBezTo>
                    <a:cubicBezTo>
                      <a:pt x="65" y="32"/>
                      <a:pt x="62" y="31"/>
                      <a:pt x="62" y="29"/>
                    </a:cubicBezTo>
                    <a:cubicBezTo>
                      <a:pt x="62" y="27"/>
                      <a:pt x="61" y="24"/>
                      <a:pt x="62" y="23"/>
                    </a:cubicBezTo>
                    <a:cubicBezTo>
                      <a:pt x="64" y="23"/>
                      <a:pt x="64" y="27"/>
                      <a:pt x="66" y="27"/>
                    </a:cubicBezTo>
                    <a:cubicBezTo>
                      <a:pt x="67" y="27"/>
                      <a:pt x="67" y="25"/>
                      <a:pt x="68" y="24"/>
                    </a:cubicBezTo>
                    <a:cubicBezTo>
                      <a:pt x="69" y="23"/>
                      <a:pt x="71" y="22"/>
                      <a:pt x="72" y="21"/>
                    </a:cubicBezTo>
                    <a:cubicBezTo>
                      <a:pt x="73" y="20"/>
                      <a:pt x="73" y="18"/>
                      <a:pt x="74" y="17"/>
                    </a:cubicBezTo>
                    <a:cubicBezTo>
                      <a:pt x="74" y="15"/>
                      <a:pt x="74" y="13"/>
                      <a:pt x="74" y="12"/>
                    </a:cubicBezTo>
                    <a:cubicBezTo>
                      <a:pt x="73" y="10"/>
                      <a:pt x="71" y="9"/>
                      <a:pt x="72" y="8"/>
                    </a:cubicBezTo>
                    <a:cubicBezTo>
                      <a:pt x="72" y="6"/>
                      <a:pt x="74" y="8"/>
                      <a:pt x="75" y="8"/>
                    </a:cubicBezTo>
                    <a:cubicBezTo>
                      <a:pt x="77" y="6"/>
                      <a:pt x="79" y="0"/>
                      <a:pt x="8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2" name="Freeform 198"/>
              <p:cNvSpPr>
                <a:spLocks noChangeAspect="1"/>
              </p:cNvSpPr>
              <p:nvPr/>
            </p:nvSpPr>
            <p:spPr bwMode="auto">
              <a:xfrm>
                <a:off x="5595938" y="5245100"/>
                <a:ext cx="4762" cy="11113"/>
              </a:xfrm>
              <a:custGeom>
                <a:avLst/>
                <a:gdLst>
                  <a:gd name="T0" fmla="*/ 2147483646 w 3"/>
                  <a:gd name="T1" fmla="*/ 0 h 6"/>
                  <a:gd name="T2" fmla="*/ 0 w 3"/>
                  <a:gd name="T3" fmla="*/ 2147483646 h 6"/>
                  <a:gd name="T4" fmla="*/ 2147483646 w 3"/>
                  <a:gd name="T5" fmla="*/ 2147483646 h 6"/>
                  <a:gd name="T6" fmla="*/ 2147483646 w 3"/>
                  <a:gd name="T7" fmla="*/ 2147483646 h 6"/>
                  <a:gd name="T8" fmla="*/ 2147483646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6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3" name="Freeform 199"/>
              <p:cNvSpPr>
                <a:spLocks noChangeAspect="1"/>
              </p:cNvSpPr>
              <p:nvPr/>
            </p:nvSpPr>
            <p:spPr bwMode="auto">
              <a:xfrm>
                <a:off x="5621338" y="5260975"/>
                <a:ext cx="9525" cy="12700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" name="Freeform 200"/>
              <p:cNvSpPr>
                <a:spLocks noChangeAspect="1"/>
              </p:cNvSpPr>
              <p:nvPr/>
            </p:nvSpPr>
            <p:spPr bwMode="auto">
              <a:xfrm>
                <a:off x="5641975" y="5280025"/>
                <a:ext cx="9525" cy="11113"/>
              </a:xfrm>
              <a:custGeom>
                <a:avLst/>
                <a:gdLst>
                  <a:gd name="T0" fmla="*/ 2147483646 w 5"/>
                  <a:gd name="T1" fmla="*/ 0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5" name="Freeform 201"/>
              <p:cNvSpPr>
                <a:spLocks noChangeAspect="1"/>
              </p:cNvSpPr>
              <p:nvPr/>
            </p:nvSpPr>
            <p:spPr bwMode="auto">
              <a:xfrm>
                <a:off x="5719763" y="5291138"/>
                <a:ext cx="9525" cy="14287"/>
              </a:xfrm>
              <a:custGeom>
                <a:avLst/>
                <a:gdLst>
                  <a:gd name="T0" fmla="*/ 0 w 4"/>
                  <a:gd name="T1" fmla="*/ 2147483646 h 7"/>
                  <a:gd name="T2" fmla="*/ 0 w 4"/>
                  <a:gd name="T3" fmla="*/ 2147483646 h 7"/>
                  <a:gd name="T4" fmla="*/ 2147483646 w 4"/>
                  <a:gd name="T5" fmla="*/ 2147483646 h 7"/>
                  <a:gd name="T6" fmla="*/ 2147483646 w 4"/>
                  <a:gd name="T7" fmla="*/ 2147483646 h 7"/>
                  <a:gd name="T8" fmla="*/ 0 w 4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" name="Freeform 202"/>
              <p:cNvSpPr>
                <a:spLocks noChangeAspect="1"/>
              </p:cNvSpPr>
              <p:nvPr/>
            </p:nvSpPr>
            <p:spPr bwMode="auto">
              <a:xfrm>
                <a:off x="5946775" y="5494338"/>
                <a:ext cx="11113" cy="23812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0 w 6"/>
                  <a:gd name="T7" fmla="*/ 2147483646 h 12"/>
                  <a:gd name="T8" fmla="*/ 2147483646 w 6"/>
                  <a:gd name="T9" fmla="*/ 214748364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"/>
                    </a:moveTo>
                    <a:cubicBezTo>
                      <a:pt x="6" y="1"/>
                      <a:pt x="6" y="5"/>
                      <a:pt x="6" y="7"/>
                    </a:cubicBezTo>
                    <a:cubicBezTo>
                      <a:pt x="6" y="9"/>
                      <a:pt x="5" y="12"/>
                      <a:pt x="3" y="11"/>
                    </a:cubicBezTo>
                    <a:cubicBezTo>
                      <a:pt x="1" y="11"/>
                      <a:pt x="0" y="8"/>
                      <a:pt x="0" y="6"/>
                    </a:cubicBezTo>
                    <a:cubicBezTo>
                      <a:pt x="0" y="4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7" name="Freeform 203"/>
              <p:cNvSpPr>
                <a:spLocks noChangeAspect="1"/>
              </p:cNvSpPr>
              <p:nvPr/>
            </p:nvSpPr>
            <p:spPr bwMode="auto">
              <a:xfrm>
                <a:off x="5892800" y="5524500"/>
                <a:ext cx="15875" cy="17463"/>
              </a:xfrm>
              <a:custGeom>
                <a:avLst/>
                <a:gdLst>
                  <a:gd name="T0" fmla="*/ 2147483646 w 7"/>
                  <a:gd name="T1" fmla="*/ 0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4" y="0"/>
                      <a:pt x="6" y="3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8" name="Freeform 204"/>
              <p:cNvSpPr>
                <a:spLocks noChangeAspect="1"/>
              </p:cNvSpPr>
              <p:nvPr/>
            </p:nvSpPr>
            <p:spPr bwMode="auto">
              <a:xfrm>
                <a:off x="5899150" y="5035550"/>
                <a:ext cx="12700" cy="11113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3" y="0"/>
                      <a:pt x="4" y="2"/>
                      <a:pt x="5" y="3"/>
                    </a:cubicBezTo>
                    <a:cubicBezTo>
                      <a:pt x="6" y="4"/>
                      <a:pt x="6" y="5"/>
                      <a:pt x="5" y="6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9" name="Freeform 205"/>
              <p:cNvSpPr>
                <a:spLocks noChangeAspect="1"/>
              </p:cNvSpPr>
              <p:nvPr/>
            </p:nvSpPr>
            <p:spPr bwMode="auto">
              <a:xfrm>
                <a:off x="4265613" y="3570287"/>
                <a:ext cx="309562" cy="254000"/>
              </a:xfrm>
              <a:custGeom>
                <a:avLst/>
                <a:gdLst>
                  <a:gd name="T0" fmla="*/ 41955 w 154"/>
                  <a:gd name="T1" fmla="*/ 195338 h 126"/>
                  <a:gd name="T2" fmla="*/ 55305 w 154"/>
                  <a:gd name="T3" fmla="*/ 180017 h 126"/>
                  <a:gd name="T4" fmla="*/ 47676 w 154"/>
                  <a:gd name="T5" fmla="*/ 162782 h 126"/>
                  <a:gd name="T6" fmla="*/ 55305 w 154"/>
                  <a:gd name="T7" fmla="*/ 149376 h 126"/>
                  <a:gd name="T8" fmla="*/ 45769 w 154"/>
                  <a:gd name="T9" fmla="*/ 134056 h 126"/>
                  <a:gd name="T10" fmla="*/ 57212 w 154"/>
                  <a:gd name="T11" fmla="*/ 120650 h 126"/>
                  <a:gd name="T12" fmla="*/ 59119 w 154"/>
                  <a:gd name="T13" fmla="*/ 109160 h 126"/>
                  <a:gd name="T14" fmla="*/ 66747 w 154"/>
                  <a:gd name="T15" fmla="*/ 80433 h 126"/>
                  <a:gd name="T16" fmla="*/ 64840 w 154"/>
                  <a:gd name="T17" fmla="*/ 67028 h 126"/>
                  <a:gd name="T18" fmla="*/ 53398 w 154"/>
                  <a:gd name="T19" fmla="*/ 57452 h 126"/>
                  <a:gd name="T20" fmla="*/ 40048 w 154"/>
                  <a:gd name="T21" fmla="*/ 61283 h 126"/>
                  <a:gd name="T22" fmla="*/ 32420 w 154"/>
                  <a:gd name="T23" fmla="*/ 55537 h 126"/>
                  <a:gd name="T24" fmla="*/ 11442 w 154"/>
                  <a:gd name="T25" fmla="*/ 59367 h 126"/>
                  <a:gd name="T26" fmla="*/ 13349 w 154"/>
                  <a:gd name="T27" fmla="*/ 44047 h 126"/>
                  <a:gd name="T28" fmla="*/ 9535 w 154"/>
                  <a:gd name="T29" fmla="*/ 36387 h 126"/>
                  <a:gd name="T30" fmla="*/ 1907 w 154"/>
                  <a:gd name="T31" fmla="*/ 22981 h 126"/>
                  <a:gd name="T32" fmla="*/ 26699 w 154"/>
                  <a:gd name="T33" fmla="*/ 13406 h 126"/>
                  <a:gd name="T34" fmla="*/ 32420 w 154"/>
                  <a:gd name="T35" fmla="*/ 1915 h 126"/>
                  <a:gd name="T36" fmla="*/ 55305 w 154"/>
                  <a:gd name="T37" fmla="*/ 5745 h 126"/>
                  <a:gd name="T38" fmla="*/ 93446 w 154"/>
                  <a:gd name="T39" fmla="*/ 3830 h 126"/>
                  <a:gd name="T40" fmla="*/ 125866 w 154"/>
                  <a:gd name="T41" fmla="*/ 9575 h 126"/>
                  <a:gd name="T42" fmla="*/ 146844 w 154"/>
                  <a:gd name="T43" fmla="*/ 13406 h 126"/>
                  <a:gd name="T44" fmla="*/ 164007 w 154"/>
                  <a:gd name="T45" fmla="*/ 15321 h 126"/>
                  <a:gd name="T46" fmla="*/ 184985 w 154"/>
                  <a:gd name="T47" fmla="*/ 15321 h 126"/>
                  <a:gd name="T48" fmla="*/ 200241 w 154"/>
                  <a:gd name="T49" fmla="*/ 24896 h 126"/>
                  <a:gd name="T50" fmla="*/ 223126 w 154"/>
                  <a:gd name="T51" fmla="*/ 32556 h 126"/>
                  <a:gd name="T52" fmla="*/ 234568 w 154"/>
                  <a:gd name="T53" fmla="*/ 26811 h 126"/>
                  <a:gd name="T54" fmla="*/ 259360 w 154"/>
                  <a:gd name="T55" fmla="*/ 40217 h 126"/>
                  <a:gd name="T56" fmla="*/ 282245 w 154"/>
                  <a:gd name="T57" fmla="*/ 42132 h 126"/>
                  <a:gd name="T58" fmla="*/ 291780 w 154"/>
                  <a:gd name="T59" fmla="*/ 49792 h 126"/>
                  <a:gd name="T60" fmla="*/ 272709 w 154"/>
                  <a:gd name="T61" fmla="*/ 70858 h 126"/>
                  <a:gd name="T62" fmla="*/ 240289 w 154"/>
                  <a:gd name="T63" fmla="*/ 84263 h 126"/>
                  <a:gd name="T64" fmla="*/ 236475 w 154"/>
                  <a:gd name="T65" fmla="*/ 99584 h 126"/>
                  <a:gd name="T66" fmla="*/ 211683 w 154"/>
                  <a:gd name="T67" fmla="*/ 132140 h 126"/>
                  <a:gd name="T68" fmla="*/ 217405 w 154"/>
                  <a:gd name="T69" fmla="*/ 153206 h 126"/>
                  <a:gd name="T70" fmla="*/ 211683 w 154"/>
                  <a:gd name="T71" fmla="*/ 166612 h 126"/>
                  <a:gd name="T72" fmla="*/ 198334 w 154"/>
                  <a:gd name="T73" fmla="*/ 191508 h 126"/>
                  <a:gd name="T74" fmla="*/ 184985 w 154"/>
                  <a:gd name="T75" fmla="*/ 197253 h 126"/>
                  <a:gd name="T76" fmla="*/ 171635 w 154"/>
                  <a:gd name="T77" fmla="*/ 218319 h 126"/>
                  <a:gd name="T78" fmla="*/ 160193 w 154"/>
                  <a:gd name="T79" fmla="*/ 218319 h 126"/>
                  <a:gd name="T80" fmla="*/ 137308 w 154"/>
                  <a:gd name="T81" fmla="*/ 222149 h 126"/>
                  <a:gd name="T82" fmla="*/ 110609 w 154"/>
                  <a:gd name="T83" fmla="*/ 225979 h 126"/>
                  <a:gd name="T84" fmla="*/ 91539 w 154"/>
                  <a:gd name="T85" fmla="*/ 239385 h 126"/>
                  <a:gd name="T86" fmla="*/ 70561 w 154"/>
                  <a:gd name="T87" fmla="*/ 225979 h 126"/>
                  <a:gd name="T88" fmla="*/ 57212 w 154"/>
                  <a:gd name="T89" fmla="*/ 206829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0" name="Freeform 206"/>
              <p:cNvSpPr>
                <a:spLocks noChangeAspect="1"/>
              </p:cNvSpPr>
              <p:nvPr/>
            </p:nvSpPr>
            <p:spPr bwMode="auto">
              <a:xfrm>
                <a:off x="4360863" y="3824288"/>
                <a:ext cx="6350" cy="4762"/>
              </a:xfrm>
              <a:custGeom>
                <a:avLst/>
                <a:gdLst>
                  <a:gd name="T0" fmla="*/ 0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0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w 4"/>
                  <a:gd name="T11" fmla="*/ 2147483646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1" name="Freeform 207"/>
              <p:cNvSpPr>
                <a:spLocks noChangeAspect="1"/>
              </p:cNvSpPr>
              <p:nvPr/>
            </p:nvSpPr>
            <p:spPr bwMode="auto">
              <a:xfrm>
                <a:off x="4551363" y="3697287"/>
                <a:ext cx="30162" cy="23813"/>
              </a:xfrm>
              <a:custGeom>
                <a:avLst/>
                <a:gdLst>
                  <a:gd name="T0" fmla="*/ 19050 w 15"/>
                  <a:gd name="T1" fmla="*/ 0 h 12"/>
                  <a:gd name="T2" fmla="*/ 19050 w 15"/>
                  <a:gd name="T3" fmla="*/ 7408 h 12"/>
                  <a:gd name="T4" fmla="*/ 28575 w 15"/>
                  <a:gd name="T5" fmla="*/ 7408 h 12"/>
                  <a:gd name="T6" fmla="*/ 19050 w 15"/>
                  <a:gd name="T7" fmla="*/ 22225 h 12"/>
                  <a:gd name="T8" fmla="*/ 15240 w 15"/>
                  <a:gd name="T9" fmla="*/ 20373 h 12"/>
                  <a:gd name="T10" fmla="*/ 9525 w 15"/>
                  <a:gd name="T11" fmla="*/ 14817 h 12"/>
                  <a:gd name="T12" fmla="*/ 0 w 15"/>
                  <a:gd name="T13" fmla="*/ 11113 h 12"/>
                  <a:gd name="T14" fmla="*/ 11430 w 15"/>
                  <a:gd name="T15" fmla="*/ 5556 h 12"/>
                  <a:gd name="T16" fmla="*/ 19050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2" name="Freeform 208"/>
              <p:cNvSpPr>
                <a:spLocks noChangeAspect="1"/>
              </p:cNvSpPr>
              <p:nvPr/>
            </p:nvSpPr>
            <p:spPr bwMode="auto">
              <a:xfrm>
                <a:off x="4589463" y="3694112"/>
                <a:ext cx="15875" cy="11113"/>
              </a:xfrm>
              <a:custGeom>
                <a:avLst/>
                <a:gdLst>
                  <a:gd name="T0" fmla="*/ 5358 w 8"/>
                  <a:gd name="T1" fmla="*/ 0 h 6"/>
                  <a:gd name="T2" fmla="*/ 12501 w 8"/>
                  <a:gd name="T3" fmla="*/ 9261 h 6"/>
                  <a:gd name="T4" fmla="*/ 0 w 8"/>
                  <a:gd name="T5" fmla="*/ 5557 h 6"/>
                  <a:gd name="T6" fmla="*/ 0 w 8"/>
                  <a:gd name="T7" fmla="*/ 1852 h 6"/>
                  <a:gd name="T8" fmla="*/ 5358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3" name="Freeform 209"/>
              <p:cNvSpPr>
                <a:spLocks noChangeAspect="1"/>
              </p:cNvSpPr>
              <p:nvPr/>
            </p:nvSpPr>
            <p:spPr bwMode="auto">
              <a:xfrm>
                <a:off x="4522788" y="3724275"/>
                <a:ext cx="14287" cy="11112"/>
              </a:xfrm>
              <a:custGeom>
                <a:avLst/>
                <a:gdLst>
                  <a:gd name="T0" fmla="*/ 10886 w 7"/>
                  <a:gd name="T1" fmla="*/ 1852 h 6"/>
                  <a:gd name="T2" fmla="*/ 7257 w 7"/>
                  <a:gd name="T3" fmla="*/ 7409 h 6"/>
                  <a:gd name="T4" fmla="*/ 0 w 7"/>
                  <a:gd name="T5" fmla="*/ 9261 h 6"/>
                  <a:gd name="T6" fmla="*/ 3629 w 7"/>
                  <a:gd name="T7" fmla="*/ 3704 h 6"/>
                  <a:gd name="T8" fmla="*/ 10886 w 7"/>
                  <a:gd name="T9" fmla="*/ 185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4" name="Freeform 210"/>
              <p:cNvSpPr>
                <a:spLocks noChangeAspect="1"/>
              </p:cNvSpPr>
              <p:nvPr/>
            </p:nvSpPr>
            <p:spPr bwMode="auto">
              <a:xfrm>
                <a:off x="4527550" y="3736975"/>
                <a:ext cx="12700" cy="7937"/>
              </a:xfrm>
              <a:custGeom>
                <a:avLst/>
                <a:gdLst>
                  <a:gd name="T0" fmla="*/ 4445 w 5"/>
                  <a:gd name="T1" fmla="*/ 0 h 3"/>
                  <a:gd name="T2" fmla="*/ 8890 w 5"/>
                  <a:gd name="T3" fmla="*/ 4233 h 3"/>
                  <a:gd name="T4" fmla="*/ 2223 w 5"/>
                  <a:gd name="T5" fmla="*/ 4233 h 3"/>
                  <a:gd name="T6" fmla="*/ 4445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5" name="Freeform 211"/>
              <p:cNvSpPr>
                <a:spLocks noChangeAspect="1"/>
              </p:cNvSpPr>
              <p:nvPr/>
            </p:nvSpPr>
            <p:spPr bwMode="auto">
              <a:xfrm>
                <a:off x="4997450" y="3735387"/>
                <a:ext cx="7938" cy="6350"/>
              </a:xfrm>
              <a:custGeom>
                <a:avLst/>
                <a:gdLst>
                  <a:gd name="T0" fmla="*/ 3969 w 4"/>
                  <a:gd name="T1" fmla="*/ 0 h 3"/>
                  <a:gd name="T2" fmla="*/ 7938 w 4"/>
                  <a:gd name="T3" fmla="*/ 3175 h 3"/>
                  <a:gd name="T4" fmla="*/ 1985 w 4"/>
                  <a:gd name="T5" fmla="*/ 3175 h 3"/>
                  <a:gd name="T6" fmla="*/ 3969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6" name="Freeform 212"/>
              <p:cNvSpPr>
                <a:spLocks noChangeAspect="1"/>
              </p:cNvSpPr>
              <p:nvPr/>
            </p:nvSpPr>
            <p:spPr bwMode="auto">
              <a:xfrm>
                <a:off x="5002213" y="3763962"/>
                <a:ext cx="7937" cy="9525"/>
              </a:xfrm>
              <a:custGeom>
                <a:avLst/>
                <a:gdLst>
                  <a:gd name="T0" fmla="*/ 3175 w 4"/>
                  <a:gd name="T1" fmla="*/ 0 h 4"/>
                  <a:gd name="T2" fmla="*/ 6350 w 4"/>
                  <a:gd name="T3" fmla="*/ 5954 h 4"/>
                  <a:gd name="T4" fmla="*/ 0 w 4"/>
                  <a:gd name="T5" fmla="*/ 5954 h 4"/>
                  <a:gd name="T6" fmla="*/ 3175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7" name="Freeform 213"/>
              <p:cNvSpPr>
                <a:spLocks noChangeAspect="1"/>
              </p:cNvSpPr>
              <p:nvPr/>
            </p:nvSpPr>
            <p:spPr bwMode="auto">
              <a:xfrm>
                <a:off x="5094288" y="3670300"/>
                <a:ext cx="11112" cy="7937"/>
              </a:xfrm>
              <a:custGeom>
                <a:avLst/>
                <a:gdLst>
                  <a:gd name="T0" fmla="*/ 3810 w 5"/>
                  <a:gd name="T1" fmla="*/ 0 h 4"/>
                  <a:gd name="T2" fmla="*/ 7620 w 5"/>
                  <a:gd name="T3" fmla="*/ 5954 h 4"/>
                  <a:gd name="T4" fmla="*/ 1905 w 5"/>
                  <a:gd name="T5" fmla="*/ 5954 h 4"/>
                  <a:gd name="T6" fmla="*/ 381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8" name="Freeform 214"/>
              <p:cNvSpPr>
                <a:spLocks noChangeAspect="1"/>
              </p:cNvSpPr>
              <p:nvPr/>
            </p:nvSpPr>
            <p:spPr bwMode="auto">
              <a:xfrm>
                <a:off x="5118100" y="3676650"/>
                <a:ext cx="7938" cy="7937"/>
              </a:xfrm>
              <a:custGeom>
                <a:avLst/>
                <a:gdLst>
                  <a:gd name="T0" fmla="*/ 3969 w 4"/>
                  <a:gd name="T1" fmla="*/ 0 h 3"/>
                  <a:gd name="T2" fmla="*/ 7938 w 4"/>
                  <a:gd name="T3" fmla="*/ 4233 h 3"/>
                  <a:gd name="T4" fmla="*/ 1985 w 4"/>
                  <a:gd name="T5" fmla="*/ 4233 h 3"/>
                  <a:gd name="T6" fmla="*/ 3969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79" name="Freeform 215"/>
              <p:cNvSpPr>
                <a:spLocks noChangeAspect="1"/>
              </p:cNvSpPr>
              <p:nvPr/>
            </p:nvSpPr>
            <p:spPr bwMode="auto">
              <a:xfrm>
                <a:off x="5110163" y="3695700"/>
                <a:ext cx="7937" cy="4762"/>
              </a:xfrm>
              <a:custGeom>
                <a:avLst/>
                <a:gdLst>
                  <a:gd name="T0" fmla="*/ 3969 w 4"/>
                  <a:gd name="T1" fmla="*/ 0 h 3"/>
                  <a:gd name="T2" fmla="*/ 7937 w 4"/>
                  <a:gd name="T3" fmla="*/ 3175 h 3"/>
                  <a:gd name="T4" fmla="*/ 1984 w 4"/>
                  <a:gd name="T5" fmla="*/ 3175 h 3"/>
                  <a:gd name="T6" fmla="*/ 3969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0" name="Freeform 216"/>
              <p:cNvSpPr>
                <a:spLocks noChangeAspect="1"/>
              </p:cNvSpPr>
              <p:nvPr/>
            </p:nvSpPr>
            <p:spPr bwMode="auto">
              <a:xfrm>
                <a:off x="5095875" y="3729037"/>
                <a:ext cx="9525" cy="6350"/>
              </a:xfrm>
              <a:custGeom>
                <a:avLst/>
                <a:gdLst>
                  <a:gd name="T0" fmla="*/ 1984 w 4"/>
                  <a:gd name="T1" fmla="*/ 0 h 3"/>
                  <a:gd name="T2" fmla="*/ 5953 w 4"/>
                  <a:gd name="T3" fmla="*/ 6350 h 3"/>
                  <a:gd name="T4" fmla="*/ 0 w 4"/>
                  <a:gd name="T5" fmla="*/ 6350 h 3"/>
                  <a:gd name="T6" fmla="*/ 1984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1" name="Freeform 217"/>
              <p:cNvSpPr>
                <a:spLocks noChangeAspect="1"/>
              </p:cNvSpPr>
              <p:nvPr/>
            </p:nvSpPr>
            <p:spPr bwMode="auto">
              <a:xfrm>
                <a:off x="5103813" y="3762375"/>
                <a:ext cx="9525" cy="6350"/>
              </a:xfrm>
              <a:custGeom>
                <a:avLst/>
                <a:gdLst>
                  <a:gd name="T0" fmla="*/ 5715 w 5"/>
                  <a:gd name="T1" fmla="*/ 1588 h 4"/>
                  <a:gd name="T2" fmla="*/ 7620 w 5"/>
                  <a:gd name="T3" fmla="*/ 6350 h 4"/>
                  <a:gd name="T4" fmla="*/ 0 w 5"/>
                  <a:gd name="T5" fmla="*/ 1588 h 4"/>
                  <a:gd name="T6" fmla="*/ 5715 w 5"/>
                  <a:gd name="T7" fmla="*/ 158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2" name="Freeform 218"/>
              <p:cNvSpPr>
                <a:spLocks noChangeAspect="1"/>
              </p:cNvSpPr>
              <p:nvPr/>
            </p:nvSpPr>
            <p:spPr bwMode="auto">
              <a:xfrm>
                <a:off x="5149850" y="3767137"/>
                <a:ext cx="11113" cy="7938"/>
              </a:xfrm>
              <a:custGeom>
                <a:avLst/>
                <a:gdLst>
                  <a:gd name="T0" fmla="*/ 5715 w 5"/>
                  <a:gd name="T1" fmla="*/ 2117 h 3"/>
                  <a:gd name="T2" fmla="*/ 7620 w 5"/>
                  <a:gd name="T3" fmla="*/ 6350 h 3"/>
                  <a:gd name="T4" fmla="*/ 0 w 5"/>
                  <a:gd name="T5" fmla="*/ 2117 h 3"/>
                  <a:gd name="T6" fmla="*/ 5715 w 5"/>
                  <a:gd name="T7" fmla="*/ 2117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3" name="Freeform 219"/>
              <p:cNvSpPr>
                <a:spLocks noChangeAspect="1"/>
              </p:cNvSpPr>
              <p:nvPr/>
            </p:nvSpPr>
            <p:spPr bwMode="auto">
              <a:xfrm>
                <a:off x="5095875" y="3798887"/>
                <a:ext cx="7938" cy="9525"/>
              </a:xfrm>
              <a:custGeom>
                <a:avLst/>
                <a:gdLst>
                  <a:gd name="T0" fmla="*/ 2117 w 3"/>
                  <a:gd name="T1" fmla="*/ 3969 h 4"/>
                  <a:gd name="T2" fmla="*/ 6350 w 3"/>
                  <a:gd name="T3" fmla="*/ 1984 h 4"/>
                  <a:gd name="T4" fmla="*/ 2117 w 3"/>
                  <a:gd name="T5" fmla="*/ 7937 h 4"/>
                  <a:gd name="T6" fmla="*/ 2117 w 3"/>
                  <a:gd name="T7" fmla="*/ 3969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4" name="Freeform 220"/>
              <p:cNvSpPr>
                <a:spLocks noChangeAspect="1"/>
              </p:cNvSpPr>
              <p:nvPr/>
            </p:nvSpPr>
            <p:spPr bwMode="auto">
              <a:xfrm>
                <a:off x="5135563" y="3773487"/>
                <a:ext cx="7937" cy="4763"/>
              </a:xfrm>
              <a:custGeom>
                <a:avLst/>
                <a:gdLst>
                  <a:gd name="T0" fmla="*/ 1985 w 4"/>
                  <a:gd name="T1" fmla="*/ 1587 h 3"/>
                  <a:gd name="T2" fmla="*/ 7938 w 4"/>
                  <a:gd name="T3" fmla="*/ 1587 h 3"/>
                  <a:gd name="T4" fmla="*/ 1985 w 4"/>
                  <a:gd name="T5" fmla="*/ 4762 h 3"/>
                  <a:gd name="T6" fmla="*/ 1985 w 4"/>
                  <a:gd name="T7" fmla="*/ 1587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5" name="Freeform 221"/>
              <p:cNvSpPr>
                <a:spLocks noChangeAspect="1"/>
              </p:cNvSpPr>
              <p:nvPr/>
            </p:nvSpPr>
            <p:spPr bwMode="auto">
              <a:xfrm>
                <a:off x="5133975" y="3795712"/>
                <a:ext cx="4763" cy="7938"/>
              </a:xfrm>
              <a:custGeom>
                <a:avLst/>
                <a:gdLst>
                  <a:gd name="T0" fmla="*/ 1587 w 3"/>
                  <a:gd name="T1" fmla="*/ 2117 h 3"/>
                  <a:gd name="T2" fmla="*/ 4762 w 3"/>
                  <a:gd name="T3" fmla="*/ 0 h 3"/>
                  <a:gd name="T4" fmla="*/ 1587 w 3"/>
                  <a:gd name="T5" fmla="*/ 6350 h 3"/>
                  <a:gd name="T6" fmla="*/ 1587 w 3"/>
                  <a:gd name="T7" fmla="*/ 2117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6" name="Freeform 222"/>
              <p:cNvSpPr>
                <a:spLocks noChangeAspect="1"/>
              </p:cNvSpPr>
              <p:nvPr/>
            </p:nvSpPr>
            <p:spPr bwMode="auto">
              <a:xfrm>
                <a:off x="5080000" y="3716337"/>
                <a:ext cx="7938" cy="7938"/>
              </a:xfrm>
              <a:custGeom>
                <a:avLst/>
                <a:gdLst>
                  <a:gd name="T0" fmla="*/ 1984 w 4"/>
                  <a:gd name="T1" fmla="*/ 3969 h 4"/>
                  <a:gd name="T2" fmla="*/ 5953 w 4"/>
                  <a:gd name="T3" fmla="*/ 1984 h 4"/>
                  <a:gd name="T4" fmla="*/ 1984 w 4"/>
                  <a:gd name="T5" fmla="*/ 7937 h 4"/>
                  <a:gd name="T6" fmla="*/ 1984 w 4"/>
                  <a:gd name="T7" fmla="*/ 3969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7" name="Freeform 223"/>
              <p:cNvSpPr>
                <a:spLocks noChangeAspect="1"/>
              </p:cNvSpPr>
              <p:nvPr/>
            </p:nvSpPr>
            <p:spPr bwMode="auto">
              <a:xfrm>
                <a:off x="5073650" y="3721100"/>
                <a:ext cx="4763" cy="6350"/>
              </a:xfrm>
              <a:custGeom>
                <a:avLst/>
                <a:gdLst>
                  <a:gd name="T0" fmla="*/ 3175 w 3"/>
                  <a:gd name="T1" fmla="*/ 2117 h 3"/>
                  <a:gd name="T2" fmla="*/ 4762 w 3"/>
                  <a:gd name="T3" fmla="*/ 6350 h 3"/>
                  <a:gd name="T4" fmla="*/ 0 w 3"/>
                  <a:gd name="T5" fmla="*/ 2117 h 3"/>
                  <a:gd name="T6" fmla="*/ 3175 w 3"/>
                  <a:gd name="T7" fmla="*/ 2117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8" name="Freeform 224"/>
              <p:cNvSpPr>
                <a:spLocks noChangeAspect="1"/>
              </p:cNvSpPr>
              <p:nvPr/>
            </p:nvSpPr>
            <p:spPr bwMode="auto">
              <a:xfrm>
                <a:off x="4414838" y="3444875"/>
                <a:ext cx="6350" cy="4762"/>
              </a:xfrm>
              <a:custGeom>
                <a:avLst/>
                <a:gdLst>
                  <a:gd name="T0" fmla="*/ 4233 w 3"/>
                  <a:gd name="T1" fmla="*/ 3175 h 3"/>
                  <a:gd name="T2" fmla="*/ 4233 w 3"/>
                  <a:gd name="T3" fmla="*/ 4762 h 3"/>
                  <a:gd name="T4" fmla="*/ 0 w 3"/>
                  <a:gd name="T5" fmla="*/ 3175 h 3"/>
                  <a:gd name="T6" fmla="*/ 2117 w 3"/>
                  <a:gd name="T7" fmla="*/ 0 h 3"/>
                  <a:gd name="T8" fmla="*/ 4233 w 3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89" name="Freeform 225"/>
              <p:cNvSpPr>
                <a:spLocks noChangeAspect="1"/>
              </p:cNvSpPr>
              <p:nvPr/>
            </p:nvSpPr>
            <p:spPr bwMode="auto">
              <a:xfrm>
                <a:off x="4435475" y="3455987"/>
                <a:ext cx="7938" cy="6350"/>
              </a:xfrm>
              <a:custGeom>
                <a:avLst/>
                <a:gdLst>
                  <a:gd name="T0" fmla="*/ 4233 w 3"/>
                  <a:gd name="T1" fmla="*/ 2117 h 3"/>
                  <a:gd name="T2" fmla="*/ 6350 w 3"/>
                  <a:gd name="T3" fmla="*/ 4233 h 3"/>
                  <a:gd name="T4" fmla="*/ 2117 w 3"/>
                  <a:gd name="T5" fmla="*/ 4233 h 3"/>
                  <a:gd name="T6" fmla="*/ 2117 w 3"/>
                  <a:gd name="T7" fmla="*/ 2117 h 3"/>
                  <a:gd name="T8" fmla="*/ 4233 w 3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0" name="Freeform 226"/>
              <p:cNvSpPr>
                <a:spLocks noChangeAspect="1"/>
              </p:cNvSpPr>
              <p:nvPr/>
            </p:nvSpPr>
            <p:spPr bwMode="auto">
              <a:xfrm>
                <a:off x="4457700" y="3489325"/>
                <a:ext cx="6350" cy="6350"/>
              </a:xfrm>
              <a:custGeom>
                <a:avLst/>
                <a:gdLst>
                  <a:gd name="T0" fmla="*/ 4233 w 3"/>
                  <a:gd name="T1" fmla="*/ 4233 h 3"/>
                  <a:gd name="T2" fmla="*/ 6350 w 3"/>
                  <a:gd name="T3" fmla="*/ 6350 h 3"/>
                  <a:gd name="T4" fmla="*/ 0 w 3"/>
                  <a:gd name="T5" fmla="*/ 6350 h 3"/>
                  <a:gd name="T6" fmla="*/ 0 w 3"/>
                  <a:gd name="T7" fmla="*/ 2117 h 3"/>
                  <a:gd name="T8" fmla="*/ 4233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1" name="Freeform 227"/>
              <p:cNvSpPr>
                <a:spLocks noChangeAspect="1"/>
              </p:cNvSpPr>
              <p:nvPr/>
            </p:nvSpPr>
            <p:spPr bwMode="auto">
              <a:xfrm>
                <a:off x="4846638" y="3524250"/>
                <a:ext cx="6350" cy="6350"/>
              </a:xfrm>
              <a:custGeom>
                <a:avLst/>
                <a:gdLst>
                  <a:gd name="T0" fmla="*/ 4233 w 3"/>
                  <a:gd name="T1" fmla="*/ 1587 h 3"/>
                  <a:gd name="T2" fmla="*/ 4233 w 3"/>
                  <a:gd name="T3" fmla="*/ 3175 h 3"/>
                  <a:gd name="T4" fmla="*/ 2117 w 3"/>
                  <a:gd name="T5" fmla="*/ 3175 h 3"/>
                  <a:gd name="T6" fmla="*/ 2117 w 3"/>
                  <a:gd name="T7" fmla="*/ 0 h 3"/>
                  <a:gd name="T8" fmla="*/ 4233 w 3"/>
                  <a:gd name="T9" fmla="*/ 158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2" name="Freeform 228"/>
              <p:cNvSpPr>
                <a:spLocks noChangeAspect="1"/>
              </p:cNvSpPr>
              <p:nvPr/>
            </p:nvSpPr>
            <p:spPr bwMode="auto">
              <a:xfrm>
                <a:off x="4579938" y="3295650"/>
                <a:ext cx="12700" cy="6350"/>
              </a:xfrm>
              <a:custGeom>
                <a:avLst/>
                <a:gdLst>
                  <a:gd name="T0" fmla="*/ 0 w 6"/>
                  <a:gd name="T1" fmla="*/ 2117 h 3"/>
                  <a:gd name="T2" fmla="*/ 5556 w 6"/>
                  <a:gd name="T3" fmla="*/ 2117 h 3"/>
                  <a:gd name="T4" fmla="*/ 11112 w 6"/>
                  <a:gd name="T5" fmla="*/ 4233 h 3"/>
                  <a:gd name="T6" fmla="*/ 5556 w 6"/>
                  <a:gd name="T7" fmla="*/ 4233 h 3"/>
                  <a:gd name="T8" fmla="*/ 0 w 6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3" name="Freeform 229"/>
              <p:cNvSpPr>
                <a:spLocks noChangeAspect="1"/>
              </p:cNvSpPr>
              <p:nvPr/>
            </p:nvSpPr>
            <p:spPr bwMode="auto">
              <a:xfrm>
                <a:off x="4603750" y="3236912"/>
                <a:ext cx="7938" cy="11113"/>
              </a:xfrm>
              <a:custGeom>
                <a:avLst/>
                <a:gdLst>
                  <a:gd name="T0" fmla="*/ 1984 w 4"/>
                  <a:gd name="T1" fmla="*/ 9260 h 6"/>
                  <a:gd name="T2" fmla="*/ 3969 w 4"/>
                  <a:gd name="T3" fmla="*/ 3704 h 6"/>
                  <a:gd name="T4" fmla="*/ 7937 w 4"/>
                  <a:gd name="T5" fmla="*/ 1852 h 6"/>
                  <a:gd name="T6" fmla="*/ 5953 w 4"/>
                  <a:gd name="T7" fmla="*/ 7408 h 6"/>
                  <a:gd name="T8" fmla="*/ 1984 w 4"/>
                  <a:gd name="T9" fmla="*/ 926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4" name="Freeform 230"/>
              <p:cNvSpPr>
                <a:spLocks noChangeAspect="1"/>
              </p:cNvSpPr>
              <p:nvPr/>
            </p:nvSpPr>
            <p:spPr bwMode="auto">
              <a:xfrm>
                <a:off x="4613275" y="3227387"/>
                <a:ext cx="6350" cy="9525"/>
              </a:xfrm>
              <a:custGeom>
                <a:avLst/>
                <a:gdLst>
                  <a:gd name="T0" fmla="*/ 0 w 3"/>
                  <a:gd name="T1" fmla="*/ 7938 h 4"/>
                  <a:gd name="T2" fmla="*/ 4233 w 3"/>
                  <a:gd name="T3" fmla="*/ 3969 h 4"/>
                  <a:gd name="T4" fmla="*/ 6350 w 3"/>
                  <a:gd name="T5" fmla="*/ 1985 h 4"/>
                  <a:gd name="T6" fmla="*/ 4233 w 3"/>
                  <a:gd name="T7" fmla="*/ 5954 h 4"/>
                  <a:gd name="T8" fmla="*/ 0 w 3"/>
                  <a:gd name="T9" fmla="*/ 79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5" name="Freeform 231"/>
              <p:cNvSpPr>
                <a:spLocks noChangeAspect="1"/>
              </p:cNvSpPr>
              <p:nvPr/>
            </p:nvSpPr>
            <p:spPr bwMode="auto">
              <a:xfrm>
                <a:off x="4581525" y="3292475"/>
                <a:ext cx="11113" cy="4762"/>
              </a:xfrm>
              <a:custGeom>
                <a:avLst/>
                <a:gdLst>
                  <a:gd name="T0" fmla="*/ 3810 w 5"/>
                  <a:gd name="T1" fmla="*/ 1588 h 3"/>
                  <a:gd name="T2" fmla="*/ 9525 w 5"/>
                  <a:gd name="T3" fmla="*/ 3175 h 3"/>
                  <a:gd name="T4" fmla="*/ 3810 w 5"/>
                  <a:gd name="T5" fmla="*/ 3175 h 3"/>
                  <a:gd name="T6" fmla="*/ 0 w 5"/>
                  <a:gd name="T7" fmla="*/ 1588 h 3"/>
                  <a:gd name="T8" fmla="*/ 3810 w 5"/>
                  <a:gd name="T9" fmla="*/ 158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6" name="Freeform 232"/>
              <p:cNvSpPr>
                <a:spLocks noChangeAspect="1"/>
              </p:cNvSpPr>
              <p:nvPr/>
            </p:nvSpPr>
            <p:spPr bwMode="auto">
              <a:xfrm>
                <a:off x="4584700" y="3286125"/>
                <a:ext cx="9525" cy="6350"/>
              </a:xfrm>
              <a:custGeom>
                <a:avLst/>
                <a:gdLst>
                  <a:gd name="T0" fmla="*/ 1985 w 4"/>
                  <a:gd name="T1" fmla="*/ 2381 h 2"/>
                  <a:gd name="T2" fmla="*/ 7938 w 4"/>
                  <a:gd name="T3" fmla="*/ 4762 h 2"/>
                  <a:gd name="T4" fmla="*/ 1985 w 4"/>
                  <a:gd name="T5" fmla="*/ 4762 h 2"/>
                  <a:gd name="T6" fmla="*/ 0 w 4"/>
                  <a:gd name="T7" fmla="*/ 2381 h 2"/>
                  <a:gd name="T8" fmla="*/ 1985 w 4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7" name="Freeform 233"/>
              <p:cNvSpPr>
                <a:spLocks noChangeAspect="1"/>
              </p:cNvSpPr>
              <p:nvPr/>
            </p:nvSpPr>
            <p:spPr bwMode="auto">
              <a:xfrm>
                <a:off x="4427538" y="3367087"/>
                <a:ext cx="4762" cy="6350"/>
              </a:xfrm>
              <a:custGeom>
                <a:avLst/>
                <a:gdLst>
                  <a:gd name="T0" fmla="*/ 2382 w 2"/>
                  <a:gd name="T1" fmla="*/ 0 h 3"/>
                  <a:gd name="T2" fmla="*/ 0 w 2"/>
                  <a:gd name="T3" fmla="*/ 4233 h 3"/>
                  <a:gd name="T4" fmla="*/ 2382 w 2"/>
                  <a:gd name="T5" fmla="*/ 6350 h 3"/>
                  <a:gd name="T6" fmla="*/ 4763 w 2"/>
                  <a:gd name="T7" fmla="*/ 6350 h 3"/>
                  <a:gd name="T8" fmla="*/ 2382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8" name="Freeform 234"/>
              <p:cNvSpPr>
                <a:spLocks noChangeAspect="1"/>
              </p:cNvSpPr>
              <p:nvPr/>
            </p:nvSpPr>
            <p:spPr bwMode="auto">
              <a:xfrm>
                <a:off x="4702175" y="3594100"/>
                <a:ext cx="25400" cy="57150"/>
              </a:xfrm>
              <a:custGeom>
                <a:avLst/>
                <a:gdLst>
                  <a:gd name="T0" fmla="*/ 16486 w 13"/>
                  <a:gd name="T1" fmla="*/ 53975 h 29"/>
                  <a:gd name="T2" fmla="*/ 5495 w 13"/>
                  <a:gd name="T3" fmla="*/ 48391 h 29"/>
                  <a:gd name="T4" fmla="*/ 9159 w 13"/>
                  <a:gd name="T5" fmla="*/ 44669 h 29"/>
                  <a:gd name="T6" fmla="*/ 7327 w 13"/>
                  <a:gd name="T7" fmla="*/ 39085 h 29"/>
                  <a:gd name="T8" fmla="*/ 3664 w 13"/>
                  <a:gd name="T9" fmla="*/ 35363 h 29"/>
                  <a:gd name="T10" fmla="*/ 5495 w 13"/>
                  <a:gd name="T11" fmla="*/ 31641 h 29"/>
                  <a:gd name="T12" fmla="*/ 0 w 13"/>
                  <a:gd name="T13" fmla="*/ 27918 h 29"/>
                  <a:gd name="T14" fmla="*/ 3664 w 13"/>
                  <a:gd name="T15" fmla="*/ 24196 h 29"/>
                  <a:gd name="T16" fmla="*/ 3664 w 13"/>
                  <a:gd name="T17" fmla="*/ 16751 h 29"/>
                  <a:gd name="T18" fmla="*/ 12822 w 13"/>
                  <a:gd name="T19" fmla="*/ 11167 h 29"/>
                  <a:gd name="T20" fmla="*/ 16486 w 13"/>
                  <a:gd name="T21" fmla="*/ 13028 h 29"/>
                  <a:gd name="T22" fmla="*/ 18318 w 13"/>
                  <a:gd name="T23" fmla="*/ 1861 h 29"/>
                  <a:gd name="T24" fmla="*/ 21981 w 13"/>
                  <a:gd name="T25" fmla="*/ 5584 h 29"/>
                  <a:gd name="T26" fmla="*/ 23813 w 13"/>
                  <a:gd name="T27" fmla="*/ 16751 h 29"/>
                  <a:gd name="T28" fmla="*/ 23813 w 13"/>
                  <a:gd name="T29" fmla="*/ 31641 h 29"/>
                  <a:gd name="T30" fmla="*/ 20149 w 13"/>
                  <a:gd name="T31" fmla="*/ 39085 h 29"/>
                  <a:gd name="T32" fmla="*/ 16486 w 13"/>
                  <a:gd name="T33" fmla="*/ 48391 h 29"/>
                  <a:gd name="T34" fmla="*/ 16486 w 13"/>
                  <a:gd name="T35" fmla="*/ 53975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499" name="Freeform 235"/>
              <p:cNvSpPr>
                <a:spLocks noChangeAspect="1"/>
              </p:cNvSpPr>
              <p:nvPr/>
            </p:nvSpPr>
            <p:spPr bwMode="auto">
              <a:xfrm>
                <a:off x="4692650" y="3656012"/>
                <a:ext cx="42863" cy="77788"/>
              </a:xfrm>
              <a:custGeom>
                <a:avLst/>
                <a:gdLst>
                  <a:gd name="T0" fmla="*/ 35647 w 22"/>
                  <a:gd name="T1" fmla="*/ 5739 h 39"/>
                  <a:gd name="T2" fmla="*/ 41275 w 22"/>
                  <a:gd name="T3" fmla="*/ 22958 h 39"/>
                  <a:gd name="T4" fmla="*/ 35647 w 22"/>
                  <a:gd name="T5" fmla="*/ 32523 h 39"/>
                  <a:gd name="T6" fmla="*/ 37523 w 22"/>
                  <a:gd name="T7" fmla="*/ 40176 h 39"/>
                  <a:gd name="T8" fmla="*/ 35647 w 22"/>
                  <a:gd name="T9" fmla="*/ 66959 h 39"/>
                  <a:gd name="T10" fmla="*/ 24390 w 22"/>
                  <a:gd name="T11" fmla="*/ 63133 h 39"/>
                  <a:gd name="T12" fmla="*/ 20638 w 22"/>
                  <a:gd name="T13" fmla="*/ 72699 h 39"/>
                  <a:gd name="T14" fmla="*/ 11257 w 22"/>
                  <a:gd name="T15" fmla="*/ 70786 h 39"/>
                  <a:gd name="T16" fmla="*/ 5628 w 22"/>
                  <a:gd name="T17" fmla="*/ 65046 h 39"/>
                  <a:gd name="T18" fmla="*/ 7505 w 22"/>
                  <a:gd name="T19" fmla="*/ 55481 h 39"/>
                  <a:gd name="T20" fmla="*/ 13133 w 22"/>
                  <a:gd name="T21" fmla="*/ 44002 h 39"/>
                  <a:gd name="T22" fmla="*/ 7505 w 22"/>
                  <a:gd name="T23" fmla="*/ 38263 h 39"/>
                  <a:gd name="T24" fmla="*/ 9381 w 22"/>
                  <a:gd name="T25" fmla="*/ 32523 h 39"/>
                  <a:gd name="T26" fmla="*/ 5628 w 22"/>
                  <a:gd name="T27" fmla="*/ 22958 h 39"/>
                  <a:gd name="T28" fmla="*/ 0 w 22"/>
                  <a:gd name="T29" fmla="*/ 17218 h 39"/>
                  <a:gd name="T30" fmla="*/ 3752 w 22"/>
                  <a:gd name="T31" fmla="*/ 3826 h 39"/>
                  <a:gd name="T32" fmla="*/ 11257 w 22"/>
                  <a:gd name="T33" fmla="*/ 13392 h 39"/>
                  <a:gd name="T34" fmla="*/ 16885 w 22"/>
                  <a:gd name="T35" fmla="*/ 7653 h 39"/>
                  <a:gd name="T36" fmla="*/ 26266 w 22"/>
                  <a:gd name="T37" fmla="*/ 1913 h 39"/>
                  <a:gd name="T38" fmla="*/ 35647 w 22"/>
                  <a:gd name="T39" fmla="*/ 5739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0" name="Freeform 236"/>
              <p:cNvSpPr>
                <a:spLocks noChangeAspect="1"/>
              </p:cNvSpPr>
              <p:nvPr/>
            </p:nvSpPr>
            <p:spPr bwMode="auto">
              <a:xfrm>
                <a:off x="4802188" y="3752850"/>
                <a:ext cx="76200" cy="55562"/>
              </a:xfrm>
              <a:custGeom>
                <a:avLst/>
                <a:gdLst>
                  <a:gd name="T0" fmla="*/ 73025 w 39"/>
                  <a:gd name="T1" fmla="*/ 0 h 28"/>
                  <a:gd name="T2" fmla="*/ 63663 w 39"/>
                  <a:gd name="T3" fmla="*/ 20581 h 28"/>
                  <a:gd name="T4" fmla="*/ 63663 w 39"/>
                  <a:gd name="T5" fmla="*/ 31806 h 28"/>
                  <a:gd name="T6" fmla="*/ 67408 w 39"/>
                  <a:gd name="T7" fmla="*/ 39290 h 28"/>
                  <a:gd name="T8" fmla="*/ 63663 w 39"/>
                  <a:gd name="T9" fmla="*/ 44903 h 28"/>
                  <a:gd name="T10" fmla="*/ 63663 w 39"/>
                  <a:gd name="T11" fmla="*/ 52387 h 28"/>
                  <a:gd name="T12" fmla="*/ 48683 w 39"/>
                  <a:gd name="T13" fmla="*/ 44903 h 28"/>
                  <a:gd name="T14" fmla="*/ 39321 w 39"/>
                  <a:gd name="T15" fmla="*/ 37419 h 28"/>
                  <a:gd name="T16" fmla="*/ 22469 w 39"/>
                  <a:gd name="T17" fmla="*/ 29935 h 28"/>
                  <a:gd name="T18" fmla="*/ 14979 w 39"/>
                  <a:gd name="T19" fmla="*/ 22452 h 28"/>
                  <a:gd name="T20" fmla="*/ 1872 w 39"/>
                  <a:gd name="T21" fmla="*/ 18710 h 28"/>
                  <a:gd name="T22" fmla="*/ 3745 w 39"/>
                  <a:gd name="T23" fmla="*/ 7484 h 28"/>
                  <a:gd name="T24" fmla="*/ 14979 w 39"/>
                  <a:gd name="T25" fmla="*/ 7484 h 28"/>
                  <a:gd name="T26" fmla="*/ 24342 w 39"/>
                  <a:gd name="T27" fmla="*/ 9355 h 28"/>
                  <a:gd name="T28" fmla="*/ 39321 w 39"/>
                  <a:gd name="T29" fmla="*/ 9355 h 28"/>
                  <a:gd name="T30" fmla="*/ 59918 w 39"/>
                  <a:gd name="T31" fmla="*/ 3742 h 28"/>
                  <a:gd name="T32" fmla="*/ 73025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1" name="Freeform 237"/>
              <p:cNvSpPr>
                <a:spLocks noChangeAspect="1"/>
              </p:cNvSpPr>
              <p:nvPr/>
            </p:nvSpPr>
            <p:spPr bwMode="auto">
              <a:xfrm>
                <a:off x="4687888" y="3073400"/>
                <a:ext cx="55562" cy="39687"/>
              </a:xfrm>
              <a:custGeom>
                <a:avLst/>
                <a:gdLst>
                  <a:gd name="T0" fmla="*/ 50447 w 27"/>
                  <a:gd name="T1" fmla="*/ 1922 h 19"/>
                  <a:gd name="T2" fmla="*/ 46566 w 27"/>
                  <a:gd name="T3" fmla="*/ 1922 h 19"/>
                  <a:gd name="T4" fmla="*/ 36865 w 27"/>
                  <a:gd name="T5" fmla="*/ 7687 h 19"/>
                  <a:gd name="T6" fmla="*/ 27164 w 27"/>
                  <a:gd name="T7" fmla="*/ 19217 h 19"/>
                  <a:gd name="T8" fmla="*/ 9701 w 27"/>
                  <a:gd name="T9" fmla="*/ 23061 h 19"/>
                  <a:gd name="T10" fmla="*/ 0 w 27"/>
                  <a:gd name="T11" fmla="*/ 34591 h 19"/>
                  <a:gd name="T12" fmla="*/ 5821 w 27"/>
                  <a:gd name="T13" fmla="*/ 32670 h 19"/>
                  <a:gd name="T14" fmla="*/ 11642 w 27"/>
                  <a:gd name="T15" fmla="*/ 26904 h 19"/>
                  <a:gd name="T16" fmla="*/ 17462 w 27"/>
                  <a:gd name="T17" fmla="*/ 24983 h 19"/>
                  <a:gd name="T18" fmla="*/ 36865 w 27"/>
                  <a:gd name="T19" fmla="*/ 23061 h 19"/>
                  <a:gd name="T20" fmla="*/ 40745 w 27"/>
                  <a:gd name="T21" fmla="*/ 23061 h 19"/>
                  <a:gd name="T22" fmla="*/ 46566 w 27"/>
                  <a:gd name="T23" fmla="*/ 26904 h 19"/>
                  <a:gd name="T24" fmla="*/ 52387 w 27"/>
                  <a:gd name="T25" fmla="*/ 15374 h 19"/>
                  <a:gd name="T26" fmla="*/ 48506 w 27"/>
                  <a:gd name="T27" fmla="*/ 7687 h 19"/>
                  <a:gd name="T28" fmla="*/ 50447 w 27"/>
                  <a:gd name="T29" fmla="*/ 192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2" name="Freeform 238"/>
              <p:cNvSpPr>
                <a:spLocks noChangeAspect="1"/>
              </p:cNvSpPr>
              <p:nvPr/>
            </p:nvSpPr>
            <p:spPr bwMode="auto">
              <a:xfrm>
                <a:off x="4684713" y="3100387"/>
                <a:ext cx="68262" cy="82550"/>
              </a:xfrm>
              <a:custGeom>
                <a:avLst/>
                <a:gdLst>
                  <a:gd name="T0" fmla="*/ 28715 w 34"/>
                  <a:gd name="T1" fmla="*/ 77788 h 41"/>
                  <a:gd name="T2" fmla="*/ 38286 w 34"/>
                  <a:gd name="T3" fmla="*/ 75891 h 41"/>
                  <a:gd name="T4" fmla="*/ 34458 w 34"/>
                  <a:gd name="T5" fmla="*/ 70199 h 41"/>
                  <a:gd name="T6" fmla="*/ 36372 w 34"/>
                  <a:gd name="T7" fmla="*/ 66404 h 41"/>
                  <a:gd name="T8" fmla="*/ 34458 w 34"/>
                  <a:gd name="T9" fmla="*/ 55021 h 41"/>
                  <a:gd name="T10" fmla="*/ 40201 w 34"/>
                  <a:gd name="T11" fmla="*/ 55021 h 41"/>
                  <a:gd name="T12" fmla="*/ 38286 w 34"/>
                  <a:gd name="T13" fmla="*/ 49329 h 41"/>
                  <a:gd name="T14" fmla="*/ 44029 w 34"/>
                  <a:gd name="T15" fmla="*/ 43637 h 41"/>
                  <a:gd name="T16" fmla="*/ 49772 w 34"/>
                  <a:gd name="T17" fmla="*/ 32254 h 41"/>
                  <a:gd name="T18" fmla="*/ 59344 w 34"/>
                  <a:gd name="T19" fmla="*/ 30356 h 41"/>
                  <a:gd name="T20" fmla="*/ 65087 w 34"/>
                  <a:gd name="T21" fmla="*/ 20870 h 41"/>
                  <a:gd name="T22" fmla="*/ 53601 w 34"/>
                  <a:gd name="T23" fmla="*/ 18973 h 41"/>
                  <a:gd name="T24" fmla="*/ 47858 w 34"/>
                  <a:gd name="T25" fmla="*/ 13281 h 41"/>
                  <a:gd name="T26" fmla="*/ 47858 w 34"/>
                  <a:gd name="T27" fmla="*/ 3795 h 41"/>
                  <a:gd name="T28" fmla="*/ 40201 w 34"/>
                  <a:gd name="T29" fmla="*/ 0 h 41"/>
                  <a:gd name="T30" fmla="*/ 28715 w 34"/>
                  <a:gd name="T31" fmla="*/ 3795 h 41"/>
                  <a:gd name="T32" fmla="*/ 26801 w 34"/>
                  <a:gd name="T33" fmla="*/ 5692 h 41"/>
                  <a:gd name="T34" fmla="*/ 26801 w 34"/>
                  <a:gd name="T35" fmla="*/ 17075 h 41"/>
                  <a:gd name="T36" fmla="*/ 21058 w 34"/>
                  <a:gd name="T37" fmla="*/ 17075 h 41"/>
                  <a:gd name="T38" fmla="*/ 21058 w 34"/>
                  <a:gd name="T39" fmla="*/ 9486 h 41"/>
                  <a:gd name="T40" fmla="*/ 17229 w 34"/>
                  <a:gd name="T41" fmla="*/ 11384 h 41"/>
                  <a:gd name="T42" fmla="*/ 15315 w 34"/>
                  <a:gd name="T43" fmla="*/ 15178 h 41"/>
                  <a:gd name="T44" fmla="*/ 15315 w 34"/>
                  <a:gd name="T45" fmla="*/ 15178 h 41"/>
                  <a:gd name="T46" fmla="*/ 15315 w 34"/>
                  <a:gd name="T47" fmla="*/ 20870 h 41"/>
                  <a:gd name="T48" fmla="*/ 11486 w 34"/>
                  <a:gd name="T49" fmla="*/ 17075 h 41"/>
                  <a:gd name="T50" fmla="*/ 1914 w 34"/>
                  <a:gd name="T51" fmla="*/ 13281 h 41"/>
                  <a:gd name="T52" fmla="*/ 3829 w 34"/>
                  <a:gd name="T53" fmla="*/ 22767 h 41"/>
                  <a:gd name="T54" fmla="*/ 1914 w 34"/>
                  <a:gd name="T55" fmla="*/ 28459 h 41"/>
                  <a:gd name="T56" fmla="*/ 3829 w 34"/>
                  <a:gd name="T57" fmla="*/ 34151 h 41"/>
                  <a:gd name="T58" fmla="*/ 1914 w 34"/>
                  <a:gd name="T59" fmla="*/ 43637 h 41"/>
                  <a:gd name="T60" fmla="*/ 0 w 34"/>
                  <a:gd name="T61" fmla="*/ 51226 h 41"/>
                  <a:gd name="T62" fmla="*/ 5743 w 34"/>
                  <a:gd name="T63" fmla="*/ 51226 h 41"/>
                  <a:gd name="T64" fmla="*/ 11486 w 34"/>
                  <a:gd name="T65" fmla="*/ 56918 h 41"/>
                  <a:gd name="T66" fmla="*/ 15315 w 34"/>
                  <a:gd name="T67" fmla="*/ 64507 h 41"/>
                  <a:gd name="T68" fmla="*/ 15315 w 34"/>
                  <a:gd name="T69" fmla="*/ 73993 h 41"/>
                  <a:gd name="T70" fmla="*/ 22972 w 34"/>
                  <a:gd name="T71" fmla="*/ 75891 h 41"/>
                  <a:gd name="T72" fmla="*/ 28715 w 34"/>
                  <a:gd name="T73" fmla="*/ 77788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3" name="Freeform 239"/>
              <p:cNvSpPr>
                <a:spLocks noChangeAspect="1"/>
              </p:cNvSpPr>
              <p:nvPr/>
            </p:nvSpPr>
            <p:spPr bwMode="auto">
              <a:xfrm>
                <a:off x="4457700" y="3324225"/>
                <a:ext cx="9525" cy="4762"/>
              </a:xfrm>
              <a:custGeom>
                <a:avLst/>
                <a:gdLst>
                  <a:gd name="T0" fmla="*/ 7620 w 5"/>
                  <a:gd name="T1" fmla="*/ 3175 h 3"/>
                  <a:gd name="T2" fmla="*/ 3810 w 5"/>
                  <a:gd name="T3" fmla="*/ 0 h 3"/>
                  <a:gd name="T4" fmla="*/ 0 w 5"/>
                  <a:gd name="T5" fmla="*/ 3175 h 3"/>
                  <a:gd name="T6" fmla="*/ 3810 w 5"/>
                  <a:gd name="T7" fmla="*/ 4762 h 3"/>
                  <a:gd name="T8" fmla="*/ 7620 w 5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4" name="Freeform 240"/>
              <p:cNvSpPr>
                <a:spLocks noChangeAspect="1"/>
              </p:cNvSpPr>
              <p:nvPr/>
            </p:nvSpPr>
            <p:spPr bwMode="auto">
              <a:xfrm>
                <a:off x="4379913" y="3194050"/>
                <a:ext cx="12700" cy="11112"/>
              </a:xfrm>
              <a:custGeom>
                <a:avLst/>
                <a:gdLst>
                  <a:gd name="T0" fmla="*/ 9261 w 6"/>
                  <a:gd name="T1" fmla="*/ 1905 h 5"/>
                  <a:gd name="T2" fmla="*/ 5557 w 6"/>
                  <a:gd name="T3" fmla="*/ 1905 h 5"/>
                  <a:gd name="T4" fmla="*/ 1852 w 6"/>
                  <a:gd name="T5" fmla="*/ 7620 h 5"/>
                  <a:gd name="T6" fmla="*/ 7409 w 6"/>
                  <a:gd name="T7" fmla="*/ 7620 h 5"/>
                  <a:gd name="T8" fmla="*/ 9261 w 6"/>
                  <a:gd name="T9" fmla="*/ 190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5" name="Freeform 241"/>
              <p:cNvSpPr>
                <a:spLocks noChangeAspect="1"/>
              </p:cNvSpPr>
              <p:nvPr/>
            </p:nvSpPr>
            <p:spPr bwMode="auto">
              <a:xfrm>
                <a:off x="4367213" y="3146425"/>
                <a:ext cx="6350" cy="7937"/>
              </a:xfrm>
              <a:custGeom>
                <a:avLst/>
                <a:gdLst>
                  <a:gd name="T0" fmla="*/ 4233 w 3"/>
                  <a:gd name="T1" fmla="*/ 7937 h 4"/>
                  <a:gd name="T2" fmla="*/ 6350 w 3"/>
                  <a:gd name="T3" fmla="*/ 3969 h 4"/>
                  <a:gd name="T4" fmla="*/ 2117 w 3"/>
                  <a:gd name="T5" fmla="*/ 0 h 4"/>
                  <a:gd name="T6" fmla="*/ 0 w 3"/>
                  <a:gd name="T7" fmla="*/ 3969 h 4"/>
                  <a:gd name="T8" fmla="*/ 4233 w 3"/>
                  <a:gd name="T9" fmla="*/ 793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6" name="Freeform 242"/>
              <p:cNvSpPr>
                <a:spLocks noChangeAspect="1"/>
              </p:cNvSpPr>
              <p:nvPr/>
            </p:nvSpPr>
            <p:spPr bwMode="auto">
              <a:xfrm>
                <a:off x="4360863" y="3184525"/>
                <a:ext cx="4762" cy="7937"/>
              </a:xfrm>
              <a:custGeom>
                <a:avLst/>
                <a:gdLst>
                  <a:gd name="T0" fmla="*/ 3175 w 3"/>
                  <a:gd name="T1" fmla="*/ 7938 h 4"/>
                  <a:gd name="T2" fmla="*/ 4763 w 3"/>
                  <a:gd name="T3" fmla="*/ 3969 h 4"/>
                  <a:gd name="T4" fmla="*/ 1588 w 3"/>
                  <a:gd name="T5" fmla="*/ 0 h 4"/>
                  <a:gd name="T6" fmla="*/ 0 w 3"/>
                  <a:gd name="T7" fmla="*/ 3969 h 4"/>
                  <a:gd name="T8" fmla="*/ 3175 w 3"/>
                  <a:gd name="T9" fmla="*/ 79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7" name="Freeform 243"/>
              <p:cNvSpPr>
                <a:spLocks noChangeAspect="1"/>
              </p:cNvSpPr>
              <p:nvPr/>
            </p:nvSpPr>
            <p:spPr bwMode="auto">
              <a:xfrm>
                <a:off x="4384675" y="3232150"/>
                <a:ext cx="9525" cy="4762"/>
              </a:xfrm>
              <a:custGeom>
                <a:avLst/>
                <a:gdLst>
                  <a:gd name="T0" fmla="*/ 9525 w 5"/>
                  <a:gd name="T1" fmla="*/ 1588 h 3"/>
                  <a:gd name="T2" fmla="*/ 5715 w 5"/>
                  <a:gd name="T3" fmla="*/ 0 h 3"/>
                  <a:gd name="T4" fmla="*/ 0 w 5"/>
                  <a:gd name="T5" fmla="*/ 1588 h 3"/>
                  <a:gd name="T6" fmla="*/ 3810 w 5"/>
                  <a:gd name="T7" fmla="*/ 4763 h 3"/>
                  <a:gd name="T8" fmla="*/ 9525 w 5"/>
                  <a:gd name="T9" fmla="*/ 158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8" name="Freeform 244"/>
              <p:cNvSpPr>
                <a:spLocks noChangeAspect="1"/>
              </p:cNvSpPr>
              <p:nvPr/>
            </p:nvSpPr>
            <p:spPr bwMode="auto">
              <a:xfrm>
                <a:off x="4748213" y="3090862"/>
                <a:ext cx="6350" cy="4763"/>
              </a:xfrm>
              <a:custGeom>
                <a:avLst/>
                <a:gdLst>
                  <a:gd name="T0" fmla="*/ 6350 w 3"/>
                  <a:gd name="T1" fmla="*/ 0 h 3"/>
                  <a:gd name="T2" fmla="*/ 2117 w 3"/>
                  <a:gd name="T3" fmla="*/ 0 h 3"/>
                  <a:gd name="T4" fmla="*/ 0 w 3"/>
                  <a:gd name="T5" fmla="*/ 3175 h 3"/>
                  <a:gd name="T6" fmla="*/ 4233 w 3"/>
                  <a:gd name="T7" fmla="*/ 3175 h 3"/>
                  <a:gd name="T8" fmla="*/ 635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09" name="Freeform 245"/>
              <p:cNvSpPr>
                <a:spLocks noChangeAspect="1"/>
              </p:cNvSpPr>
              <p:nvPr/>
            </p:nvSpPr>
            <p:spPr bwMode="auto">
              <a:xfrm>
                <a:off x="4724400" y="3175000"/>
                <a:ext cx="6350" cy="6350"/>
              </a:xfrm>
              <a:custGeom>
                <a:avLst/>
                <a:gdLst>
                  <a:gd name="T0" fmla="*/ 6350 w 3"/>
                  <a:gd name="T1" fmla="*/ 6350 h 3"/>
                  <a:gd name="T2" fmla="*/ 4233 w 3"/>
                  <a:gd name="T3" fmla="*/ 2117 h 3"/>
                  <a:gd name="T4" fmla="*/ 0 w 3"/>
                  <a:gd name="T5" fmla="*/ 2117 h 3"/>
                  <a:gd name="T6" fmla="*/ 2117 w 3"/>
                  <a:gd name="T7" fmla="*/ 4233 h 3"/>
                  <a:gd name="T8" fmla="*/ 6350 w 3"/>
                  <a:gd name="T9" fmla="*/ 635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0" name="Freeform 246"/>
              <p:cNvSpPr>
                <a:spLocks noChangeAspect="1"/>
              </p:cNvSpPr>
              <p:nvPr/>
            </p:nvSpPr>
            <p:spPr bwMode="auto">
              <a:xfrm>
                <a:off x="4735513" y="3178175"/>
                <a:ext cx="7937" cy="6350"/>
              </a:xfrm>
              <a:custGeom>
                <a:avLst/>
                <a:gdLst>
                  <a:gd name="T0" fmla="*/ 6350 w 3"/>
                  <a:gd name="T1" fmla="*/ 4233 h 3"/>
                  <a:gd name="T2" fmla="*/ 4233 w 3"/>
                  <a:gd name="T3" fmla="*/ 2117 h 3"/>
                  <a:gd name="T4" fmla="*/ 0 w 3"/>
                  <a:gd name="T5" fmla="*/ 0 h 3"/>
                  <a:gd name="T6" fmla="*/ 2117 w 3"/>
                  <a:gd name="T7" fmla="*/ 4233 h 3"/>
                  <a:gd name="T8" fmla="*/ 6350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1" name="Freeform 247"/>
              <p:cNvSpPr>
                <a:spLocks noChangeAspect="1"/>
              </p:cNvSpPr>
              <p:nvPr/>
            </p:nvSpPr>
            <p:spPr bwMode="auto">
              <a:xfrm>
                <a:off x="4691063" y="3175000"/>
                <a:ext cx="1587" cy="7937"/>
              </a:xfrm>
              <a:custGeom>
                <a:avLst/>
                <a:gdLst>
                  <a:gd name="T0" fmla="*/ 1587 w 1"/>
                  <a:gd name="T1" fmla="*/ 7938 h 4"/>
                  <a:gd name="T2" fmla="*/ 1587 w 1"/>
                  <a:gd name="T3" fmla="*/ 3969 h 4"/>
                  <a:gd name="T4" fmla="*/ 1587 w 1"/>
                  <a:gd name="T5" fmla="*/ 0 h 4"/>
                  <a:gd name="T6" fmla="*/ 0 w 1"/>
                  <a:gd name="T7" fmla="*/ 3969 h 4"/>
                  <a:gd name="T8" fmla="*/ 1587 w 1"/>
                  <a:gd name="T9" fmla="*/ 79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2" name="Freeform 248"/>
              <p:cNvSpPr>
                <a:spLocks noChangeAspect="1"/>
              </p:cNvSpPr>
              <p:nvPr/>
            </p:nvSpPr>
            <p:spPr bwMode="auto">
              <a:xfrm>
                <a:off x="4691063" y="3160712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3175 w 2"/>
                  <a:gd name="T3" fmla="*/ 0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3" name="Freeform 249"/>
              <p:cNvSpPr>
                <a:spLocks noChangeAspect="1"/>
              </p:cNvSpPr>
              <p:nvPr/>
            </p:nvSpPr>
            <p:spPr bwMode="auto">
              <a:xfrm>
                <a:off x="4692650" y="31845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3175 w 2"/>
                  <a:gd name="T3" fmla="*/ 1588 h 2"/>
                  <a:gd name="T4" fmla="*/ 1588 w 2"/>
                  <a:gd name="T5" fmla="*/ 0 h 2"/>
                  <a:gd name="T6" fmla="*/ 1588 w 2"/>
                  <a:gd name="T7" fmla="*/ 1588 h 2"/>
                  <a:gd name="T8" fmla="*/ 3175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4" name="Freeform 250"/>
              <p:cNvSpPr>
                <a:spLocks noChangeAspect="1"/>
              </p:cNvSpPr>
              <p:nvPr/>
            </p:nvSpPr>
            <p:spPr bwMode="auto">
              <a:xfrm>
                <a:off x="4694238" y="3192462"/>
                <a:ext cx="6350" cy="1588"/>
              </a:xfrm>
              <a:custGeom>
                <a:avLst/>
                <a:gdLst>
                  <a:gd name="T0" fmla="*/ 6350 w 3"/>
                  <a:gd name="T1" fmla="*/ 1587 h 1"/>
                  <a:gd name="T2" fmla="*/ 4233 w 3"/>
                  <a:gd name="T3" fmla="*/ 0 h 1"/>
                  <a:gd name="T4" fmla="*/ 0 w 3"/>
                  <a:gd name="T5" fmla="*/ 1587 h 1"/>
                  <a:gd name="T6" fmla="*/ 4233 w 3"/>
                  <a:gd name="T7" fmla="*/ 1587 h 1"/>
                  <a:gd name="T8" fmla="*/ 6350 w 3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5" name="Freeform 251"/>
              <p:cNvSpPr>
                <a:spLocks noChangeAspect="1"/>
              </p:cNvSpPr>
              <p:nvPr/>
            </p:nvSpPr>
            <p:spPr bwMode="auto">
              <a:xfrm>
                <a:off x="4783138" y="3176587"/>
                <a:ext cx="4762" cy="4763"/>
              </a:xfrm>
              <a:custGeom>
                <a:avLst/>
                <a:gdLst>
                  <a:gd name="T0" fmla="*/ 4763 w 3"/>
                  <a:gd name="T1" fmla="*/ 2381 h 2"/>
                  <a:gd name="T2" fmla="*/ 3175 w 3"/>
                  <a:gd name="T3" fmla="*/ 0 h 2"/>
                  <a:gd name="T4" fmla="*/ 0 w 3"/>
                  <a:gd name="T5" fmla="*/ 2381 h 2"/>
                  <a:gd name="T6" fmla="*/ 3175 w 3"/>
                  <a:gd name="T7" fmla="*/ 4762 h 2"/>
                  <a:gd name="T8" fmla="*/ 4763 w 3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6" name="Oval 252"/>
              <p:cNvSpPr>
                <a:spLocks noChangeAspect="1" noChangeArrowheads="1"/>
              </p:cNvSpPr>
              <p:nvPr/>
            </p:nvSpPr>
            <p:spPr bwMode="auto">
              <a:xfrm>
                <a:off x="4743450" y="3141662"/>
                <a:ext cx="3175" cy="63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7" name="Freeform 253"/>
              <p:cNvSpPr>
                <a:spLocks noChangeAspect="1"/>
              </p:cNvSpPr>
              <p:nvPr/>
            </p:nvSpPr>
            <p:spPr bwMode="auto">
              <a:xfrm>
                <a:off x="4845050" y="3167062"/>
                <a:ext cx="7938" cy="9525"/>
              </a:xfrm>
              <a:custGeom>
                <a:avLst/>
                <a:gdLst>
                  <a:gd name="T0" fmla="*/ 0 w 4"/>
                  <a:gd name="T1" fmla="*/ 1985 h 4"/>
                  <a:gd name="T2" fmla="*/ 1984 w 4"/>
                  <a:gd name="T3" fmla="*/ 5954 h 4"/>
                  <a:gd name="T4" fmla="*/ 5953 w 4"/>
                  <a:gd name="T5" fmla="*/ 7938 h 4"/>
                  <a:gd name="T6" fmla="*/ 5953 w 4"/>
                  <a:gd name="T7" fmla="*/ 3969 h 4"/>
                  <a:gd name="T8" fmla="*/ 0 w 4"/>
                  <a:gd name="T9" fmla="*/ 198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8" name="Freeform 254"/>
              <p:cNvSpPr>
                <a:spLocks noChangeAspect="1"/>
              </p:cNvSpPr>
              <p:nvPr/>
            </p:nvSpPr>
            <p:spPr bwMode="auto">
              <a:xfrm>
                <a:off x="4695825" y="3105150"/>
                <a:ext cx="6350" cy="9525"/>
              </a:xfrm>
              <a:custGeom>
                <a:avLst/>
                <a:gdLst>
                  <a:gd name="T0" fmla="*/ 4233 w 3"/>
                  <a:gd name="T1" fmla="*/ 0 h 4"/>
                  <a:gd name="T2" fmla="*/ 2117 w 3"/>
                  <a:gd name="T3" fmla="*/ 1984 h 4"/>
                  <a:gd name="T4" fmla="*/ 0 w 3"/>
                  <a:gd name="T5" fmla="*/ 5953 h 4"/>
                  <a:gd name="T6" fmla="*/ 4233 w 3"/>
                  <a:gd name="T7" fmla="*/ 3969 h 4"/>
                  <a:gd name="T8" fmla="*/ 423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19" name="Freeform 255"/>
              <p:cNvSpPr>
                <a:spLocks noChangeAspect="1"/>
              </p:cNvSpPr>
              <p:nvPr/>
            </p:nvSpPr>
            <p:spPr bwMode="auto">
              <a:xfrm>
                <a:off x="4725988" y="3154362"/>
                <a:ext cx="22225" cy="22225"/>
              </a:xfrm>
              <a:custGeom>
                <a:avLst/>
                <a:gdLst>
                  <a:gd name="T0" fmla="*/ 9381 w 11"/>
                  <a:gd name="T1" fmla="*/ 0 h 11"/>
                  <a:gd name="T2" fmla="*/ 16886 w 11"/>
                  <a:gd name="T3" fmla="*/ 3752 h 11"/>
                  <a:gd name="T4" fmla="*/ 20638 w 11"/>
                  <a:gd name="T5" fmla="*/ 13133 h 11"/>
                  <a:gd name="T6" fmla="*/ 16886 w 11"/>
                  <a:gd name="T7" fmla="*/ 20638 h 11"/>
                  <a:gd name="T8" fmla="*/ 5629 w 11"/>
                  <a:gd name="T9" fmla="*/ 15009 h 11"/>
                  <a:gd name="T10" fmla="*/ 0 w 11"/>
                  <a:gd name="T11" fmla="*/ 9381 h 11"/>
                  <a:gd name="T12" fmla="*/ 3752 w 11"/>
                  <a:gd name="T13" fmla="*/ 1876 h 11"/>
                  <a:gd name="T14" fmla="*/ 9381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0" name="Freeform 256"/>
              <p:cNvSpPr>
                <a:spLocks noChangeAspect="1"/>
              </p:cNvSpPr>
              <p:nvPr/>
            </p:nvSpPr>
            <p:spPr bwMode="auto">
              <a:xfrm>
                <a:off x="4751388" y="3133725"/>
                <a:ext cx="39687" cy="47625"/>
              </a:xfrm>
              <a:custGeom>
                <a:avLst/>
                <a:gdLst>
                  <a:gd name="T0" fmla="*/ 22860 w 20"/>
                  <a:gd name="T1" fmla="*/ 5798 h 23"/>
                  <a:gd name="T2" fmla="*/ 32385 w 20"/>
                  <a:gd name="T3" fmla="*/ 0 h 23"/>
                  <a:gd name="T4" fmla="*/ 38100 w 20"/>
                  <a:gd name="T5" fmla="*/ 5798 h 23"/>
                  <a:gd name="T6" fmla="*/ 34290 w 20"/>
                  <a:gd name="T7" fmla="*/ 21259 h 23"/>
                  <a:gd name="T8" fmla="*/ 30480 w 20"/>
                  <a:gd name="T9" fmla="*/ 25124 h 23"/>
                  <a:gd name="T10" fmla="*/ 34290 w 20"/>
                  <a:gd name="T11" fmla="*/ 30922 h 23"/>
                  <a:gd name="T12" fmla="*/ 28575 w 20"/>
                  <a:gd name="T13" fmla="*/ 32854 h 23"/>
                  <a:gd name="T14" fmla="*/ 28575 w 20"/>
                  <a:gd name="T15" fmla="*/ 42517 h 23"/>
                  <a:gd name="T16" fmla="*/ 19050 w 20"/>
                  <a:gd name="T17" fmla="*/ 36720 h 23"/>
                  <a:gd name="T18" fmla="*/ 13335 w 20"/>
                  <a:gd name="T19" fmla="*/ 34787 h 23"/>
                  <a:gd name="T20" fmla="*/ 5715 w 20"/>
                  <a:gd name="T21" fmla="*/ 28989 h 23"/>
                  <a:gd name="T22" fmla="*/ 5715 w 20"/>
                  <a:gd name="T23" fmla="*/ 21259 h 23"/>
                  <a:gd name="T24" fmla="*/ 1905 w 20"/>
                  <a:gd name="T25" fmla="*/ 15461 h 23"/>
                  <a:gd name="T26" fmla="*/ 11430 w 20"/>
                  <a:gd name="T27" fmla="*/ 13528 h 23"/>
                  <a:gd name="T28" fmla="*/ 13335 w 20"/>
                  <a:gd name="T29" fmla="*/ 7730 h 23"/>
                  <a:gd name="T30" fmla="*/ 19050 w 20"/>
                  <a:gd name="T31" fmla="*/ 11596 h 23"/>
                  <a:gd name="T32" fmla="*/ 19050 w 20"/>
                  <a:gd name="T33" fmla="*/ 15461 h 23"/>
                  <a:gd name="T34" fmla="*/ 26670 w 20"/>
                  <a:gd name="T35" fmla="*/ 17393 h 23"/>
                  <a:gd name="T36" fmla="*/ 26670 w 20"/>
                  <a:gd name="T37" fmla="*/ 9663 h 23"/>
                  <a:gd name="T38" fmla="*/ 22860 w 20"/>
                  <a:gd name="T39" fmla="*/ 5798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1" name="Freeform 257"/>
              <p:cNvSpPr>
                <a:spLocks noChangeAspect="1"/>
              </p:cNvSpPr>
              <p:nvPr/>
            </p:nvSpPr>
            <p:spPr bwMode="auto">
              <a:xfrm>
                <a:off x="4772025" y="3181350"/>
                <a:ext cx="9525" cy="11112"/>
              </a:xfrm>
              <a:custGeom>
                <a:avLst/>
                <a:gdLst>
                  <a:gd name="T0" fmla="*/ 9525 w 5"/>
                  <a:gd name="T1" fmla="*/ 1852 h 6"/>
                  <a:gd name="T2" fmla="*/ 1905 w 5"/>
                  <a:gd name="T3" fmla="*/ 0 h 6"/>
                  <a:gd name="T4" fmla="*/ 3810 w 5"/>
                  <a:gd name="T5" fmla="*/ 5557 h 6"/>
                  <a:gd name="T6" fmla="*/ 5715 w 5"/>
                  <a:gd name="T7" fmla="*/ 11113 h 6"/>
                  <a:gd name="T8" fmla="*/ 9525 w 5"/>
                  <a:gd name="T9" fmla="*/ 185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2" name="Freeform 258"/>
              <p:cNvSpPr>
                <a:spLocks noChangeAspect="1"/>
              </p:cNvSpPr>
              <p:nvPr/>
            </p:nvSpPr>
            <p:spPr bwMode="auto">
              <a:xfrm>
                <a:off x="4754563" y="3178175"/>
                <a:ext cx="19050" cy="12700"/>
              </a:xfrm>
              <a:custGeom>
                <a:avLst/>
                <a:gdLst>
                  <a:gd name="T0" fmla="*/ 3880 w 9"/>
                  <a:gd name="T1" fmla="*/ 0 h 6"/>
                  <a:gd name="T2" fmla="*/ 13582 w 9"/>
                  <a:gd name="T3" fmla="*/ 6350 h 6"/>
                  <a:gd name="T4" fmla="*/ 17462 w 9"/>
                  <a:gd name="T5" fmla="*/ 12700 h 6"/>
                  <a:gd name="T6" fmla="*/ 5821 w 9"/>
                  <a:gd name="T7" fmla="*/ 10583 h 6"/>
                  <a:gd name="T8" fmla="*/ 0 w 9"/>
                  <a:gd name="T9" fmla="*/ 6350 h 6"/>
                  <a:gd name="T10" fmla="*/ 0 w 9"/>
                  <a:gd name="T11" fmla="*/ 2117 h 6"/>
                  <a:gd name="T12" fmla="*/ 388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3" name="Freeform 259"/>
              <p:cNvSpPr>
                <a:spLocks noChangeAspect="1"/>
              </p:cNvSpPr>
              <p:nvPr/>
            </p:nvSpPr>
            <p:spPr bwMode="auto">
              <a:xfrm>
                <a:off x="4746625" y="3175000"/>
                <a:ext cx="4763" cy="12700"/>
              </a:xfrm>
              <a:custGeom>
                <a:avLst/>
                <a:gdLst>
                  <a:gd name="T0" fmla="*/ 4763 w 2"/>
                  <a:gd name="T1" fmla="*/ 0 h 7"/>
                  <a:gd name="T2" fmla="*/ 0 w 2"/>
                  <a:gd name="T3" fmla="*/ 12700 h 7"/>
                  <a:gd name="T4" fmla="*/ 0 w 2"/>
                  <a:gd name="T5" fmla="*/ 5443 h 7"/>
                  <a:gd name="T6" fmla="*/ 4763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4" name="Freeform 260"/>
              <p:cNvSpPr>
                <a:spLocks noChangeAspect="1"/>
              </p:cNvSpPr>
              <p:nvPr/>
            </p:nvSpPr>
            <p:spPr bwMode="auto">
              <a:xfrm>
                <a:off x="4805363" y="3187700"/>
                <a:ext cx="12700" cy="17462"/>
              </a:xfrm>
              <a:custGeom>
                <a:avLst/>
                <a:gdLst>
                  <a:gd name="T0" fmla="*/ 5443 w 7"/>
                  <a:gd name="T1" fmla="*/ 1984 h 8"/>
                  <a:gd name="T2" fmla="*/ 10886 w 7"/>
                  <a:gd name="T3" fmla="*/ 5953 h 8"/>
                  <a:gd name="T4" fmla="*/ 9071 w 7"/>
                  <a:gd name="T5" fmla="*/ 13891 h 8"/>
                  <a:gd name="T6" fmla="*/ 1814 w 7"/>
                  <a:gd name="T7" fmla="*/ 9922 h 8"/>
                  <a:gd name="T8" fmla="*/ 1814 w 7"/>
                  <a:gd name="T9" fmla="*/ 3969 h 8"/>
                  <a:gd name="T10" fmla="*/ 5443 w 7"/>
                  <a:gd name="T11" fmla="*/ 198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5" name="Freeform 261"/>
              <p:cNvSpPr>
                <a:spLocks noChangeAspect="1"/>
              </p:cNvSpPr>
              <p:nvPr/>
            </p:nvSpPr>
            <p:spPr bwMode="auto">
              <a:xfrm>
                <a:off x="4354513" y="3036887"/>
                <a:ext cx="180975" cy="319088"/>
              </a:xfrm>
              <a:custGeom>
                <a:avLst/>
                <a:gdLst>
                  <a:gd name="T0" fmla="*/ 167640 w 90"/>
                  <a:gd name="T1" fmla="*/ 253900 h 158"/>
                  <a:gd name="T2" fmla="*/ 125730 w 90"/>
                  <a:gd name="T3" fmla="*/ 269172 h 158"/>
                  <a:gd name="T4" fmla="*/ 87630 w 90"/>
                  <a:gd name="T5" fmla="*/ 272990 h 158"/>
                  <a:gd name="T6" fmla="*/ 55245 w 90"/>
                  <a:gd name="T7" fmla="*/ 276808 h 158"/>
                  <a:gd name="T8" fmla="*/ 20955 w 90"/>
                  <a:gd name="T9" fmla="*/ 292080 h 158"/>
                  <a:gd name="T10" fmla="*/ 0 w 90"/>
                  <a:gd name="T11" fmla="*/ 297807 h 158"/>
                  <a:gd name="T12" fmla="*/ 30480 w 90"/>
                  <a:gd name="T13" fmla="*/ 263445 h 158"/>
                  <a:gd name="T14" fmla="*/ 62865 w 90"/>
                  <a:gd name="T15" fmla="*/ 255809 h 158"/>
                  <a:gd name="T16" fmla="*/ 57150 w 90"/>
                  <a:gd name="T17" fmla="*/ 251991 h 158"/>
                  <a:gd name="T18" fmla="*/ 34290 w 90"/>
                  <a:gd name="T19" fmla="*/ 240536 h 158"/>
                  <a:gd name="T20" fmla="*/ 30480 w 90"/>
                  <a:gd name="T21" fmla="*/ 225264 h 158"/>
                  <a:gd name="T22" fmla="*/ 28575 w 90"/>
                  <a:gd name="T23" fmla="*/ 202356 h 158"/>
                  <a:gd name="T24" fmla="*/ 57150 w 90"/>
                  <a:gd name="T25" fmla="*/ 185175 h 158"/>
                  <a:gd name="T26" fmla="*/ 68580 w 90"/>
                  <a:gd name="T27" fmla="*/ 169903 h 158"/>
                  <a:gd name="T28" fmla="*/ 62865 w 90"/>
                  <a:gd name="T29" fmla="*/ 158449 h 158"/>
                  <a:gd name="T30" fmla="*/ 60960 w 90"/>
                  <a:gd name="T31" fmla="*/ 129813 h 158"/>
                  <a:gd name="T32" fmla="*/ 30480 w 90"/>
                  <a:gd name="T33" fmla="*/ 133631 h 158"/>
                  <a:gd name="T34" fmla="*/ 26670 w 90"/>
                  <a:gd name="T35" fmla="*/ 114541 h 158"/>
                  <a:gd name="T36" fmla="*/ 22860 w 90"/>
                  <a:gd name="T37" fmla="*/ 97360 h 158"/>
                  <a:gd name="T38" fmla="*/ 11430 w 90"/>
                  <a:gd name="T39" fmla="*/ 99269 h 158"/>
                  <a:gd name="T40" fmla="*/ 13335 w 90"/>
                  <a:gd name="T41" fmla="*/ 78270 h 158"/>
                  <a:gd name="T42" fmla="*/ 0 w 90"/>
                  <a:gd name="T43" fmla="*/ 70634 h 158"/>
                  <a:gd name="T44" fmla="*/ 9525 w 90"/>
                  <a:gd name="T45" fmla="*/ 59180 h 158"/>
                  <a:gd name="T46" fmla="*/ 7620 w 90"/>
                  <a:gd name="T47" fmla="*/ 49634 h 158"/>
                  <a:gd name="T48" fmla="*/ 5715 w 90"/>
                  <a:gd name="T49" fmla="*/ 34362 h 158"/>
                  <a:gd name="T50" fmla="*/ 13335 w 90"/>
                  <a:gd name="T51" fmla="*/ 20999 h 158"/>
                  <a:gd name="T52" fmla="*/ 22860 w 90"/>
                  <a:gd name="T53" fmla="*/ 13363 h 158"/>
                  <a:gd name="T54" fmla="*/ 36195 w 90"/>
                  <a:gd name="T55" fmla="*/ 5727 h 158"/>
                  <a:gd name="T56" fmla="*/ 64770 w 90"/>
                  <a:gd name="T57" fmla="*/ 7636 h 158"/>
                  <a:gd name="T58" fmla="*/ 40005 w 90"/>
                  <a:gd name="T59" fmla="*/ 30544 h 158"/>
                  <a:gd name="T60" fmla="*/ 38100 w 90"/>
                  <a:gd name="T61" fmla="*/ 43907 h 158"/>
                  <a:gd name="T62" fmla="*/ 76200 w 90"/>
                  <a:gd name="T63" fmla="*/ 34362 h 158"/>
                  <a:gd name="T64" fmla="*/ 91440 w 90"/>
                  <a:gd name="T65" fmla="*/ 49634 h 158"/>
                  <a:gd name="T66" fmla="*/ 68580 w 90"/>
                  <a:gd name="T67" fmla="*/ 78270 h 158"/>
                  <a:gd name="T68" fmla="*/ 59055 w 90"/>
                  <a:gd name="T69" fmla="*/ 95451 h 158"/>
                  <a:gd name="T70" fmla="*/ 87630 w 90"/>
                  <a:gd name="T71" fmla="*/ 99269 h 158"/>
                  <a:gd name="T72" fmla="*/ 106680 w 90"/>
                  <a:gd name="T73" fmla="*/ 139358 h 158"/>
                  <a:gd name="T74" fmla="*/ 135255 w 90"/>
                  <a:gd name="T75" fmla="*/ 177539 h 158"/>
                  <a:gd name="T76" fmla="*/ 142875 w 90"/>
                  <a:gd name="T77" fmla="*/ 190902 h 158"/>
                  <a:gd name="T78" fmla="*/ 142875 w 90"/>
                  <a:gd name="T79" fmla="*/ 204265 h 158"/>
                  <a:gd name="T80" fmla="*/ 171450 w 90"/>
                  <a:gd name="T81" fmla="*/ 215719 h 158"/>
                  <a:gd name="T82" fmla="*/ 160020 w 90"/>
                  <a:gd name="T83" fmla="*/ 238627 h 158"/>
                  <a:gd name="T84" fmla="*/ 146685 w 90"/>
                  <a:gd name="T85" fmla="*/ 248172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6" name="Freeform 262"/>
              <p:cNvSpPr>
                <a:spLocks noChangeAspect="1"/>
              </p:cNvSpPr>
              <p:nvPr/>
            </p:nvSpPr>
            <p:spPr bwMode="auto">
              <a:xfrm>
                <a:off x="4357688" y="3148012"/>
                <a:ext cx="7937" cy="12700"/>
              </a:xfrm>
              <a:custGeom>
                <a:avLst/>
                <a:gdLst>
                  <a:gd name="T0" fmla="*/ 1985 w 4"/>
                  <a:gd name="T1" fmla="*/ 10583 h 6"/>
                  <a:gd name="T2" fmla="*/ 3969 w 4"/>
                  <a:gd name="T3" fmla="*/ 0 h 6"/>
                  <a:gd name="T4" fmla="*/ 5954 w 4"/>
                  <a:gd name="T5" fmla="*/ 0 h 6"/>
                  <a:gd name="T6" fmla="*/ 5954 w 4"/>
                  <a:gd name="T7" fmla="*/ 10583 h 6"/>
                  <a:gd name="T8" fmla="*/ 1985 w 4"/>
                  <a:gd name="T9" fmla="*/ 1058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7" name="Freeform 263"/>
              <p:cNvSpPr>
                <a:spLocks noChangeAspect="1"/>
              </p:cNvSpPr>
              <p:nvPr/>
            </p:nvSpPr>
            <p:spPr bwMode="auto">
              <a:xfrm>
                <a:off x="4327525" y="3041650"/>
                <a:ext cx="22225" cy="31750"/>
              </a:xfrm>
              <a:custGeom>
                <a:avLst/>
                <a:gdLst>
                  <a:gd name="T0" fmla="*/ 22225 w 11"/>
                  <a:gd name="T1" fmla="*/ 1885 h 16"/>
                  <a:gd name="T2" fmla="*/ 16164 w 11"/>
                  <a:gd name="T3" fmla="*/ 20736 h 16"/>
                  <a:gd name="T4" fmla="*/ 2020 w 11"/>
                  <a:gd name="T5" fmla="*/ 28277 h 16"/>
                  <a:gd name="T6" fmla="*/ 4041 w 11"/>
                  <a:gd name="T7" fmla="*/ 20736 h 16"/>
                  <a:gd name="T8" fmla="*/ 2020 w 11"/>
                  <a:gd name="T9" fmla="*/ 11311 h 16"/>
                  <a:gd name="T10" fmla="*/ 8082 w 11"/>
                  <a:gd name="T11" fmla="*/ 11311 h 16"/>
                  <a:gd name="T12" fmla="*/ 14143 w 11"/>
                  <a:gd name="T13" fmla="*/ 3770 h 16"/>
                  <a:gd name="T14" fmla="*/ 22225 w 11"/>
                  <a:gd name="T15" fmla="*/ 188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8" name="Freeform 264"/>
              <p:cNvSpPr>
                <a:spLocks noChangeAspect="1"/>
              </p:cNvSpPr>
              <p:nvPr/>
            </p:nvSpPr>
            <p:spPr bwMode="auto">
              <a:xfrm>
                <a:off x="4333875" y="3073400"/>
                <a:ext cx="26988" cy="20637"/>
              </a:xfrm>
              <a:custGeom>
                <a:avLst/>
                <a:gdLst>
                  <a:gd name="T0" fmla="*/ 15631 w 13"/>
                  <a:gd name="T1" fmla="*/ 0 h 10"/>
                  <a:gd name="T2" fmla="*/ 17585 w 13"/>
                  <a:gd name="T3" fmla="*/ 11430 h 10"/>
                  <a:gd name="T4" fmla="*/ 23446 w 13"/>
                  <a:gd name="T5" fmla="*/ 15240 h 10"/>
                  <a:gd name="T6" fmla="*/ 15631 w 13"/>
                  <a:gd name="T7" fmla="*/ 17145 h 10"/>
                  <a:gd name="T8" fmla="*/ 7815 w 13"/>
                  <a:gd name="T9" fmla="*/ 11430 h 10"/>
                  <a:gd name="T10" fmla="*/ 1954 w 13"/>
                  <a:gd name="T11" fmla="*/ 5715 h 10"/>
                  <a:gd name="T12" fmla="*/ 11723 w 13"/>
                  <a:gd name="T13" fmla="*/ 5715 h 10"/>
                  <a:gd name="T14" fmla="*/ 15631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29" name="Freeform 265"/>
              <p:cNvSpPr>
                <a:spLocks noChangeAspect="1"/>
              </p:cNvSpPr>
              <p:nvPr/>
            </p:nvSpPr>
            <p:spPr bwMode="auto">
              <a:xfrm>
                <a:off x="4340225" y="3136900"/>
                <a:ext cx="14288" cy="14287"/>
              </a:xfrm>
              <a:custGeom>
                <a:avLst/>
                <a:gdLst>
                  <a:gd name="T0" fmla="*/ 0 w 7"/>
                  <a:gd name="T1" fmla="*/ 8467 h 6"/>
                  <a:gd name="T2" fmla="*/ 7257 w 7"/>
                  <a:gd name="T3" fmla="*/ 0 h 6"/>
                  <a:gd name="T4" fmla="*/ 12700 w 7"/>
                  <a:gd name="T5" fmla="*/ 10583 h 6"/>
                  <a:gd name="T6" fmla="*/ 9071 w 7"/>
                  <a:gd name="T7" fmla="*/ 12700 h 6"/>
                  <a:gd name="T8" fmla="*/ 5443 w 7"/>
                  <a:gd name="T9" fmla="*/ 10583 h 6"/>
                  <a:gd name="T10" fmla="*/ 0 w 7"/>
                  <a:gd name="T11" fmla="*/ 846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0" name="Freeform 266"/>
              <p:cNvSpPr>
                <a:spLocks noChangeAspect="1"/>
              </p:cNvSpPr>
              <p:nvPr/>
            </p:nvSpPr>
            <p:spPr bwMode="auto">
              <a:xfrm>
                <a:off x="4416425" y="3013075"/>
                <a:ext cx="20638" cy="19050"/>
              </a:xfrm>
              <a:custGeom>
                <a:avLst/>
                <a:gdLst>
                  <a:gd name="T0" fmla="*/ 1876 w 11"/>
                  <a:gd name="T1" fmla="*/ 3881 h 9"/>
                  <a:gd name="T2" fmla="*/ 3752 w 11"/>
                  <a:gd name="T3" fmla="*/ 13582 h 9"/>
                  <a:gd name="T4" fmla="*/ 15009 w 11"/>
                  <a:gd name="T5" fmla="*/ 15523 h 9"/>
                  <a:gd name="T6" fmla="*/ 9380 w 11"/>
                  <a:gd name="T7" fmla="*/ 5821 h 9"/>
                  <a:gd name="T8" fmla="*/ 18761 w 11"/>
                  <a:gd name="T9" fmla="*/ 5821 h 9"/>
                  <a:gd name="T10" fmla="*/ 15009 w 11"/>
                  <a:gd name="T11" fmla="*/ 1940 h 9"/>
                  <a:gd name="T12" fmla="*/ 7504 w 11"/>
                  <a:gd name="T13" fmla="*/ 1940 h 9"/>
                  <a:gd name="T14" fmla="*/ 9380 w 11"/>
                  <a:gd name="T15" fmla="*/ 5821 h 9"/>
                  <a:gd name="T16" fmla="*/ 1876 w 11"/>
                  <a:gd name="T17" fmla="*/ 388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1" name="Freeform 267"/>
              <p:cNvSpPr>
                <a:spLocks noChangeAspect="1"/>
              </p:cNvSpPr>
              <p:nvPr/>
            </p:nvSpPr>
            <p:spPr bwMode="auto">
              <a:xfrm>
                <a:off x="4341813" y="3097212"/>
                <a:ext cx="7937" cy="6350"/>
              </a:xfrm>
              <a:custGeom>
                <a:avLst/>
                <a:gdLst>
                  <a:gd name="T0" fmla="*/ 3969 w 4"/>
                  <a:gd name="T1" fmla="*/ 0 h 3"/>
                  <a:gd name="T2" fmla="*/ 7937 w 4"/>
                  <a:gd name="T3" fmla="*/ 4233 h 3"/>
                  <a:gd name="T4" fmla="*/ 3969 w 4"/>
                  <a:gd name="T5" fmla="*/ 6350 h 3"/>
                  <a:gd name="T6" fmla="*/ 0 w 4"/>
                  <a:gd name="T7" fmla="*/ 2117 h 3"/>
                  <a:gd name="T8" fmla="*/ 3969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2" name="Freeform 268"/>
              <p:cNvSpPr>
                <a:spLocks noChangeAspect="1"/>
              </p:cNvSpPr>
              <p:nvPr/>
            </p:nvSpPr>
            <p:spPr bwMode="auto">
              <a:xfrm>
                <a:off x="4319588" y="3073400"/>
                <a:ext cx="6350" cy="3175"/>
              </a:xfrm>
              <a:custGeom>
                <a:avLst/>
                <a:gdLst>
                  <a:gd name="T0" fmla="*/ 1588 w 3"/>
                  <a:gd name="T1" fmla="*/ 0 h 2"/>
                  <a:gd name="T2" fmla="*/ 4763 w 3"/>
                  <a:gd name="T3" fmla="*/ 1588 h 2"/>
                  <a:gd name="T4" fmla="*/ 1588 w 3"/>
                  <a:gd name="T5" fmla="*/ 3175 h 2"/>
                  <a:gd name="T6" fmla="*/ 0 w 3"/>
                  <a:gd name="T7" fmla="*/ 1588 h 2"/>
                  <a:gd name="T8" fmla="*/ 1588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3" name="Freeform 269"/>
              <p:cNvSpPr>
                <a:spLocks noChangeAspect="1"/>
              </p:cNvSpPr>
              <p:nvPr/>
            </p:nvSpPr>
            <p:spPr bwMode="auto">
              <a:xfrm>
                <a:off x="4319588" y="3081337"/>
                <a:ext cx="6350" cy="3175"/>
              </a:xfrm>
              <a:custGeom>
                <a:avLst/>
                <a:gdLst>
                  <a:gd name="T0" fmla="*/ 1588 w 3"/>
                  <a:gd name="T1" fmla="*/ 0 h 2"/>
                  <a:gd name="T2" fmla="*/ 4763 w 3"/>
                  <a:gd name="T3" fmla="*/ 1588 h 2"/>
                  <a:gd name="T4" fmla="*/ 3175 w 3"/>
                  <a:gd name="T5" fmla="*/ 3175 h 2"/>
                  <a:gd name="T6" fmla="*/ 0 w 3"/>
                  <a:gd name="T7" fmla="*/ 1588 h 2"/>
                  <a:gd name="T8" fmla="*/ 1588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4" name="Freeform 270"/>
              <p:cNvSpPr>
                <a:spLocks noChangeAspect="1"/>
              </p:cNvSpPr>
              <p:nvPr/>
            </p:nvSpPr>
            <p:spPr bwMode="auto">
              <a:xfrm>
                <a:off x="4319588" y="3086100"/>
                <a:ext cx="6350" cy="4762"/>
              </a:xfrm>
              <a:custGeom>
                <a:avLst/>
                <a:gdLst>
                  <a:gd name="T0" fmla="*/ 1588 w 3"/>
                  <a:gd name="T1" fmla="*/ 2381 h 2"/>
                  <a:gd name="T2" fmla="*/ 4763 w 3"/>
                  <a:gd name="T3" fmla="*/ 4762 h 2"/>
                  <a:gd name="T4" fmla="*/ 1588 w 3"/>
                  <a:gd name="T5" fmla="*/ 4762 h 2"/>
                  <a:gd name="T6" fmla="*/ 0 w 3"/>
                  <a:gd name="T7" fmla="*/ 2381 h 2"/>
                  <a:gd name="T8" fmla="*/ 1588 w 3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5" name="Freeform 271"/>
              <p:cNvSpPr>
                <a:spLocks noChangeAspect="1"/>
              </p:cNvSpPr>
              <p:nvPr/>
            </p:nvSpPr>
            <p:spPr bwMode="auto">
              <a:xfrm>
                <a:off x="4316413" y="3092450"/>
                <a:ext cx="7937" cy="3175"/>
              </a:xfrm>
              <a:custGeom>
                <a:avLst/>
                <a:gdLst>
                  <a:gd name="T0" fmla="*/ 4233 w 3"/>
                  <a:gd name="T1" fmla="*/ 1588 h 2"/>
                  <a:gd name="T2" fmla="*/ 6350 w 3"/>
                  <a:gd name="T3" fmla="*/ 3175 h 2"/>
                  <a:gd name="T4" fmla="*/ 4233 w 3"/>
                  <a:gd name="T5" fmla="*/ 3175 h 2"/>
                  <a:gd name="T6" fmla="*/ 0 w 3"/>
                  <a:gd name="T7" fmla="*/ 1588 h 2"/>
                  <a:gd name="T8" fmla="*/ 4233 w 3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6" name="Oval 272"/>
              <p:cNvSpPr>
                <a:spLocks noChangeAspect="1" noChangeArrowheads="1"/>
              </p:cNvSpPr>
              <p:nvPr/>
            </p:nvSpPr>
            <p:spPr bwMode="auto">
              <a:xfrm>
                <a:off x="4316413" y="3100387"/>
                <a:ext cx="6350" cy="1588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7" name="Freeform 273"/>
              <p:cNvSpPr>
                <a:spLocks noChangeAspect="1"/>
              </p:cNvSpPr>
              <p:nvPr/>
            </p:nvSpPr>
            <p:spPr bwMode="auto">
              <a:xfrm>
                <a:off x="4341813" y="3114675"/>
                <a:ext cx="19050" cy="12700"/>
              </a:xfrm>
              <a:custGeom>
                <a:avLst/>
                <a:gdLst>
                  <a:gd name="T0" fmla="*/ 7761 w 9"/>
                  <a:gd name="T1" fmla="*/ 0 h 7"/>
                  <a:gd name="T2" fmla="*/ 17462 w 9"/>
                  <a:gd name="T3" fmla="*/ 5443 h 7"/>
                  <a:gd name="T4" fmla="*/ 13582 w 9"/>
                  <a:gd name="T5" fmla="*/ 10886 h 7"/>
                  <a:gd name="T6" fmla="*/ 1940 w 9"/>
                  <a:gd name="T7" fmla="*/ 10886 h 7"/>
                  <a:gd name="T8" fmla="*/ 7761 w 9"/>
                  <a:gd name="T9" fmla="*/ 5443 h 7"/>
                  <a:gd name="T10" fmla="*/ 5821 w 9"/>
                  <a:gd name="T11" fmla="*/ 0 h 7"/>
                  <a:gd name="T12" fmla="*/ 7761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8" name="Freeform 274"/>
              <p:cNvSpPr>
                <a:spLocks noChangeAspect="1"/>
              </p:cNvSpPr>
              <p:nvPr/>
            </p:nvSpPr>
            <p:spPr bwMode="auto">
              <a:xfrm>
                <a:off x="4330700" y="3111500"/>
                <a:ext cx="11113" cy="12700"/>
              </a:xfrm>
              <a:custGeom>
                <a:avLst/>
                <a:gdLst>
                  <a:gd name="T0" fmla="*/ 11113 w 6"/>
                  <a:gd name="T1" fmla="*/ 1814 h 7"/>
                  <a:gd name="T2" fmla="*/ 1852 w 6"/>
                  <a:gd name="T3" fmla="*/ 12700 h 7"/>
                  <a:gd name="T4" fmla="*/ 1852 w 6"/>
                  <a:gd name="T5" fmla="*/ 5443 h 7"/>
                  <a:gd name="T6" fmla="*/ 11113 w 6"/>
                  <a:gd name="T7" fmla="*/ 181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39" name="Freeform 275"/>
              <p:cNvSpPr>
                <a:spLocks noChangeAspect="1"/>
              </p:cNvSpPr>
              <p:nvPr/>
            </p:nvSpPr>
            <p:spPr bwMode="auto">
              <a:xfrm>
                <a:off x="4452938" y="2971800"/>
                <a:ext cx="19050" cy="22225"/>
              </a:xfrm>
              <a:custGeom>
                <a:avLst/>
                <a:gdLst>
                  <a:gd name="T0" fmla="*/ 1940 w 9"/>
                  <a:gd name="T1" fmla="*/ 1876 h 11"/>
                  <a:gd name="T2" fmla="*/ 11641 w 9"/>
                  <a:gd name="T3" fmla="*/ 0 h 11"/>
                  <a:gd name="T4" fmla="*/ 17462 w 9"/>
                  <a:gd name="T5" fmla="*/ 3752 h 11"/>
                  <a:gd name="T6" fmla="*/ 11641 w 9"/>
                  <a:gd name="T7" fmla="*/ 20637 h 11"/>
                  <a:gd name="T8" fmla="*/ 11641 w 9"/>
                  <a:gd name="T9" fmla="*/ 11257 h 11"/>
                  <a:gd name="T10" fmla="*/ 3880 w 9"/>
                  <a:gd name="T11" fmla="*/ 7504 h 11"/>
                  <a:gd name="T12" fmla="*/ 1940 w 9"/>
                  <a:gd name="T13" fmla="*/ 187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0" name="Freeform 276"/>
              <p:cNvSpPr>
                <a:spLocks noChangeAspect="1"/>
              </p:cNvSpPr>
              <p:nvPr/>
            </p:nvSpPr>
            <p:spPr bwMode="auto">
              <a:xfrm>
                <a:off x="4475163" y="2952750"/>
                <a:ext cx="6350" cy="9525"/>
              </a:xfrm>
              <a:custGeom>
                <a:avLst/>
                <a:gdLst>
                  <a:gd name="T0" fmla="*/ 4233 w 3"/>
                  <a:gd name="T1" fmla="*/ 0 h 4"/>
                  <a:gd name="T2" fmla="*/ 6350 w 3"/>
                  <a:gd name="T3" fmla="*/ 3969 h 4"/>
                  <a:gd name="T4" fmla="*/ 2117 w 3"/>
                  <a:gd name="T5" fmla="*/ 7938 h 4"/>
                  <a:gd name="T6" fmla="*/ 0 w 3"/>
                  <a:gd name="T7" fmla="*/ 1985 h 4"/>
                  <a:gd name="T8" fmla="*/ 423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1" name="Freeform 277"/>
              <p:cNvSpPr>
                <a:spLocks noChangeAspect="1"/>
              </p:cNvSpPr>
              <p:nvPr/>
            </p:nvSpPr>
            <p:spPr bwMode="auto">
              <a:xfrm>
                <a:off x="4465638" y="2955925"/>
                <a:ext cx="7937" cy="11112"/>
              </a:xfrm>
              <a:custGeom>
                <a:avLst/>
                <a:gdLst>
                  <a:gd name="T0" fmla="*/ 4233 w 3"/>
                  <a:gd name="T1" fmla="*/ 0 h 5"/>
                  <a:gd name="T2" fmla="*/ 6350 w 3"/>
                  <a:gd name="T3" fmla="*/ 5715 h 5"/>
                  <a:gd name="T4" fmla="*/ 4233 w 3"/>
                  <a:gd name="T5" fmla="*/ 9525 h 5"/>
                  <a:gd name="T6" fmla="*/ 0 w 3"/>
                  <a:gd name="T7" fmla="*/ 3810 h 5"/>
                  <a:gd name="T8" fmla="*/ 4233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2" name="Freeform 278"/>
              <p:cNvSpPr>
                <a:spLocks noChangeAspect="1"/>
              </p:cNvSpPr>
              <p:nvPr/>
            </p:nvSpPr>
            <p:spPr bwMode="auto">
              <a:xfrm>
                <a:off x="4614863" y="2984500"/>
                <a:ext cx="7937" cy="11112"/>
              </a:xfrm>
              <a:custGeom>
                <a:avLst/>
                <a:gdLst>
                  <a:gd name="T0" fmla="*/ 4233 w 3"/>
                  <a:gd name="T1" fmla="*/ 1905 h 5"/>
                  <a:gd name="T2" fmla="*/ 6350 w 3"/>
                  <a:gd name="T3" fmla="*/ 5715 h 5"/>
                  <a:gd name="T4" fmla="*/ 4233 w 3"/>
                  <a:gd name="T5" fmla="*/ 9525 h 5"/>
                  <a:gd name="T6" fmla="*/ 0 w 3"/>
                  <a:gd name="T7" fmla="*/ 3810 h 5"/>
                  <a:gd name="T8" fmla="*/ 4233 w 3"/>
                  <a:gd name="T9" fmla="*/ 190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3" name="Freeform 279"/>
              <p:cNvSpPr>
                <a:spLocks noChangeAspect="1"/>
              </p:cNvSpPr>
              <p:nvPr/>
            </p:nvSpPr>
            <p:spPr bwMode="auto">
              <a:xfrm>
                <a:off x="4627563" y="3014662"/>
                <a:ext cx="9525" cy="7938"/>
              </a:xfrm>
              <a:custGeom>
                <a:avLst/>
                <a:gdLst>
                  <a:gd name="T0" fmla="*/ 7620 w 5"/>
                  <a:gd name="T1" fmla="*/ 4233 h 3"/>
                  <a:gd name="T2" fmla="*/ 3810 w 5"/>
                  <a:gd name="T3" fmla="*/ 6350 h 3"/>
                  <a:gd name="T4" fmla="*/ 0 w 5"/>
                  <a:gd name="T5" fmla="*/ 4233 h 3"/>
                  <a:gd name="T6" fmla="*/ 5715 w 5"/>
                  <a:gd name="T7" fmla="*/ 0 h 3"/>
                  <a:gd name="T8" fmla="*/ 7620 w 5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4" name="Freeform 280"/>
              <p:cNvSpPr>
                <a:spLocks noChangeAspect="1"/>
              </p:cNvSpPr>
              <p:nvPr/>
            </p:nvSpPr>
            <p:spPr bwMode="auto">
              <a:xfrm>
                <a:off x="4619625" y="2894012"/>
                <a:ext cx="11113" cy="7938"/>
              </a:xfrm>
              <a:custGeom>
                <a:avLst/>
                <a:gdLst>
                  <a:gd name="T0" fmla="*/ 9525 w 5"/>
                  <a:gd name="T1" fmla="*/ 4233 h 3"/>
                  <a:gd name="T2" fmla="*/ 5715 w 5"/>
                  <a:gd name="T3" fmla="*/ 6350 h 3"/>
                  <a:gd name="T4" fmla="*/ 1905 w 5"/>
                  <a:gd name="T5" fmla="*/ 2117 h 3"/>
                  <a:gd name="T6" fmla="*/ 5715 w 5"/>
                  <a:gd name="T7" fmla="*/ 0 h 3"/>
                  <a:gd name="T8" fmla="*/ 9525 w 5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5" name="Freeform 281"/>
              <p:cNvSpPr>
                <a:spLocks noChangeAspect="1"/>
              </p:cNvSpPr>
              <p:nvPr/>
            </p:nvSpPr>
            <p:spPr bwMode="auto">
              <a:xfrm>
                <a:off x="4664075" y="2863850"/>
                <a:ext cx="7938" cy="6350"/>
              </a:xfrm>
              <a:custGeom>
                <a:avLst/>
                <a:gdLst>
                  <a:gd name="T0" fmla="*/ 7937 w 4"/>
                  <a:gd name="T1" fmla="*/ 2381 h 2"/>
                  <a:gd name="T2" fmla="*/ 3969 w 4"/>
                  <a:gd name="T3" fmla="*/ 4762 h 2"/>
                  <a:gd name="T4" fmla="*/ 0 w 4"/>
                  <a:gd name="T5" fmla="*/ 2381 h 2"/>
                  <a:gd name="T6" fmla="*/ 3969 w 4"/>
                  <a:gd name="T7" fmla="*/ 0 h 2"/>
                  <a:gd name="T8" fmla="*/ 7937 w 4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6" name="Freeform 282"/>
              <p:cNvSpPr>
                <a:spLocks noChangeAspect="1"/>
              </p:cNvSpPr>
              <p:nvPr/>
            </p:nvSpPr>
            <p:spPr bwMode="auto">
              <a:xfrm>
                <a:off x="4672013" y="2852737"/>
                <a:ext cx="11112" cy="6350"/>
              </a:xfrm>
              <a:custGeom>
                <a:avLst/>
                <a:gdLst>
                  <a:gd name="T0" fmla="*/ 9525 w 5"/>
                  <a:gd name="T1" fmla="*/ 4233 h 3"/>
                  <a:gd name="T2" fmla="*/ 3810 w 5"/>
                  <a:gd name="T3" fmla="*/ 6350 h 3"/>
                  <a:gd name="T4" fmla="*/ 0 w 5"/>
                  <a:gd name="T5" fmla="*/ 2117 h 3"/>
                  <a:gd name="T6" fmla="*/ 5715 w 5"/>
                  <a:gd name="T7" fmla="*/ 0 h 3"/>
                  <a:gd name="T8" fmla="*/ 9525 w 5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7" name="Freeform 283"/>
              <p:cNvSpPr>
                <a:spLocks noChangeAspect="1"/>
              </p:cNvSpPr>
              <p:nvPr/>
            </p:nvSpPr>
            <p:spPr bwMode="auto">
              <a:xfrm>
                <a:off x="4756150" y="2760662"/>
                <a:ext cx="9525" cy="4763"/>
              </a:xfrm>
              <a:custGeom>
                <a:avLst/>
                <a:gdLst>
                  <a:gd name="T0" fmla="*/ 9525 w 5"/>
                  <a:gd name="T1" fmla="*/ 3175 h 3"/>
                  <a:gd name="T2" fmla="*/ 5715 w 5"/>
                  <a:gd name="T3" fmla="*/ 4762 h 3"/>
                  <a:gd name="T4" fmla="*/ 1905 w 5"/>
                  <a:gd name="T5" fmla="*/ 3175 h 3"/>
                  <a:gd name="T6" fmla="*/ 5715 w 5"/>
                  <a:gd name="T7" fmla="*/ 0 h 3"/>
                  <a:gd name="T8" fmla="*/ 9525 w 5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8" name="Freeform 284"/>
              <p:cNvSpPr>
                <a:spLocks noChangeAspect="1"/>
              </p:cNvSpPr>
              <p:nvPr/>
            </p:nvSpPr>
            <p:spPr bwMode="auto">
              <a:xfrm>
                <a:off x="4837113" y="2654300"/>
                <a:ext cx="9525" cy="7937"/>
              </a:xfrm>
              <a:custGeom>
                <a:avLst/>
                <a:gdLst>
                  <a:gd name="T0" fmla="*/ 9525 w 5"/>
                  <a:gd name="T1" fmla="*/ 4233 h 3"/>
                  <a:gd name="T2" fmla="*/ 3810 w 5"/>
                  <a:gd name="T3" fmla="*/ 6350 h 3"/>
                  <a:gd name="T4" fmla="*/ 0 w 5"/>
                  <a:gd name="T5" fmla="*/ 4233 h 3"/>
                  <a:gd name="T6" fmla="*/ 5715 w 5"/>
                  <a:gd name="T7" fmla="*/ 0 h 3"/>
                  <a:gd name="T8" fmla="*/ 9525 w 5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49" name="Freeform 285"/>
              <p:cNvSpPr>
                <a:spLocks noChangeAspect="1"/>
              </p:cNvSpPr>
              <p:nvPr/>
            </p:nvSpPr>
            <p:spPr bwMode="auto">
              <a:xfrm>
                <a:off x="4906963" y="2571750"/>
                <a:ext cx="7937" cy="6350"/>
              </a:xfrm>
              <a:custGeom>
                <a:avLst/>
                <a:gdLst>
                  <a:gd name="T0" fmla="*/ 7938 w 4"/>
                  <a:gd name="T1" fmla="*/ 4233 h 3"/>
                  <a:gd name="T2" fmla="*/ 3969 w 4"/>
                  <a:gd name="T3" fmla="*/ 6350 h 3"/>
                  <a:gd name="T4" fmla="*/ 0 w 4"/>
                  <a:gd name="T5" fmla="*/ 4233 h 3"/>
                  <a:gd name="T6" fmla="*/ 5954 w 4"/>
                  <a:gd name="T7" fmla="*/ 0 h 3"/>
                  <a:gd name="T8" fmla="*/ 7938 w 4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0" name="Freeform 286"/>
              <p:cNvSpPr>
                <a:spLocks noChangeAspect="1"/>
              </p:cNvSpPr>
              <p:nvPr/>
            </p:nvSpPr>
            <p:spPr bwMode="auto">
              <a:xfrm>
                <a:off x="4914900" y="2563812"/>
                <a:ext cx="7938" cy="7938"/>
              </a:xfrm>
              <a:custGeom>
                <a:avLst/>
                <a:gdLst>
                  <a:gd name="T0" fmla="*/ 6350 w 3"/>
                  <a:gd name="T1" fmla="*/ 4233 h 3"/>
                  <a:gd name="T2" fmla="*/ 2117 w 3"/>
                  <a:gd name="T3" fmla="*/ 6350 h 3"/>
                  <a:gd name="T4" fmla="*/ 0 w 3"/>
                  <a:gd name="T5" fmla="*/ 4233 h 3"/>
                  <a:gd name="T6" fmla="*/ 4233 w 3"/>
                  <a:gd name="T7" fmla="*/ 0 h 3"/>
                  <a:gd name="T8" fmla="*/ 6350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1" name="Freeform 287"/>
              <p:cNvSpPr>
                <a:spLocks noChangeAspect="1"/>
              </p:cNvSpPr>
              <p:nvPr/>
            </p:nvSpPr>
            <p:spPr bwMode="auto">
              <a:xfrm>
                <a:off x="4932363" y="2579687"/>
                <a:ext cx="4762" cy="4763"/>
              </a:xfrm>
              <a:custGeom>
                <a:avLst/>
                <a:gdLst>
                  <a:gd name="T0" fmla="*/ 4762 w 3"/>
                  <a:gd name="T1" fmla="*/ 0 h 3"/>
                  <a:gd name="T2" fmla="*/ 3175 w 3"/>
                  <a:gd name="T3" fmla="*/ 3175 h 3"/>
                  <a:gd name="T4" fmla="*/ 0 w 3"/>
                  <a:gd name="T5" fmla="*/ 4762 h 3"/>
                  <a:gd name="T6" fmla="*/ 1587 w 3"/>
                  <a:gd name="T7" fmla="*/ 0 h 3"/>
                  <a:gd name="T8" fmla="*/ 476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2" name="Freeform 288"/>
              <p:cNvSpPr>
                <a:spLocks noChangeAspect="1"/>
              </p:cNvSpPr>
              <p:nvPr/>
            </p:nvSpPr>
            <p:spPr bwMode="auto">
              <a:xfrm>
                <a:off x="4948238" y="2563812"/>
                <a:ext cx="7937" cy="7938"/>
              </a:xfrm>
              <a:custGeom>
                <a:avLst/>
                <a:gdLst>
                  <a:gd name="T0" fmla="*/ 6350 w 3"/>
                  <a:gd name="T1" fmla="*/ 0 h 3"/>
                  <a:gd name="T2" fmla="*/ 4233 w 3"/>
                  <a:gd name="T3" fmla="*/ 4233 h 3"/>
                  <a:gd name="T4" fmla="*/ 0 w 3"/>
                  <a:gd name="T5" fmla="*/ 6350 h 3"/>
                  <a:gd name="T6" fmla="*/ 2117 w 3"/>
                  <a:gd name="T7" fmla="*/ 0 h 3"/>
                  <a:gd name="T8" fmla="*/ 635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3" name="Freeform 289"/>
              <p:cNvSpPr>
                <a:spLocks noChangeAspect="1"/>
              </p:cNvSpPr>
              <p:nvPr/>
            </p:nvSpPr>
            <p:spPr bwMode="auto">
              <a:xfrm>
                <a:off x="4992688" y="2560637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0 w 4"/>
                  <a:gd name="T5" fmla="*/ 1588 h 2"/>
                  <a:gd name="T6" fmla="*/ 4763 w 4"/>
                  <a:gd name="T7" fmla="*/ 0 h 2"/>
                  <a:gd name="T8" fmla="*/ 6350 w 4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4" name="Freeform 290"/>
              <p:cNvSpPr>
                <a:spLocks noChangeAspect="1"/>
              </p:cNvSpPr>
              <p:nvPr/>
            </p:nvSpPr>
            <p:spPr bwMode="auto">
              <a:xfrm>
                <a:off x="5022850" y="2532062"/>
                <a:ext cx="6350" cy="6350"/>
              </a:xfrm>
              <a:custGeom>
                <a:avLst/>
                <a:gdLst>
                  <a:gd name="T0" fmla="*/ 6350 w 4"/>
                  <a:gd name="T1" fmla="*/ 4762 h 2"/>
                  <a:gd name="T2" fmla="*/ 3175 w 4"/>
                  <a:gd name="T3" fmla="*/ 4762 h 2"/>
                  <a:gd name="T4" fmla="*/ 0 w 4"/>
                  <a:gd name="T5" fmla="*/ 2381 h 2"/>
                  <a:gd name="T6" fmla="*/ 4763 w 4"/>
                  <a:gd name="T7" fmla="*/ 0 h 2"/>
                  <a:gd name="T8" fmla="*/ 6350 w 4"/>
                  <a:gd name="T9" fmla="*/ 476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5" name="Freeform 291"/>
              <p:cNvSpPr>
                <a:spLocks noChangeAspect="1"/>
              </p:cNvSpPr>
              <p:nvPr/>
            </p:nvSpPr>
            <p:spPr bwMode="auto">
              <a:xfrm>
                <a:off x="5027613" y="2541587"/>
                <a:ext cx="7937" cy="3175"/>
              </a:xfrm>
              <a:custGeom>
                <a:avLst/>
                <a:gdLst>
                  <a:gd name="T0" fmla="*/ 7938 w 4"/>
                  <a:gd name="T1" fmla="*/ 1588 h 2"/>
                  <a:gd name="T2" fmla="*/ 3969 w 4"/>
                  <a:gd name="T3" fmla="*/ 3175 h 2"/>
                  <a:gd name="T4" fmla="*/ 0 w 4"/>
                  <a:gd name="T5" fmla="*/ 1588 h 2"/>
                  <a:gd name="T6" fmla="*/ 5954 w 4"/>
                  <a:gd name="T7" fmla="*/ 0 h 2"/>
                  <a:gd name="T8" fmla="*/ 7938 w 4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6" name="Freeform 292"/>
              <p:cNvSpPr>
                <a:spLocks noChangeAspect="1"/>
              </p:cNvSpPr>
              <p:nvPr/>
            </p:nvSpPr>
            <p:spPr bwMode="auto">
              <a:xfrm>
                <a:off x="5054600" y="2527300"/>
                <a:ext cx="11113" cy="6350"/>
              </a:xfrm>
              <a:custGeom>
                <a:avLst/>
                <a:gdLst>
                  <a:gd name="T0" fmla="*/ 11113 w 6"/>
                  <a:gd name="T1" fmla="*/ 4763 h 4"/>
                  <a:gd name="T2" fmla="*/ 5557 w 6"/>
                  <a:gd name="T3" fmla="*/ 6350 h 4"/>
                  <a:gd name="T4" fmla="*/ 1852 w 6"/>
                  <a:gd name="T5" fmla="*/ 3175 h 4"/>
                  <a:gd name="T6" fmla="*/ 7409 w 6"/>
                  <a:gd name="T7" fmla="*/ 0 h 4"/>
                  <a:gd name="T8" fmla="*/ 11113 w 6"/>
                  <a:gd name="T9" fmla="*/ 47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7" name="Freeform 293"/>
              <p:cNvSpPr>
                <a:spLocks noChangeAspect="1"/>
              </p:cNvSpPr>
              <p:nvPr/>
            </p:nvSpPr>
            <p:spPr bwMode="auto">
              <a:xfrm>
                <a:off x="4767263" y="2765425"/>
                <a:ext cx="11112" cy="17462"/>
              </a:xfrm>
              <a:custGeom>
                <a:avLst/>
                <a:gdLst>
                  <a:gd name="T0" fmla="*/ 9525 w 5"/>
                  <a:gd name="T1" fmla="*/ 1984 h 8"/>
                  <a:gd name="T2" fmla="*/ 7620 w 5"/>
                  <a:gd name="T3" fmla="*/ 11906 h 8"/>
                  <a:gd name="T4" fmla="*/ 1905 w 5"/>
                  <a:gd name="T5" fmla="*/ 13891 h 8"/>
                  <a:gd name="T6" fmla="*/ 1905 w 5"/>
                  <a:gd name="T7" fmla="*/ 3969 h 8"/>
                  <a:gd name="T8" fmla="*/ 9525 w 5"/>
                  <a:gd name="T9" fmla="*/ 198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8" name="Freeform 294"/>
              <p:cNvSpPr>
                <a:spLocks noChangeAspect="1"/>
              </p:cNvSpPr>
              <p:nvPr/>
            </p:nvSpPr>
            <p:spPr bwMode="auto">
              <a:xfrm>
                <a:off x="4335463" y="2914650"/>
                <a:ext cx="7937" cy="6350"/>
              </a:xfrm>
              <a:custGeom>
                <a:avLst/>
                <a:gdLst>
                  <a:gd name="T0" fmla="*/ 0 w 4"/>
                  <a:gd name="T1" fmla="*/ 0 h 3"/>
                  <a:gd name="T2" fmla="*/ 5953 w 4"/>
                  <a:gd name="T3" fmla="*/ 2117 h 3"/>
                  <a:gd name="T4" fmla="*/ 5953 w 4"/>
                  <a:gd name="T5" fmla="*/ 4233 h 3"/>
                  <a:gd name="T6" fmla="*/ 0 w 4"/>
                  <a:gd name="T7" fmla="*/ 4233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59" name="Freeform 295"/>
              <p:cNvSpPr>
                <a:spLocks noChangeAspect="1"/>
              </p:cNvSpPr>
              <p:nvPr/>
            </p:nvSpPr>
            <p:spPr bwMode="auto">
              <a:xfrm>
                <a:off x="4333875" y="2922587"/>
                <a:ext cx="7938" cy="9525"/>
              </a:xfrm>
              <a:custGeom>
                <a:avLst/>
                <a:gdLst>
                  <a:gd name="T0" fmla="*/ 1985 w 4"/>
                  <a:gd name="T1" fmla="*/ 1985 h 4"/>
                  <a:gd name="T2" fmla="*/ 5954 w 4"/>
                  <a:gd name="T3" fmla="*/ 3969 h 4"/>
                  <a:gd name="T4" fmla="*/ 5954 w 4"/>
                  <a:gd name="T5" fmla="*/ 7938 h 4"/>
                  <a:gd name="T6" fmla="*/ 1985 w 4"/>
                  <a:gd name="T7" fmla="*/ 3969 h 4"/>
                  <a:gd name="T8" fmla="*/ 1985 w 4"/>
                  <a:gd name="T9" fmla="*/ 198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0" name="Freeform 296"/>
              <p:cNvSpPr>
                <a:spLocks noChangeAspect="1"/>
              </p:cNvSpPr>
              <p:nvPr/>
            </p:nvSpPr>
            <p:spPr bwMode="auto">
              <a:xfrm>
                <a:off x="4341813" y="2894012"/>
                <a:ext cx="7937" cy="7938"/>
              </a:xfrm>
              <a:custGeom>
                <a:avLst/>
                <a:gdLst>
                  <a:gd name="T0" fmla="*/ 1984 w 4"/>
                  <a:gd name="T1" fmla="*/ 0 h 3"/>
                  <a:gd name="T2" fmla="*/ 5953 w 4"/>
                  <a:gd name="T3" fmla="*/ 2117 h 3"/>
                  <a:gd name="T4" fmla="*/ 5953 w 4"/>
                  <a:gd name="T5" fmla="*/ 6350 h 3"/>
                  <a:gd name="T6" fmla="*/ 1984 w 4"/>
                  <a:gd name="T7" fmla="*/ 2117 h 3"/>
                  <a:gd name="T8" fmla="*/ 198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4" y="3"/>
                      <a:pt x="3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1" name="Freeform 297"/>
              <p:cNvSpPr>
                <a:spLocks noChangeAspect="1"/>
              </p:cNvSpPr>
              <p:nvPr/>
            </p:nvSpPr>
            <p:spPr bwMode="auto">
              <a:xfrm>
                <a:off x="4324350" y="2901950"/>
                <a:ext cx="7938" cy="4762"/>
              </a:xfrm>
              <a:custGeom>
                <a:avLst/>
                <a:gdLst>
                  <a:gd name="T0" fmla="*/ 1985 w 4"/>
                  <a:gd name="T1" fmla="*/ 0 h 3"/>
                  <a:gd name="T2" fmla="*/ 5954 w 4"/>
                  <a:gd name="T3" fmla="*/ 1587 h 3"/>
                  <a:gd name="T4" fmla="*/ 5954 w 4"/>
                  <a:gd name="T5" fmla="*/ 4762 h 3"/>
                  <a:gd name="T6" fmla="*/ 0 w 4"/>
                  <a:gd name="T7" fmla="*/ 3175 h 3"/>
                  <a:gd name="T8" fmla="*/ 1985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2" name="Freeform 298"/>
              <p:cNvSpPr>
                <a:spLocks noChangeAspect="1"/>
              </p:cNvSpPr>
              <p:nvPr/>
            </p:nvSpPr>
            <p:spPr bwMode="auto">
              <a:xfrm>
                <a:off x="4457700" y="2962275"/>
                <a:ext cx="6350" cy="9525"/>
              </a:xfrm>
              <a:custGeom>
                <a:avLst/>
                <a:gdLst>
                  <a:gd name="T0" fmla="*/ 4233 w 3"/>
                  <a:gd name="T1" fmla="*/ 1905 h 5"/>
                  <a:gd name="T2" fmla="*/ 6350 w 3"/>
                  <a:gd name="T3" fmla="*/ 5715 h 5"/>
                  <a:gd name="T4" fmla="*/ 2117 w 3"/>
                  <a:gd name="T5" fmla="*/ 9525 h 5"/>
                  <a:gd name="T6" fmla="*/ 0 w 3"/>
                  <a:gd name="T7" fmla="*/ 3810 h 5"/>
                  <a:gd name="T8" fmla="*/ 4233 w 3"/>
                  <a:gd name="T9" fmla="*/ 190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3" name="Freeform 299"/>
              <p:cNvSpPr>
                <a:spLocks noChangeAspect="1"/>
              </p:cNvSpPr>
              <p:nvPr/>
            </p:nvSpPr>
            <p:spPr bwMode="auto">
              <a:xfrm>
                <a:off x="4327525" y="2895600"/>
                <a:ext cx="14288" cy="15875"/>
              </a:xfrm>
              <a:custGeom>
                <a:avLst/>
                <a:gdLst>
                  <a:gd name="T0" fmla="*/ 0 w 7"/>
                  <a:gd name="T1" fmla="*/ 2041 h 7"/>
                  <a:gd name="T2" fmla="*/ 10206 w 7"/>
                  <a:gd name="T3" fmla="*/ 8165 h 7"/>
                  <a:gd name="T4" fmla="*/ 12247 w 7"/>
                  <a:gd name="T5" fmla="*/ 14288 h 7"/>
                  <a:gd name="T6" fmla="*/ 6123 w 7"/>
                  <a:gd name="T7" fmla="*/ 10206 h 7"/>
                  <a:gd name="T8" fmla="*/ 0 w 7"/>
                  <a:gd name="T9" fmla="*/ 204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2" y="0"/>
                      <a:pt x="3" y="2"/>
                      <a:pt x="5" y="4"/>
                    </a:cubicBezTo>
                    <a:cubicBezTo>
                      <a:pt x="5" y="5"/>
                      <a:pt x="7" y="6"/>
                      <a:pt x="6" y="7"/>
                    </a:cubicBezTo>
                    <a:cubicBezTo>
                      <a:pt x="5" y="7"/>
                      <a:pt x="4" y="6"/>
                      <a:pt x="3" y="5"/>
                    </a:cubicBezTo>
                    <a:cubicBezTo>
                      <a:pt x="2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4" name="Freeform 300"/>
              <p:cNvSpPr>
                <a:spLocks noChangeAspect="1"/>
              </p:cNvSpPr>
              <p:nvPr/>
            </p:nvSpPr>
            <p:spPr bwMode="auto">
              <a:xfrm>
                <a:off x="4672013" y="2862262"/>
                <a:ext cx="14287" cy="14288"/>
              </a:xfrm>
              <a:custGeom>
                <a:avLst/>
                <a:gdLst>
                  <a:gd name="T0" fmla="*/ 1814 w 7"/>
                  <a:gd name="T1" fmla="*/ 1814 h 7"/>
                  <a:gd name="T2" fmla="*/ 9071 w 7"/>
                  <a:gd name="T3" fmla="*/ 7257 h 7"/>
                  <a:gd name="T4" fmla="*/ 12700 w 7"/>
                  <a:gd name="T5" fmla="*/ 12700 h 7"/>
                  <a:gd name="T6" fmla="*/ 5443 w 7"/>
                  <a:gd name="T7" fmla="*/ 7257 h 7"/>
                  <a:gd name="T8" fmla="*/ 1814 w 7"/>
                  <a:gd name="T9" fmla="*/ 18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5" name="Freeform 301"/>
              <p:cNvSpPr>
                <a:spLocks noChangeAspect="1"/>
              </p:cNvSpPr>
              <p:nvPr/>
            </p:nvSpPr>
            <p:spPr bwMode="auto">
              <a:xfrm>
                <a:off x="4686300" y="2833687"/>
                <a:ext cx="11113" cy="7938"/>
              </a:xfrm>
              <a:custGeom>
                <a:avLst/>
                <a:gdLst>
                  <a:gd name="T0" fmla="*/ 0 w 6"/>
                  <a:gd name="T1" fmla="*/ 4233 h 3"/>
                  <a:gd name="T2" fmla="*/ 5557 w 6"/>
                  <a:gd name="T3" fmla="*/ 0 h 3"/>
                  <a:gd name="T4" fmla="*/ 11113 w 6"/>
                  <a:gd name="T5" fmla="*/ 2117 h 3"/>
                  <a:gd name="T6" fmla="*/ 5557 w 6"/>
                  <a:gd name="T7" fmla="*/ 4233 h 3"/>
                  <a:gd name="T8" fmla="*/ 0 w 6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6" name="Freeform 302"/>
              <p:cNvSpPr>
                <a:spLocks noChangeAspect="1"/>
              </p:cNvSpPr>
              <p:nvPr/>
            </p:nvSpPr>
            <p:spPr bwMode="auto">
              <a:xfrm>
                <a:off x="4775200" y="2740025"/>
                <a:ext cx="7938" cy="12700"/>
              </a:xfrm>
              <a:custGeom>
                <a:avLst/>
                <a:gdLst>
                  <a:gd name="T0" fmla="*/ 1984 w 4"/>
                  <a:gd name="T1" fmla="*/ 9260 h 6"/>
                  <a:gd name="T2" fmla="*/ 3969 w 4"/>
                  <a:gd name="T3" fmla="*/ 3704 h 6"/>
                  <a:gd name="T4" fmla="*/ 7937 w 4"/>
                  <a:gd name="T5" fmla="*/ 1852 h 6"/>
                  <a:gd name="T6" fmla="*/ 5953 w 4"/>
                  <a:gd name="T7" fmla="*/ 7408 h 6"/>
                  <a:gd name="T8" fmla="*/ 1984 w 4"/>
                  <a:gd name="T9" fmla="*/ 926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7" name="Freeform 303"/>
              <p:cNvSpPr>
                <a:spLocks noChangeAspect="1"/>
              </p:cNvSpPr>
              <p:nvPr/>
            </p:nvSpPr>
            <p:spPr bwMode="auto">
              <a:xfrm>
                <a:off x="4927600" y="2568575"/>
                <a:ext cx="11113" cy="9525"/>
              </a:xfrm>
              <a:custGeom>
                <a:avLst/>
                <a:gdLst>
                  <a:gd name="T0" fmla="*/ 1852 w 6"/>
                  <a:gd name="T1" fmla="*/ 1905 h 5"/>
                  <a:gd name="T2" fmla="*/ 7409 w 6"/>
                  <a:gd name="T3" fmla="*/ 3810 h 5"/>
                  <a:gd name="T4" fmla="*/ 9261 w 6"/>
                  <a:gd name="T5" fmla="*/ 9525 h 5"/>
                  <a:gd name="T6" fmla="*/ 3704 w 6"/>
                  <a:gd name="T7" fmla="*/ 5715 h 5"/>
                  <a:gd name="T8" fmla="*/ 1852 w 6"/>
                  <a:gd name="T9" fmla="*/ 190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8" name="Freeform 304"/>
              <p:cNvSpPr>
                <a:spLocks noChangeAspect="1"/>
              </p:cNvSpPr>
              <p:nvPr/>
            </p:nvSpPr>
            <p:spPr bwMode="auto">
              <a:xfrm>
                <a:off x="4684713" y="2841625"/>
                <a:ext cx="11112" cy="9525"/>
              </a:xfrm>
              <a:custGeom>
                <a:avLst/>
                <a:gdLst>
                  <a:gd name="T0" fmla="*/ 1852 w 6"/>
                  <a:gd name="T1" fmla="*/ 7620 h 5"/>
                  <a:gd name="T2" fmla="*/ 5556 w 6"/>
                  <a:gd name="T3" fmla="*/ 1905 h 5"/>
                  <a:gd name="T4" fmla="*/ 11112 w 6"/>
                  <a:gd name="T5" fmla="*/ 1905 h 5"/>
                  <a:gd name="T6" fmla="*/ 7408 w 6"/>
                  <a:gd name="T7" fmla="*/ 7620 h 5"/>
                  <a:gd name="T8" fmla="*/ 1852 w 6"/>
                  <a:gd name="T9" fmla="*/ 76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69" name="Freeform 305"/>
              <p:cNvSpPr>
                <a:spLocks noChangeAspect="1"/>
              </p:cNvSpPr>
              <p:nvPr/>
            </p:nvSpPr>
            <p:spPr bwMode="auto">
              <a:xfrm>
                <a:off x="4333875" y="2895600"/>
                <a:ext cx="9525" cy="11112"/>
              </a:xfrm>
              <a:custGeom>
                <a:avLst/>
                <a:gdLst>
                  <a:gd name="T0" fmla="*/ 0 w 5"/>
                  <a:gd name="T1" fmla="*/ 0 h 5"/>
                  <a:gd name="T2" fmla="*/ 7620 w 5"/>
                  <a:gd name="T3" fmla="*/ 3810 h 5"/>
                  <a:gd name="T4" fmla="*/ 9525 w 5"/>
                  <a:gd name="T5" fmla="*/ 9525 h 5"/>
                  <a:gd name="T6" fmla="*/ 5715 w 5"/>
                  <a:gd name="T7" fmla="*/ 5715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1" y="0"/>
                      <a:pt x="3" y="2"/>
                      <a:pt x="4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2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0" name="Freeform 306"/>
              <p:cNvSpPr>
                <a:spLocks noChangeAspect="1"/>
              </p:cNvSpPr>
              <p:nvPr/>
            </p:nvSpPr>
            <p:spPr bwMode="auto">
              <a:xfrm>
                <a:off x="4878388" y="3086100"/>
                <a:ext cx="19050" cy="47625"/>
              </a:xfrm>
              <a:custGeom>
                <a:avLst/>
                <a:gdLst>
                  <a:gd name="T0" fmla="*/ 17462 w 9"/>
                  <a:gd name="T1" fmla="*/ 1918 h 24"/>
                  <a:gd name="T2" fmla="*/ 9701 w 9"/>
                  <a:gd name="T3" fmla="*/ 30691 h 24"/>
                  <a:gd name="T4" fmla="*/ 1940 w 9"/>
                  <a:gd name="T5" fmla="*/ 44119 h 24"/>
                  <a:gd name="T6" fmla="*/ 1940 w 9"/>
                  <a:gd name="T7" fmla="*/ 36446 h 24"/>
                  <a:gd name="T8" fmla="*/ 9701 w 9"/>
                  <a:gd name="T9" fmla="*/ 9591 h 24"/>
                  <a:gd name="T10" fmla="*/ 13582 w 9"/>
                  <a:gd name="T11" fmla="*/ 1918 h 24"/>
                  <a:gd name="T12" fmla="*/ 17462 w 9"/>
                  <a:gd name="T13" fmla="*/ 191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1" name="Freeform 307"/>
              <p:cNvSpPr>
                <a:spLocks noChangeAspect="1"/>
              </p:cNvSpPr>
              <p:nvPr/>
            </p:nvSpPr>
            <p:spPr bwMode="auto">
              <a:xfrm>
                <a:off x="4916488" y="3065462"/>
                <a:ext cx="30162" cy="41275"/>
              </a:xfrm>
              <a:custGeom>
                <a:avLst/>
                <a:gdLst>
                  <a:gd name="T0" fmla="*/ 28575 w 15"/>
                  <a:gd name="T1" fmla="*/ 1890 h 21"/>
                  <a:gd name="T2" fmla="*/ 15240 w 15"/>
                  <a:gd name="T3" fmla="*/ 11339 h 21"/>
                  <a:gd name="T4" fmla="*/ 15240 w 15"/>
                  <a:gd name="T5" fmla="*/ 28348 h 21"/>
                  <a:gd name="T6" fmla="*/ 7620 w 15"/>
                  <a:gd name="T7" fmla="*/ 39687 h 21"/>
                  <a:gd name="T8" fmla="*/ 7620 w 15"/>
                  <a:gd name="T9" fmla="*/ 28348 h 21"/>
                  <a:gd name="T10" fmla="*/ 3810 w 15"/>
                  <a:gd name="T11" fmla="*/ 15119 h 21"/>
                  <a:gd name="T12" fmla="*/ 20955 w 15"/>
                  <a:gd name="T13" fmla="*/ 0 h 21"/>
                  <a:gd name="T14" fmla="*/ 28575 w 15"/>
                  <a:gd name="T15" fmla="*/ 189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2" name="Freeform 308"/>
              <p:cNvSpPr>
                <a:spLocks noChangeAspect="1"/>
              </p:cNvSpPr>
              <p:nvPr/>
            </p:nvSpPr>
            <p:spPr bwMode="auto">
              <a:xfrm>
                <a:off x="4946650" y="2971800"/>
                <a:ext cx="22225" cy="14287"/>
              </a:xfrm>
              <a:custGeom>
                <a:avLst/>
                <a:gdLst>
                  <a:gd name="T0" fmla="*/ 1876 w 11"/>
                  <a:gd name="T1" fmla="*/ 5358 h 8"/>
                  <a:gd name="T2" fmla="*/ 9381 w 11"/>
                  <a:gd name="T3" fmla="*/ 8929 h 8"/>
                  <a:gd name="T4" fmla="*/ 15009 w 11"/>
                  <a:gd name="T5" fmla="*/ 1786 h 8"/>
                  <a:gd name="T6" fmla="*/ 20638 w 11"/>
                  <a:gd name="T7" fmla="*/ 10715 h 8"/>
                  <a:gd name="T8" fmla="*/ 13133 w 11"/>
                  <a:gd name="T9" fmla="*/ 12501 h 8"/>
                  <a:gd name="T10" fmla="*/ 7505 w 11"/>
                  <a:gd name="T11" fmla="*/ 10715 h 8"/>
                  <a:gd name="T12" fmla="*/ 3752 w 11"/>
                  <a:gd name="T13" fmla="*/ 12501 h 8"/>
                  <a:gd name="T14" fmla="*/ 1876 w 11"/>
                  <a:gd name="T15" fmla="*/ 535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3" name="Freeform 309"/>
              <p:cNvSpPr>
                <a:spLocks noChangeAspect="1"/>
              </p:cNvSpPr>
              <p:nvPr/>
            </p:nvSpPr>
            <p:spPr bwMode="auto">
              <a:xfrm>
                <a:off x="5006975" y="2976562"/>
                <a:ext cx="17463" cy="15875"/>
              </a:xfrm>
              <a:custGeom>
                <a:avLst/>
                <a:gdLst>
                  <a:gd name="T0" fmla="*/ 1984 w 8"/>
                  <a:gd name="T1" fmla="*/ 2041 h 7"/>
                  <a:gd name="T2" fmla="*/ 13891 w 8"/>
                  <a:gd name="T3" fmla="*/ 2041 h 7"/>
                  <a:gd name="T4" fmla="*/ 13891 w 8"/>
                  <a:gd name="T5" fmla="*/ 12247 h 7"/>
                  <a:gd name="T6" fmla="*/ 1984 w 8"/>
                  <a:gd name="T7" fmla="*/ 10206 h 7"/>
                  <a:gd name="T8" fmla="*/ 3969 w 8"/>
                  <a:gd name="T9" fmla="*/ 6123 h 7"/>
                  <a:gd name="T10" fmla="*/ 1984 w 8"/>
                  <a:gd name="T11" fmla="*/ 204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4" name="Freeform 310"/>
              <p:cNvSpPr>
                <a:spLocks noChangeAspect="1"/>
              </p:cNvSpPr>
              <p:nvPr/>
            </p:nvSpPr>
            <p:spPr bwMode="auto">
              <a:xfrm>
                <a:off x="4776788" y="2654300"/>
                <a:ext cx="11112" cy="20637"/>
              </a:xfrm>
              <a:custGeom>
                <a:avLst/>
                <a:gdLst>
                  <a:gd name="T0" fmla="*/ 9261 w 6"/>
                  <a:gd name="T1" fmla="*/ 1905 h 10"/>
                  <a:gd name="T2" fmla="*/ 9261 w 6"/>
                  <a:gd name="T3" fmla="*/ 11430 h 10"/>
                  <a:gd name="T4" fmla="*/ 3704 w 6"/>
                  <a:gd name="T5" fmla="*/ 17145 h 10"/>
                  <a:gd name="T6" fmla="*/ 3704 w 6"/>
                  <a:gd name="T7" fmla="*/ 7620 h 10"/>
                  <a:gd name="T8" fmla="*/ 9261 w 6"/>
                  <a:gd name="T9" fmla="*/ 190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5" name="Freeform 311"/>
              <p:cNvSpPr>
                <a:spLocks noChangeAspect="1"/>
              </p:cNvSpPr>
              <p:nvPr/>
            </p:nvSpPr>
            <p:spPr bwMode="auto">
              <a:xfrm>
                <a:off x="4794250" y="2644775"/>
                <a:ext cx="12700" cy="17462"/>
              </a:xfrm>
              <a:custGeom>
                <a:avLst/>
                <a:gdLst>
                  <a:gd name="T0" fmla="*/ 9260 w 6"/>
                  <a:gd name="T1" fmla="*/ 1984 h 8"/>
                  <a:gd name="T2" fmla="*/ 11112 w 6"/>
                  <a:gd name="T3" fmla="*/ 7938 h 8"/>
                  <a:gd name="T4" fmla="*/ 3704 w 6"/>
                  <a:gd name="T5" fmla="*/ 13891 h 8"/>
                  <a:gd name="T6" fmla="*/ 1852 w 6"/>
                  <a:gd name="T7" fmla="*/ 3969 h 8"/>
                  <a:gd name="T8" fmla="*/ 9260 w 6"/>
                  <a:gd name="T9" fmla="*/ 198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6" name="Freeform 312"/>
              <p:cNvSpPr>
                <a:spLocks noChangeAspect="1"/>
              </p:cNvSpPr>
              <p:nvPr/>
            </p:nvSpPr>
            <p:spPr bwMode="auto">
              <a:xfrm>
                <a:off x="4813300" y="2640012"/>
                <a:ext cx="14288" cy="19050"/>
              </a:xfrm>
              <a:custGeom>
                <a:avLst/>
                <a:gdLst>
                  <a:gd name="T0" fmla="*/ 12502 w 8"/>
                  <a:gd name="T1" fmla="*/ 1940 h 9"/>
                  <a:gd name="T2" fmla="*/ 5358 w 8"/>
                  <a:gd name="T3" fmla="*/ 3880 h 9"/>
                  <a:gd name="T4" fmla="*/ 1786 w 8"/>
                  <a:gd name="T5" fmla="*/ 13582 h 9"/>
                  <a:gd name="T6" fmla="*/ 12502 w 8"/>
                  <a:gd name="T7" fmla="*/ 9701 h 9"/>
                  <a:gd name="T8" fmla="*/ 12502 w 8"/>
                  <a:gd name="T9" fmla="*/ 194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7" name="Freeform 313"/>
              <p:cNvSpPr>
                <a:spLocks noChangeAspect="1"/>
              </p:cNvSpPr>
              <p:nvPr/>
            </p:nvSpPr>
            <p:spPr bwMode="auto">
              <a:xfrm>
                <a:off x="4899025" y="2584450"/>
                <a:ext cx="14288" cy="14287"/>
              </a:xfrm>
              <a:custGeom>
                <a:avLst/>
                <a:gdLst>
                  <a:gd name="T0" fmla="*/ 12246 w 7"/>
                  <a:gd name="T1" fmla="*/ 0 h 6"/>
                  <a:gd name="T2" fmla="*/ 6123 w 7"/>
                  <a:gd name="T3" fmla="*/ 2117 h 6"/>
                  <a:gd name="T4" fmla="*/ 2041 w 7"/>
                  <a:gd name="T5" fmla="*/ 10583 h 6"/>
                  <a:gd name="T6" fmla="*/ 12246 w 7"/>
                  <a:gd name="T7" fmla="*/ 6350 h 6"/>
                  <a:gd name="T8" fmla="*/ 1224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8" name="Freeform 314"/>
              <p:cNvSpPr>
                <a:spLocks noChangeAspect="1"/>
              </p:cNvSpPr>
              <p:nvPr/>
            </p:nvSpPr>
            <p:spPr bwMode="auto">
              <a:xfrm>
                <a:off x="4913313" y="2578100"/>
                <a:ext cx="14287" cy="11112"/>
              </a:xfrm>
              <a:custGeom>
                <a:avLst/>
                <a:gdLst>
                  <a:gd name="T0" fmla="*/ 10886 w 7"/>
                  <a:gd name="T1" fmla="*/ 0 h 6"/>
                  <a:gd name="T2" fmla="*/ 5443 w 7"/>
                  <a:gd name="T3" fmla="*/ 1852 h 6"/>
                  <a:gd name="T4" fmla="*/ 1814 w 7"/>
                  <a:gd name="T5" fmla="*/ 9261 h 6"/>
                  <a:gd name="T6" fmla="*/ 10886 w 7"/>
                  <a:gd name="T7" fmla="*/ 5557 h 6"/>
                  <a:gd name="T8" fmla="*/ 10886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79" name="Freeform 315"/>
              <p:cNvSpPr>
                <a:spLocks noChangeAspect="1"/>
              </p:cNvSpPr>
              <p:nvPr/>
            </p:nvSpPr>
            <p:spPr bwMode="auto">
              <a:xfrm>
                <a:off x="4837113" y="2603500"/>
                <a:ext cx="19050" cy="26987"/>
              </a:xfrm>
              <a:custGeom>
                <a:avLst/>
                <a:gdLst>
                  <a:gd name="T0" fmla="*/ 13335 w 10"/>
                  <a:gd name="T1" fmla="*/ 0 h 13"/>
                  <a:gd name="T2" fmla="*/ 17145 w 10"/>
                  <a:gd name="T3" fmla="*/ 11723 h 13"/>
                  <a:gd name="T4" fmla="*/ 1905 w 10"/>
                  <a:gd name="T5" fmla="*/ 15631 h 13"/>
                  <a:gd name="T6" fmla="*/ 0 w 10"/>
                  <a:gd name="T7" fmla="*/ 23446 h 13"/>
                  <a:gd name="T8" fmla="*/ 1905 w 10"/>
                  <a:gd name="T9" fmla="*/ 9769 h 13"/>
                  <a:gd name="T10" fmla="*/ 13335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0" name="Freeform 316"/>
              <p:cNvSpPr>
                <a:spLocks noChangeAspect="1"/>
              </p:cNvSpPr>
              <p:nvPr/>
            </p:nvSpPr>
            <p:spPr bwMode="auto">
              <a:xfrm>
                <a:off x="4816475" y="2613025"/>
                <a:ext cx="17463" cy="25400"/>
              </a:xfrm>
              <a:custGeom>
                <a:avLst/>
                <a:gdLst>
                  <a:gd name="T0" fmla="*/ 13891 w 8"/>
                  <a:gd name="T1" fmla="*/ 3969 h 12"/>
                  <a:gd name="T2" fmla="*/ 15875 w 8"/>
                  <a:gd name="T3" fmla="*/ 19843 h 12"/>
                  <a:gd name="T4" fmla="*/ 7938 w 8"/>
                  <a:gd name="T5" fmla="*/ 23812 h 12"/>
                  <a:gd name="T6" fmla="*/ 7938 w 8"/>
                  <a:gd name="T7" fmla="*/ 17859 h 12"/>
                  <a:gd name="T8" fmla="*/ 1984 w 8"/>
                  <a:gd name="T9" fmla="*/ 17859 h 12"/>
                  <a:gd name="T10" fmla="*/ 3969 w 8"/>
                  <a:gd name="T11" fmla="*/ 11906 h 12"/>
                  <a:gd name="T12" fmla="*/ 9922 w 8"/>
                  <a:gd name="T13" fmla="*/ 11906 h 12"/>
                  <a:gd name="T14" fmla="*/ 13891 w 8"/>
                  <a:gd name="T15" fmla="*/ 396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1" name="Freeform 317"/>
              <p:cNvSpPr>
                <a:spLocks noChangeAspect="1"/>
              </p:cNvSpPr>
              <p:nvPr/>
            </p:nvSpPr>
            <p:spPr bwMode="auto">
              <a:xfrm>
                <a:off x="4872038" y="2593975"/>
                <a:ext cx="22225" cy="26987"/>
              </a:xfrm>
              <a:custGeom>
                <a:avLst/>
                <a:gdLst>
                  <a:gd name="T0" fmla="*/ 20637 w 11"/>
                  <a:gd name="T1" fmla="*/ 1954 h 13"/>
                  <a:gd name="T2" fmla="*/ 16885 w 11"/>
                  <a:gd name="T3" fmla="*/ 17585 h 13"/>
                  <a:gd name="T4" fmla="*/ 11257 w 11"/>
                  <a:gd name="T5" fmla="*/ 19538 h 13"/>
                  <a:gd name="T6" fmla="*/ 5628 w 11"/>
                  <a:gd name="T7" fmla="*/ 17585 h 13"/>
                  <a:gd name="T8" fmla="*/ 3752 w 11"/>
                  <a:gd name="T9" fmla="*/ 25400 h 13"/>
                  <a:gd name="T10" fmla="*/ 1876 w 11"/>
                  <a:gd name="T11" fmla="*/ 15631 h 13"/>
                  <a:gd name="T12" fmla="*/ 1876 w 11"/>
                  <a:gd name="T13" fmla="*/ 5862 h 13"/>
                  <a:gd name="T14" fmla="*/ 15009 w 11"/>
                  <a:gd name="T15" fmla="*/ 1954 h 13"/>
                  <a:gd name="T16" fmla="*/ 20637 w 11"/>
                  <a:gd name="T17" fmla="*/ 195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2" name="Freeform 318"/>
              <p:cNvSpPr>
                <a:spLocks noChangeAspect="1"/>
              </p:cNvSpPr>
              <p:nvPr/>
            </p:nvSpPr>
            <p:spPr bwMode="auto">
              <a:xfrm>
                <a:off x="4983163" y="2541587"/>
                <a:ext cx="33337" cy="17463"/>
              </a:xfrm>
              <a:custGeom>
                <a:avLst/>
                <a:gdLst>
                  <a:gd name="T0" fmla="*/ 29882 w 17"/>
                  <a:gd name="T1" fmla="*/ 1940 h 9"/>
                  <a:gd name="T2" fmla="*/ 18676 w 17"/>
                  <a:gd name="T3" fmla="*/ 13582 h 9"/>
                  <a:gd name="T4" fmla="*/ 1868 w 17"/>
                  <a:gd name="T5" fmla="*/ 13582 h 9"/>
                  <a:gd name="T6" fmla="*/ 11206 w 17"/>
                  <a:gd name="T7" fmla="*/ 5821 h 9"/>
                  <a:gd name="T8" fmla="*/ 22412 w 17"/>
                  <a:gd name="T9" fmla="*/ 3881 h 9"/>
                  <a:gd name="T10" fmla="*/ 29882 w 17"/>
                  <a:gd name="T11" fmla="*/ 194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3" name="Freeform 319"/>
              <p:cNvSpPr>
                <a:spLocks noChangeAspect="1"/>
              </p:cNvSpPr>
              <p:nvPr/>
            </p:nvSpPr>
            <p:spPr bwMode="auto">
              <a:xfrm>
                <a:off x="5002213" y="2551112"/>
                <a:ext cx="15875" cy="17463"/>
              </a:xfrm>
              <a:custGeom>
                <a:avLst/>
                <a:gdLst>
                  <a:gd name="T0" fmla="*/ 5358 w 8"/>
                  <a:gd name="T1" fmla="*/ 3969 h 8"/>
                  <a:gd name="T2" fmla="*/ 0 w 8"/>
                  <a:gd name="T3" fmla="*/ 7938 h 8"/>
                  <a:gd name="T4" fmla="*/ 3572 w 8"/>
                  <a:gd name="T5" fmla="*/ 15875 h 8"/>
                  <a:gd name="T6" fmla="*/ 12501 w 8"/>
                  <a:gd name="T7" fmla="*/ 5953 h 8"/>
                  <a:gd name="T8" fmla="*/ 12501 w 8"/>
                  <a:gd name="T9" fmla="*/ 0 h 8"/>
                  <a:gd name="T10" fmla="*/ 5358 w 8"/>
                  <a:gd name="T11" fmla="*/ 3969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4" name="Freeform 320"/>
              <p:cNvSpPr>
                <a:spLocks noChangeAspect="1"/>
              </p:cNvSpPr>
              <p:nvPr/>
            </p:nvSpPr>
            <p:spPr bwMode="auto">
              <a:xfrm>
                <a:off x="4841875" y="3519487"/>
                <a:ext cx="4763" cy="26988"/>
              </a:xfrm>
              <a:custGeom>
                <a:avLst/>
                <a:gdLst>
                  <a:gd name="T0" fmla="*/ 3175 w 3"/>
                  <a:gd name="T1" fmla="*/ 1954 h 13"/>
                  <a:gd name="T2" fmla="*/ 3175 w 3"/>
                  <a:gd name="T3" fmla="*/ 25400 h 13"/>
                  <a:gd name="T4" fmla="*/ 1587 w 3"/>
                  <a:gd name="T5" fmla="*/ 13677 h 13"/>
                  <a:gd name="T6" fmla="*/ 3175 w 3"/>
                  <a:gd name="T7" fmla="*/ 1954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5" name="Freeform 321"/>
              <p:cNvSpPr>
                <a:spLocks noChangeAspect="1"/>
              </p:cNvSpPr>
              <p:nvPr/>
            </p:nvSpPr>
            <p:spPr bwMode="auto">
              <a:xfrm>
                <a:off x="4852988" y="3554412"/>
                <a:ext cx="15875" cy="15875"/>
              </a:xfrm>
              <a:custGeom>
                <a:avLst/>
                <a:gdLst>
                  <a:gd name="T0" fmla="*/ 1786 w 8"/>
                  <a:gd name="T1" fmla="*/ 1786 h 8"/>
                  <a:gd name="T2" fmla="*/ 14288 w 8"/>
                  <a:gd name="T3" fmla="*/ 14287 h 8"/>
                  <a:gd name="T4" fmla="*/ 7144 w 8"/>
                  <a:gd name="T5" fmla="*/ 8929 h 8"/>
                  <a:gd name="T6" fmla="*/ 1786 w 8"/>
                  <a:gd name="T7" fmla="*/ 1786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6" name="Freeform 322"/>
              <p:cNvSpPr>
                <a:spLocks noChangeAspect="1"/>
              </p:cNvSpPr>
              <p:nvPr/>
            </p:nvSpPr>
            <p:spPr bwMode="auto">
              <a:xfrm>
                <a:off x="4848225" y="3536950"/>
                <a:ext cx="14288" cy="11112"/>
              </a:xfrm>
              <a:custGeom>
                <a:avLst/>
                <a:gdLst>
                  <a:gd name="T0" fmla="*/ 2117 w 6"/>
                  <a:gd name="T1" fmla="*/ 1852 h 6"/>
                  <a:gd name="T2" fmla="*/ 12700 w 6"/>
                  <a:gd name="T3" fmla="*/ 11113 h 6"/>
                  <a:gd name="T4" fmla="*/ 6350 w 6"/>
                  <a:gd name="T5" fmla="*/ 7409 h 6"/>
                  <a:gd name="T6" fmla="*/ 2117 w 6"/>
                  <a:gd name="T7" fmla="*/ 1852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7" name="Freeform 323"/>
              <p:cNvSpPr>
                <a:spLocks noChangeAspect="1"/>
              </p:cNvSpPr>
              <p:nvPr/>
            </p:nvSpPr>
            <p:spPr bwMode="auto">
              <a:xfrm>
                <a:off x="4895850" y="3587750"/>
                <a:ext cx="15875" cy="6350"/>
              </a:xfrm>
              <a:custGeom>
                <a:avLst/>
                <a:gdLst>
                  <a:gd name="T0" fmla="*/ 0 w 8"/>
                  <a:gd name="T1" fmla="*/ 0 h 2"/>
                  <a:gd name="T2" fmla="*/ 15875 w 8"/>
                  <a:gd name="T3" fmla="*/ 4762 h 2"/>
                  <a:gd name="T4" fmla="*/ 7938 w 8"/>
                  <a:gd name="T5" fmla="*/ 4762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8" name="Freeform 324"/>
              <p:cNvSpPr>
                <a:spLocks noChangeAspect="1"/>
              </p:cNvSpPr>
              <p:nvPr/>
            </p:nvSpPr>
            <p:spPr bwMode="auto">
              <a:xfrm>
                <a:off x="4902200" y="3597275"/>
                <a:ext cx="15875" cy="3175"/>
              </a:xfrm>
              <a:custGeom>
                <a:avLst/>
                <a:gdLst>
                  <a:gd name="T0" fmla="*/ 1764 w 9"/>
                  <a:gd name="T1" fmla="*/ 1588 h 2"/>
                  <a:gd name="T2" fmla="*/ 15875 w 9"/>
                  <a:gd name="T3" fmla="*/ 1588 h 2"/>
                  <a:gd name="T4" fmla="*/ 8819 w 9"/>
                  <a:gd name="T5" fmla="*/ 0 h 2"/>
                  <a:gd name="T6" fmla="*/ 1764 w 9"/>
                  <a:gd name="T7" fmla="*/ 1588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89" name="Freeform 325"/>
              <p:cNvSpPr>
                <a:spLocks noChangeAspect="1"/>
              </p:cNvSpPr>
              <p:nvPr/>
            </p:nvSpPr>
            <p:spPr bwMode="auto">
              <a:xfrm>
                <a:off x="4986338" y="3160712"/>
                <a:ext cx="7937" cy="14288"/>
              </a:xfrm>
              <a:custGeom>
                <a:avLst/>
                <a:gdLst>
                  <a:gd name="T0" fmla="*/ 5953 w 4"/>
                  <a:gd name="T1" fmla="*/ 1814 h 7"/>
                  <a:gd name="T2" fmla="*/ 1984 w 4"/>
                  <a:gd name="T3" fmla="*/ 5443 h 7"/>
                  <a:gd name="T4" fmla="*/ 1984 w 4"/>
                  <a:gd name="T5" fmla="*/ 10886 h 7"/>
                  <a:gd name="T6" fmla="*/ 5953 w 4"/>
                  <a:gd name="T7" fmla="*/ 7257 h 7"/>
                  <a:gd name="T8" fmla="*/ 5953 w 4"/>
                  <a:gd name="T9" fmla="*/ 18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0" name="Freeform 326"/>
              <p:cNvSpPr>
                <a:spLocks noChangeAspect="1"/>
              </p:cNvSpPr>
              <p:nvPr/>
            </p:nvSpPr>
            <p:spPr bwMode="auto">
              <a:xfrm>
                <a:off x="5059363" y="3727450"/>
                <a:ext cx="44450" cy="38100"/>
              </a:xfrm>
              <a:custGeom>
                <a:avLst/>
                <a:gdLst>
                  <a:gd name="T0" fmla="*/ 0 w 21"/>
                  <a:gd name="T1" fmla="*/ 3843 h 19"/>
                  <a:gd name="T2" fmla="*/ 7862 w 21"/>
                  <a:gd name="T3" fmla="*/ 1922 h 19"/>
                  <a:gd name="T4" fmla="*/ 17689 w 21"/>
                  <a:gd name="T5" fmla="*/ 7687 h 19"/>
                  <a:gd name="T6" fmla="*/ 27517 w 21"/>
                  <a:gd name="T7" fmla="*/ 13452 h 19"/>
                  <a:gd name="T8" fmla="*/ 33413 w 21"/>
                  <a:gd name="T9" fmla="*/ 26904 h 19"/>
                  <a:gd name="T10" fmla="*/ 39310 w 21"/>
                  <a:gd name="T11" fmla="*/ 28826 h 19"/>
                  <a:gd name="T12" fmla="*/ 37344 w 21"/>
                  <a:gd name="T13" fmla="*/ 34591 h 19"/>
                  <a:gd name="T14" fmla="*/ 31448 w 21"/>
                  <a:gd name="T15" fmla="*/ 30748 h 19"/>
                  <a:gd name="T16" fmla="*/ 29482 w 21"/>
                  <a:gd name="T17" fmla="*/ 26904 h 19"/>
                  <a:gd name="T18" fmla="*/ 25551 w 21"/>
                  <a:gd name="T19" fmla="*/ 21139 h 19"/>
                  <a:gd name="T20" fmla="*/ 17689 w 21"/>
                  <a:gd name="T21" fmla="*/ 21139 h 19"/>
                  <a:gd name="T22" fmla="*/ 13758 w 21"/>
                  <a:gd name="T23" fmla="*/ 13452 h 19"/>
                  <a:gd name="T24" fmla="*/ 7862 w 21"/>
                  <a:gd name="T25" fmla="*/ 7687 h 19"/>
                  <a:gd name="T26" fmla="*/ 0 w 21"/>
                  <a:gd name="T27" fmla="*/ 384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1" name="Freeform 327"/>
              <p:cNvSpPr>
                <a:spLocks noChangeAspect="1"/>
              </p:cNvSpPr>
              <p:nvPr/>
            </p:nvSpPr>
            <p:spPr bwMode="auto">
              <a:xfrm>
                <a:off x="4995863" y="3746500"/>
                <a:ext cx="11112" cy="15875"/>
              </a:xfrm>
              <a:custGeom>
                <a:avLst/>
                <a:gdLst>
                  <a:gd name="T0" fmla="*/ 7408 w 6"/>
                  <a:gd name="T1" fmla="*/ 0 h 8"/>
                  <a:gd name="T2" fmla="*/ 11112 w 6"/>
                  <a:gd name="T3" fmla="*/ 13891 h 8"/>
                  <a:gd name="T4" fmla="*/ 0 w 6"/>
                  <a:gd name="T5" fmla="*/ 9922 h 8"/>
                  <a:gd name="T6" fmla="*/ 7408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2" name="Freeform 328"/>
              <p:cNvSpPr>
                <a:spLocks noChangeAspect="1"/>
              </p:cNvSpPr>
              <p:nvPr/>
            </p:nvSpPr>
            <p:spPr bwMode="auto">
              <a:xfrm>
                <a:off x="4979988" y="3703637"/>
                <a:ext cx="12700" cy="15875"/>
              </a:xfrm>
              <a:custGeom>
                <a:avLst/>
                <a:gdLst>
                  <a:gd name="T0" fmla="*/ 4233 w 6"/>
                  <a:gd name="T1" fmla="*/ 0 h 8"/>
                  <a:gd name="T2" fmla="*/ 6350 w 6"/>
                  <a:gd name="T3" fmla="*/ 8930 h 8"/>
                  <a:gd name="T4" fmla="*/ 10583 w 6"/>
                  <a:gd name="T5" fmla="*/ 12502 h 8"/>
                  <a:gd name="T6" fmla="*/ 4233 w 6"/>
                  <a:gd name="T7" fmla="*/ 10716 h 8"/>
                  <a:gd name="T8" fmla="*/ 0 w 6"/>
                  <a:gd name="T9" fmla="*/ 0 h 8"/>
                  <a:gd name="T10" fmla="*/ 4233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3" name="Freeform 329"/>
              <p:cNvSpPr>
                <a:spLocks noChangeAspect="1"/>
              </p:cNvSpPr>
              <p:nvPr/>
            </p:nvSpPr>
            <p:spPr bwMode="auto">
              <a:xfrm>
                <a:off x="5119688" y="3787775"/>
                <a:ext cx="9525" cy="9525"/>
              </a:xfrm>
              <a:custGeom>
                <a:avLst/>
                <a:gdLst>
                  <a:gd name="T0" fmla="*/ 3969 w 4"/>
                  <a:gd name="T1" fmla="*/ 0 h 5"/>
                  <a:gd name="T2" fmla="*/ 7937 w 4"/>
                  <a:gd name="T3" fmla="*/ 5715 h 5"/>
                  <a:gd name="T4" fmla="*/ 3969 w 4"/>
                  <a:gd name="T5" fmla="*/ 9525 h 5"/>
                  <a:gd name="T6" fmla="*/ 0 w 4"/>
                  <a:gd name="T7" fmla="*/ 5715 h 5"/>
                  <a:gd name="T8" fmla="*/ 3969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4" name="Freeform 330"/>
              <p:cNvSpPr>
                <a:spLocks noChangeAspect="1"/>
              </p:cNvSpPr>
              <p:nvPr/>
            </p:nvSpPr>
            <p:spPr bwMode="auto">
              <a:xfrm>
                <a:off x="5119688" y="3813175"/>
                <a:ext cx="6350" cy="4762"/>
              </a:xfrm>
              <a:custGeom>
                <a:avLst/>
                <a:gdLst>
                  <a:gd name="T0" fmla="*/ 4233 w 3"/>
                  <a:gd name="T1" fmla="*/ 0 h 3"/>
                  <a:gd name="T2" fmla="*/ 6350 w 3"/>
                  <a:gd name="T3" fmla="*/ 3175 h 3"/>
                  <a:gd name="T4" fmla="*/ 4233 w 3"/>
                  <a:gd name="T5" fmla="*/ 4762 h 3"/>
                  <a:gd name="T6" fmla="*/ 0 w 3"/>
                  <a:gd name="T7" fmla="*/ 1587 h 3"/>
                  <a:gd name="T8" fmla="*/ 423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5" name="Oval 331"/>
              <p:cNvSpPr>
                <a:spLocks noChangeAspect="1" noChangeArrowheads="1"/>
              </p:cNvSpPr>
              <p:nvPr/>
            </p:nvSpPr>
            <p:spPr bwMode="auto">
              <a:xfrm>
                <a:off x="5103813" y="3794125"/>
                <a:ext cx="3175" cy="317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96" name="Freeform 332"/>
              <p:cNvSpPr>
                <a:spLocks noChangeAspect="1"/>
              </p:cNvSpPr>
              <p:nvPr/>
            </p:nvSpPr>
            <p:spPr bwMode="auto">
              <a:xfrm>
                <a:off x="5133975" y="3814762"/>
                <a:ext cx="3175" cy="3175"/>
              </a:xfrm>
              <a:custGeom>
                <a:avLst/>
                <a:gdLst>
                  <a:gd name="T0" fmla="*/ 1588 w 2"/>
                  <a:gd name="T1" fmla="*/ 0 h 2"/>
                  <a:gd name="T2" fmla="*/ 3175 w 2"/>
                  <a:gd name="T3" fmla="*/ 1588 h 2"/>
                  <a:gd name="T4" fmla="*/ 1588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7" name="Oval 333"/>
              <p:cNvSpPr>
                <a:spLocks noChangeAspect="1" noChangeArrowheads="1"/>
              </p:cNvSpPr>
              <p:nvPr/>
            </p:nvSpPr>
            <p:spPr bwMode="auto">
              <a:xfrm>
                <a:off x="5095875" y="3787775"/>
                <a:ext cx="4763" cy="476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98" name="Freeform 334"/>
              <p:cNvSpPr>
                <a:spLocks noChangeAspect="1"/>
              </p:cNvSpPr>
              <p:nvPr/>
            </p:nvSpPr>
            <p:spPr bwMode="auto">
              <a:xfrm>
                <a:off x="5114925" y="3775075"/>
                <a:ext cx="3175" cy="3175"/>
              </a:xfrm>
              <a:custGeom>
                <a:avLst/>
                <a:gdLst>
                  <a:gd name="T0" fmla="*/ 1588 w 2"/>
                  <a:gd name="T1" fmla="*/ 0 h 2"/>
                  <a:gd name="T2" fmla="*/ 3175 w 2"/>
                  <a:gd name="T3" fmla="*/ 3175 h 2"/>
                  <a:gd name="T4" fmla="*/ 1588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599" name="Freeform 335"/>
              <p:cNvSpPr>
                <a:spLocks noChangeAspect="1"/>
              </p:cNvSpPr>
              <p:nvPr/>
            </p:nvSpPr>
            <p:spPr bwMode="auto">
              <a:xfrm>
                <a:off x="5097463" y="3776662"/>
                <a:ext cx="7937" cy="3175"/>
              </a:xfrm>
              <a:custGeom>
                <a:avLst/>
                <a:gdLst>
                  <a:gd name="T0" fmla="*/ 4233 w 3"/>
                  <a:gd name="T1" fmla="*/ 0 h 2"/>
                  <a:gd name="T2" fmla="*/ 6350 w 3"/>
                  <a:gd name="T3" fmla="*/ 1588 h 2"/>
                  <a:gd name="T4" fmla="*/ 2117 w 3"/>
                  <a:gd name="T5" fmla="*/ 3175 h 2"/>
                  <a:gd name="T6" fmla="*/ 2117 w 3"/>
                  <a:gd name="T7" fmla="*/ 0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0" name="Freeform 336"/>
              <p:cNvSpPr>
                <a:spLocks noChangeAspect="1"/>
              </p:cNvSpPr>
              <p:nvPr/>
            </p:nvSpPr>
            <p:spPr bwMode="auto">
              <a:xfrm>
                <a:off x="5092700" y="3773487"/>
                <a:ext cx="3175" cy="3175"/>
              </a:xfrm>
              <a:custGeom>
                <a:avLst/>
                <a:gdLst>
                  <a:gd name="T0" fmla="*/ 1588 w 2"/>
                  <a:gd name="T1" fmla="*/ 0 h 2"/>
                  <a:gd name="T2" fmla="*/ 3175 w 2"/>
                  <a:gd name="T3" fmla="*/ 3175 h 2"/>
                  <a:gd name="T4" fmla="*/ 1588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1" name="Freeform 337"/>
              <p:cNvSpPr>
                <a:spLocks noChangeAspect="1"/>
              </p:cNvSpPr>
              <p:nvPr/>
            </p:nvSpPr>
            <p:spPr bwMode="auto">
              <a:xfrm>
                <a:off x="5118100" y="3803650"/>
                <a:ext cx="6350" cy="3175"/>
              </a:xfrm>
              <a:custGeom>
                <a:avLst/>
                <a:gdLst>
                  <a:gd name="T0" fmla="*/ 4233 w 3"/>
                  <a:gd name="T1" fmla="*/ 0 h 2"/>
                  <a:gd name="T2" fmla="*/ 6350 w 3"/>
                  <a:gd name="T3" fmla="*/ 3175 h 2"/>
                  <a:gd name="T4" fmla="*/ 2117 w 3"/>
                  <a:gd name="T5" fmla="*/ 3175 h 2"/>
                  <a:gd name="T6" fmla="*/ 0 w 3"/>
                  <a:gd name="T7" fmla="*/ 1588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2" name="Freeform 338"/>
              <p:cNvSpPr>
                <a:spLocks noChangeAspect="1"/>
              </p:cNvSpPr>
              <p:nvPr/>
            </p:nvSpPr>
            <p:spPr bwMode="auto">
              <a:xfrm>
                <a:off x="5108575" y="3805237"/>
                <a:ext cx="4763" cy="3175"/>
              </a:xfrm>
              <a:custGeom>
                <a:avLst/>
                <a:gdLst>
                  <a:gd name="T0" fmla="*/ 2382 w 2"/>
                  <a:gd name="T1" fmla="*/ 1588 h 2"/>
                  <a:gd name="T2" fmla="*/ 4763 w 2"/>
                  <a:gd name="T3" fmla="*/ 3175 h 2"/>
                  <a:gd name="T4" fmla="*/ 2382 w 2"/>
                  <a:gd name="T5" fmla="*/ 3175 h 2"/>
                  <a:gd name="T6" fmla="*/ 0 w 2"/>
                  <a:gd name="T7" fmla="*/ 1588 h 2"/>
                  <a:gd name="T8" fmla="*/ 2382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3" name="Freeform 339"/>
              <p:cNvSpPr>
                <a:spLocks noChangeAspect="1"/>
              </p:cNvSpPr>
              <p:nvPr/>
            </p:nvSpPr>
            <p:spPr bwMode="auto">
              <a:xfrm>
                <a:off x="5122863" y="3778250"/>
                <a:ext cx="3175" cy="1587"/>
              </a:xfrm>
              <a:custGeom>
                <a:avLst/>
                <a:gdLst>
                  <a:gd name="T0" fmla="*/ 1588 w 2"/>
                  <a:gd name="T1" fmla="*/ 0 h 1"/>
                  <a:gd name="T2" fmla="*/ 3175 w 2"/>
                  <a:gd name="T3" fmla="*/ 1588 h 1"/>
                  <a:gd name="T4" fmla="*/ 1588 w 2"/>
                  <a:gd name="T5" fmla="*/ 1588 h 1"/>
                  <a:gd name="T6" fmla="*/ 0 w 2"/>
                  <a:gd name="T7" fmla="*/ 0 h 1"/>
                  <a:gd name="T8" fmla="*/ 1588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4" name="Freeform 340"/>
              <p:cNvSpPr>
                <a:spLocks noChangeAspect="1"/>
              </p:cNvSpPr>
              <p:nvPr/>
            </p:nvSpPr>
            <p:spPr bwMode="auto">
              <a:xfrm>
                <a:off x="5113338" y="3789362"/>
                <a:ext cx="6350" cy="6350"/>
              </a:xfrm>
              <a:custGeom>
                <a:avLst/>
                <a:gdLst>
                  <a:gd name="T0" fmla="*/ 1588 w 4"/>
                  <a:gd name="T1" fmla="*/ 2117 h 3"/>
                  <a:gd name="T2" fmla="*/ 4763 w 4"/>
                  <a:gd name="T3" fmla="*/ 2117 h 3"/>
                  <a:gd name="T4" fmla="*/ 3175 w 4"/>
                  <a:gd name="T5" fmla="*/ 4233 h 3"/>
                  <a:gd name="T6" fmla="*/ 0 w 4"/>
                  <a:gd name="T7" fmla="*/ 6350 h 3"/>
                  <a:gd name="T8" fmla="*/ 1588 w 4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5" name="Freeform 341"/>
              <p:cNvSpPr>
                <a:spLocks noChangeAspect="1"/>
              </p:cNvSpPr>
              <p:nvPr/>
            </p:nvSpPr>
            <p:spPr bwMode="auto">
              <a:xfrm>
                <a:off x="5143500" y="3806825"/>
                <a:ext cx="4763" cy="6350"/>
              </a:xfrm>
              <a:custGeom>
                <a:avLst/>
                <a:gdLst>
                  <a:gd name="T0" fmla="*/ 1587 w 3"/>
                  <a:gd name="T1" fmla="*/ 2117 h 3"/>
                  <a:gd name="T2" fmla="*/ 4762 w 3"/>
                  <a:gd name="T3" fmla="*/ 2117 h 3"/>
                  <a:gd name="T4" fmla="*/ 3175 w 3"/>
                  <a:gd name="T5" fmla="*/ 4233 h 3"/>
                  <a:gd name="T6" fmla="*/ 0 w 3"/>
                  <a:gd name="T7" fmla="*/ 4233 h 3"/>
                  <a:gd name="T8" fmla="*/ 1587 w 3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6" name="Freeform 342"/>
              <p:cNvSpPr>
                <a:spLocks noChangeAspect="1"/>
              </p:cNvSpPr>
              <p:nvPr/>
            </p:nvSpPr>
            <p:spPr bwMode="auto">
              <a:xfrm>
                <a:off x="5160963" y="3798887"/>
                <a:ext cx="6350" cy="6350"/>
              </a:xfrm>
              <a:custGeom>
                <a:avLst/>
                <a:gdLst>
                  <a:gd name="T0" fmla="*/ 2117 w 3"/>
                  <a:gd name="T1" fmla="*/ 0 h 2"/>
                  <a:gd name="T2" fmla="*/ 6350 w 3"/>
                  <a:gd name="T3" fmla="*/ 0 h 2"/>
                  <a:gd name="T4" fmla="*/ 4233 w 3"/>
                  <a:gd name="T5" fmla="*/ 2381 h 2"/>
                  <a:gd name="T6" fmla="*/ 0 w 3"/>
                  <a:gd name="T7" fmla="*/ 4762 h 2"/>
                  <a:gd name="T8" fmla="*/ 211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7" name="Freeform 343"/>
              <p:cNvSpPr>
                <a:spLocks noChangeAspect="1"/>
              </p:cNvSpPr>
              <p:nvPr/>
            </p:nvSpPr>
            <p:spPr bwMode="auto">
              <a:xfrm>
                <a:off x="5130800" y="3716337"/>
                <a:ext cx="17463" cy="12700"/>
              </a:xfrm>
              <a:custGeom>
                <a:avLst/>
                <a:gdLst>
                  <a:gd name="T0" fmla="*/ 11641 w 9"/>
                  <a:gd name="T1" fmla="*/ 1814 h 7"/>
                  <a:gd name="T2" fmla="*/ 17462 w 9"/>
                  <a:gd name="T3" fmla="*/ 10886 h 7"/>
                  <a:gd name="T4" fmla="*/ 15522 w 9"/>
                  <a:gd name="T5" fmla="*/ 12700 h 7"/>
                  <a:gd name="T6" fmla="*/ 7761 w 9"/>
                  <a:gd name="T7" fmla="*/ 10886 h 7"/>
                  <a:gd name="T8" fmla="*/ 9701 w 9"/>
                  <a:gd name="T9" fmla="*/ 7257 h 7"/>
                  <a:gd name="T10" fmla="*/ 3880 w 9"/>
                  <a:gd name="T11" fmla="*/ 9071 h 7"/>
                  <a:gd name="T12" fmla="*/ 1940 w 9"/>
                  <a:gd name="T13" fmla="*/ 3629 h 7"/>
                  <a:gd name="T14" fmla="*/ 11641 w 9"/>
                  <a:gd name="T15" fmla="*/ 181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8" name="Freeform 344"/>
              <p:cNvSpPr>
                <a:spLocks noChangeAspect="1"/>
              </p:cNvSpPr>
              <p:nvPr/>
            </p:nvSpPr>
            <p:spPr bwMode="auto">
              <a:xfrm>
                <a:off x="5130800" y="3738562"/>
                <a:ext cx="9525" cy="20638"/>
              </a:xfrm>
              <a:custGeom>
                <a:avLst/>
                <a:gdLst>
                  <a:gd name="T0" fmla="*/ 0 w 5"/>
                  <a:gd name="T1" fmla="*/ 1905 h 10"/>
                  <a:gd name="T2" fmla="*/ 7620 w 5"/>
                  <a:gd name="T3" fmla="*/ 3810 h 10"/>
                  <a:gd name="T4" fmla="*/ 7620 w 5"/>
                  <a:gd name="T5" fmla="*/ 17145 h 10"/>
                  <a:gd name="T6" fmla="*/ 1905 w 5"/>
                  <a:gd name="T7" fmla="*/ 13335 h 10"/>
                  <a:gd name="T8" fmla="*/ 5715 w 5"/>
                  <a:gd name="T9" fmla="*/ 9525 h 10"/>
                  <a:gd name="T10" fmla="*/ 0 w 5"/>
                  <a:gd name="T11" fmla="*/ 190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09" name="Freeform 345"/>
              <p:cNvSpPr>
                <a:spLocks noChangeAspect="1"/>
              </p:cNvSpPr>
              <p:nvPr/>
            </p:nvSpPr>
            <p:spPr bwMode="auto">
              <a:xfrm>
                <a:off x="5122863" y="3738562"/>
                <a:ext cx="6350" cy="7938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4233 h 3"/>
                  <a:gd name="T4" fmla="*/ 1587 w 3"/>
                  <a:gd name="T5" fmla="*/ 6350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0" name="Freeform 346"/>
              <p:cNvSpPr>
                <a:spLocks noChangeAspect="1"/>
              </p:cNvSpPr>
              <p:nvPr/>
            </p:nvSpPr>
            <p:spPr bwMode="auto">
              <a:xfrm>
                <a:off x="5076825" y="3838575"/>
                <a:ext cx="71438" cy="26987"/>
              </a:xfrm>
              <a:custGeom>
                <a:avLst/>
                <a:gdLst>
                  <a:gd name="T0" fmla="*/ 5689 w 36"/>
                  <a:gd name="T1" fmla="*/ 0 h 13"/>
                  <a:gd name="T2" fmla="*/ 1896 w 36"/>
                  <a:gd name="T3" fmla="*/ 7815 h 13"/>
                  <a:gd name="T4" fmla="*/ 1896 w 36"/>
                  <a:gd name="T5" fmla="*/ 13677 h 13"/>
                  <a:gd name="T6" fmla="*/ 22754 w 36"/>
                  <a:gd name="T7" fmla="*/ 15631 h 13"/>
                  <a:gd name="T8" fmla="*/ 30339 w 36"/>
                  <a:gd name="T9" fmla="*/ 19538 h 13"/>
                  <a:gd name="T10" fmla="*/ 32235 w 36"/>
                  <a:gd name="T11" fmla="*/ 25400 h 13"/>
                  <a:gd name="T12" fmla="*/ 64470 w 36"/>
                  <a:gd name="T13" fmla="*/ 21492 h 13"/>
                  <a:gd name="T14" fmla="*/ 66366 w 36"/>
                  <a:gd name="T15" fmla="*/ 15631 h 13"/>
                  <a:gd name="T16" fmla="*/ 54989 w 36"/>
                  <a:gd name="T17" fmla="*/ 17585 h 13"/>
                  <a:gd name="T18" fmla="*/ 54989 w 36"/>
                  <a:gd name="T19" fmla="*/ 11723 h 13"/>
                  <a:gd name="T20" fmla="*/ 41716 w 36"/>
                  <a:gd name="T21" fmla="*/ 11723 h 13"/>
                  <a:gd name="T22" fmla="*/ 32235 w 36"/>
                  <a:gd name="T23" fmla="*/ 7815 h 13"/>
                  <a:gd name="T24" fmla="*/ 20858 w 36"/>
                  <a:gd name="T25" fmla="*/ 9769 h 13"/>
                  <a:gd name="T26" fmla="*/ 13273 w 36"/>
                  <a:gd name="T27" fmla="*/ 3908 h 13"/>
                  <a:gd name="T28" fmla="*/ 5689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1" name="Freeform 347"/>
              <p:cNvSpPr>
                <a:spLocks noChangeAspect="1"/>
              </p:cNvSpPr>
              <p:nvPr/>
            </p:nvSpPr>
            <p:spPr bwMode="auto">
              <a:xfrm>
                <a:off x="5180013" y="3808412"/>
                <a:ext cx="15875" cy="26988"/>
              </a:xfrm>
              <a:custGeom>
                <a:avLst/>
                <a:gdLst>
                  <a:gd name="T0" fmla="*/ 14287 w 7"/>
                  <a:gd name="T1" fmla="*/ 3908 h 13"/>
                  <a:gd name="T2" fmla="*/ 0 w 7"/>
                  <a:gd name="T3" fmla="*/ 23446 h 13"/>
                  <a:gd name="T4" fmla="*/ 0 w 7"/>
                  <a:gd name="T5" fmla="*/ 17585 h 13"/>
                  <a:gd name="T6" fmla="*/ 2041 w 7"/>
                  <a:gd name="T7" fmla="*/ 9769 h 13"/>
                  <a:gd name="T8" fmla="*/ 14287 w 7"/>
                  <a:gd name="T9" fmla="*/ 390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2" name="Freeform 348"/>
              <p:cNvSpPr>
                <a:spLocks noChangeAspect="1"/>
              </p:cNvSpPr>
              <p:nvPr/>
            </p:nvSpPr>
            <p:spPr bwMode="auto">
              <a:xfrm>
                <a:off x="5165725" y="3836987"/>
                <a:ext cx="9525" cy="12700"/>
              </a:xfrm>
              <a:custGeom>
                <a:avLst/>
                <a:gdLst>
                  <a:gd name="T0" fmla="*/ 3810 w 5"/>
                  <a:gd name="T1" fmla="*/ 1814 h 7"/>
                  <a:gd name="T2" fmla="*/ 9525 w 5"/>
                  <a:gd name="T3" fmla="*/ 10886 h 7"/>
                  <a:gd name="T4" fmla="*/ 1905 w 5"/>
                  <a:gd name="T5" fmla="*/ 9071 h 7"/>
                  <a:gd name="T6" fmla="*/ 3810 w 5"/>
                  <a:gd name="T7" fmla="*/ 181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3" name="Freeform 349"/>
              <p:cNvSpPr>
                <a:spLocks noChangeAspect="1"/>
              </p:cNvSpPr>
              <p:nvPr/>
            </p:nvSpPr>
            <p:spPr bwMode="auto">
              <a:xfrm>
                <a:off x="5167313" y="3813175"/>
                <a:ext cx="6350" cy="3175"/>
              </a:xfrm>
              <a:custGeom>
                <a:avLst/>
                <a:gdLst>
                  <a:gd name="T0" fmla="*/ 4233 w 3"/>
                  <a:gd name="T1" fmla="*/ 0 h 2"/>
                  <a:gd name="T2" fmla="*/ 6350 w 3"/>
                  <a:gd name="T3" fmla="*/ 1588 h 2"/>
                  <a:gd name="T4" fmla="*/ 2117 w 3"/>
                  <a:gd name="T5" fmla="*/ 1588 h 2"/>
                  <a:gd name="T6" fmla="*/ 0 w 3"/>
                  <a:gd name="T7" fmla="*/ 0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4" name="Freeform 350"/>
              <p:cNvSpPr>
                <a:spLocks noChangeAspect="1"/>
              </p:cNvSpPr>
              <p:nvPr/>
            </p:nvSpPr>
            <p:spPr bwMode="auto">
              <a:xfrm>
                <a:off x="5154613" y="3787775"/>
                <a:ext cx="6350" cy="4762"/>
              </a:xfrm>
              <a:custGeom>
                <a:avLst/>
                <a:gdLst>
                  <a:gd name="T0" fmla="*/ 3175 w 3"/>
                  <a:gd name="T1" fmla="*/ 2382 h 2"/>
                  <a:gd name="T2" fmla="*/ 4763 w 3"/>
                  <a:gd name="T3" fmla="*/ 4763 h 2"/>
                  <a:gd name="T4" fmla="*/ 1588 w 3"/>
                  <a:gd name="T5" fmla="*/ 4763 h 2"/>
                  <a:gd name="T6" fmla="*/ 0 w 3"/>
                  <a:gd name="T7" fmla="*/ 2382 h 2"/>
                  <a:gd name="T8" fmla="*/ 3175 w 3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5" name="Freeform 351"/>
              <p:cNvSpPr>
                <a:spLocks noChangeAspect="1"/>
              </p:cNvSpPr>
              <p:nvPr/>
            </p:nvSpPr>
            <p:spPr bwMode="auto">
              <a:xfrm>
                <a:off x="5126038" y="3687762"/>
                <a:ext cx="9525" cy="6350"/>
              </a:xfrm>
              <a:custGeom>
                <a:avLst/>
                <a:gdLst>
                  <a:gd name="T0" fmla="*/ 3969 w 4"/>
                  <a:gd name="T1" fmla="*/ 2117 h 3"/>
                  <a:gd name="T2" fmla="*/ 7937 w 4"/>
                  <a:gd name="T3" fmla="*/ 4233 h 3"/>
                  <a:gd name="T4" fmla="*/ 3969 w 4"/>
                  <a:gd name="T5" fmla="*/ 4233 h 3"/>
                  <a:gd name="T6" fmla="*/ 0 w 4"/>
                  <a:gd name="T7" fmla="*/ 2117 h 3"/>
                  <a:gd name="T8" fmla="*/ 3969 w 4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6" name="Freeform 352"/>
              <p:cNvSpPr>
                <a:spLocks noChangeAspect="1"/>
              </p:cNvSpPr>
              <p:nvPr/>
            </p:nvSpPr>
            <p:spPr bwMode="auto">
              <a:xfrm>
                <a:off x="5137150" y="3681412"/>
                <a:ext cx="9525" cy="9525"/>
              </a:xfrm>
              <a:custGeom>
                <a:avLst/>
                <a:gdLst>
                  <a:gd name="T0" fmla="*/ 7620 w 5"/>
                  <a:gd name="T1" fmla="*/ 0 h 5"/>
                  <a:gd name="T2" fmla="*/ 3810 w 5"/>
                  <a:gd name="T3" fmla="*/ 1905 h 5"/>
                  <a:gd name="T4" fmla="*/ 1905 w 5"/>
                  <a:gd name="T5" fmla="*/ 7620 h 5"/>
                  <a:gd name="T6" fmla="*/ 5715 w 5"/>
                  <a:gd name="T7" fmla="*/ 3810 h 5"/>
                  <a:gd name="T8" fmla="*/ 762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7" name="Freeform 353"/>
              <p:cNvSpPr>
                <a:spLocks noChangeAspect="1"/>
              </p:cNvSpPr>
              <p:nvPr/>
            </p:nvSpPr>
            <p:spPr bwMode="auto">
              <a:xfrm>
                <a:off x="5003800" y="3041650"/>
                <a:ext cx="33338" cy="25400"/>
              </a:xfrm>
              <a:custGeom>
                <a:avLst/>
                <a:gdLst>
                  <a:gd name="T0" fmla="*/ 29882 w 17"/>
                  <a:gd name="T1" fmla="*/ 3663 h 13"/>
                  <a:gd name="T2" fmla="*/ 11206 w 17"/>
                  <a:gd name="T3" fmla="*/ 14654 h 13"/>
                  <a:gd name="T4" fmla="*/ 7471 w 17"/>
                  <a:gd name="T5" fmla="*/ 23812 h 13"/>
                  <a:gd name="T6" fmla="*/ 3735 w 17"/>
                  <a:gd name="T7" fmla="*/ 21980 h 13"/>
                  <a:gd name="T8" fmla="*/ 7471 w 17"/>
                  <a:gd name="T9" fmla="*/ 14654 h 13"/>
                  <a:gd name="T10" fmla="*/ 0 w 17"/>
                  <a:gd name="T11" fmla="*/ 9158 h 13"/>
                  <a:gd name="T12" fmla="*/ 5603 w 17"/>
                  <a:gd name="T13" fmla="*/ 3663 h 13"/>
                  <a:gd name="T14" fmla="*/ 22412 w 17"/>
                  <a:gd name="T15" fmla="*/ 0 h 13"/>
                  <a:gd name="T16" fmla="*/ 29882 w 17"/>
                  <a:gd name="T17" fmla="*/ 1832 h 13"/>
                  <a:gd name="T18" fmla="*/ 29882 w 17"/>
                  <a:gd name="T19" fmla="*/ 366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8" name="Freeform 354"/>
              <p:cNvSpPr>
                <a:spLocks noChangeAspect="1"/>
              </p:cNvSpPr>
              <p:nvPr/>
            </p:nvSpPr>
            <p:spPr bwMode="auto">
              <a:xfrm>
                <a:off x="5005388" y="3022600"/>
                <a:ext cx="23812" cy="14287"/>
              </a:xfrm>
              <a:custGeom>
                <a:avLst/>
                <a:gdLst>
                  <a:gd name="T0" fmla="*/ 12965 w 12"/>
                  <a:gd name="T1" fmla="*/ 0 h 8"/>
                  <a:gd name="T2" fmla="*/ 22225 w 12"/>
                  <a:gd name="T3" fmla="*/ 8929 h 8"/>
                  <a:gd name="T4" fmla="*/ 14817 w 12"/>
                  <a:gd name="T5" fmla="*/ 8929 h 8"/>
                  <a:gd name="T6" fmla="*/ 12965 w 12"/>
                  <a:gd name="T7" fmla="*/ 14287 h 8"/>
                  <a:gd name="T8" fmla="*/ 5556 w 12"/>
                  <a:gd name="T9" fmla="*/ 8929 h 8"/>
                  <a:gd name="T10" fmla="*/ 1852 w 12"/>
                  <a:gd name="T11" fmla="*/ 5358 h 8"/>
                  <a:gd name="T12" fmla="*/ 11113 w 12"/>
                  <a:gd name="T13" fmla="*/ 3572 h 8"/>
                  <a:gd name="T14" fmla="*/ 12965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19" name="Freeform 355"/>
              <p:cNvSpPr>
                <a:spLocks noChangeAspect="1"/>
              </p:cNvSpPr>
              <p:nvPr/>
            </p:nvSpPr>
            <p:spPr bwMode="auto">
              <a:xfrm>
                <a:off x="5291138" y="3838575"/>
                <a:ext cx="63500" cy="38100"/>
              </a:xfrm>
              <a:custGeom>
                <a:avLst/>
                <a:gdLst>
                  <a:gd name="T0" fmla="*/ 40865 w 31"/>
                  <a:gd name="T1" fmla="*/ 13452 h 19"/>
                  <a:gd name="T2" fmla="*/ 58379 w 31"/>
                  <a:gd name="T3" fmla="*/ 1922 h 19"/>
                  <a:gd name="T4" fmla="*/ 56433 w 31"/>
                  <a:gd name="T5" fmla="*/ 0 h 19"/>
                  <a:gd name="T6" fmla="*/ 36973 w 31"/>
                  <a:gd name="T7" fmla="*/ 9609 h 19"/>
                  <a:gd name="T8" fmla="*/ 31135 w 31"/>
                  <a:gd name="T9" fmla="*/ 11530 h 19"/>
                  <a:gd name="T10" fmla="*/ 19460 w 31"/>
                  <a:gd name="T11" fmla="*/ 9609 h 19"/>
                  <a:gd name="T12" fmla="*/ 13622 w 31"/>
                  <a:gd name="T13" fmla="*/ 7687 h 19"/>
                  <a:gd name="T14" fmla="*/ 13622 w 31"/>
                  <a:gd name="T15" fmla="*/ 13452 h 19"/>
                  <a:gd name="T16" fmla="*/ 1946 w 31"/>
                  <a:gd name="T17" fmla="*/ 15374 h 19"/>
                  <a:gd name="T18" fmla="*/ 0 w 31"/>
                  <a:gd name="T19" fmla="*/ 26904 h 19"/>
                  <a:gd name="T20" fmla="*/ 9730 w 31"/>
                  <a:gd name="T21" fmla="*/ 30748 h 19"/>
                  <a:gd name="T22" fmla="*/ 17514 w 31"/>
                  <a:gd name="T23" fmla="*/ 30748 h 19"/>
                  <a:gd name="T24" fmla="*/ 23352 w 31"/>
                  <a:gd name="T25" fmla="*/ 34591 h 19"/>
                  <a:gd name="T26" fmla="*/ 31135 w 31"/>
                  <a:gd name="T27" fmla="*/ 26904 h 19"/>
                  <a:gd name="T28" fmla="*/ 36973 w 31"/>
                  <a:gd name="T29" fmla="*/ 21139 h 19"/>
                  <a:gd name="T30" fmla="*/ 44757 w 31"/>
                  <a:gd name="T31" fmla="*/ 21139 h 19"/>
                  <a:gd name="T32" fmla="*/ 44757 w 31"/>
                  <a:gd name="T33" fmla="*/ 19217 h 19"/>
                  <a:gd name="T34" fmla="*/ 40865 w 31"/>
                  <a:gd name="T35" fmla="*/ 1345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20" name="Freeform 356"/>
              <p:cNvSpPr>
                <a:spLocks noChangeAspect="1"/>
              </p:cNvSpPr>
              <p:nvPr/>
            </p:nvSpPr>
            <p:spPr bwMode="auto">
              <a:xfrm>
                <a:off x="5572125" y="4352925"/>
                <a:ext cx="269875" cy="188913"/>
              </a:xfrm>
              <a:custGeom>
                <a:avLst/>
                <a:gdLst>
                  <a:gd name="T0" fmla="*/ 2147483646 w 134"/>
                  <a:gd name="T1" fmla="*/ 2147483646 h 94"/>
                  <a:gd name="T2" fmla="*/ 2147483646 w 134"/>
                  <a:gd name="T3" fmla="*/ 2147483646 h 94"/>
                  <a:gd name="T4" fmla="*/ 2147483646 w 134"/>
                  <a:gd name="T5" fmla="*/ 2147483646 h 94"/>
                  <a:gd name="T6" fmla="*/ 2147483646 w 134"/>
                  <a:gd name="T7" fmla="*/ 2147483646 h 94"/>
                  <a:gd name="T8" fmla="*/ 2147483646 w 134"/>
                  <a:gd name="T9" fmla="*/ 2147483646 h 94"/>
                  <a:gd name="T10" fmla="*/ 2147483646 w 134"/>
                  <a:gd name="T11" fmla="*/ 2147483646 h 94"/>
                  <a:gd name="T12" fmla="*/ 2147483646 w 134"/>
                  <a:gd name="T13" fmla="*/ 2147483646 h 94"/>
                  <a:gd name="T14" fmla="*/ 2147483646 w 134"/>
                  <a:gd name="T15" fmla="*/ 2147483646 h 94"/>
                  <a:gd name="T16" fmla="*/ 2147483646 w 134"/>
                  <a:gd name="T17" fmla="*/ 2147483646 h 94"/>
                  <a:gd name="T18" fmla="*/ 2147483646 w 134"/>
                  <a:gd name="T19" fmla="*/ 2147483646 h 94"/>
                  <a:gd name="T20" fmla="*/ 2147483646 w 134"/>
                  <a:gd name="T21" fmla="*/ 2147483646 h 94"/>
                  <a:gd name="T22" fmla="*/ 2147483646 w 134"/>
                  <a:gd name="T23" fmla="*/ 2147483646 h 94"/>
                  <a:gd name="T24" fmla="*/ 2147483646 w 134"/>
                  <a:gd name="T25" fmla="*/ 2147483646 h 94"/>
                  <a:gd name="T26" fmla="*/ 2147483646 w 134"/>
                  <a:gd name="T27" fmla="*/ 2147483646 h 94"/>
                  <a:gd name="T28" fmla="*/ 2147483646 w 134"/>
                  <a:gd name="T29" fmla="*/ 2147483646 h 94"/>
                  <a:gd name="T30" fmla="*/ 0 w 134"/>
                  <a:gd name="T31" fmla="*/ 2147483646 h 94"/>
                  <a:gd name="T32" fmla="*/ 2147483646 w 134"/>
                  <a:gd name="T33" fmla="*/ 2147483646 h 94"/>
                  <a:gd name="T34" fmla="*/ 2147483646 w 134"/>
                  <a:gd name="T35" fmla="*/ 2147483646 h 94"/>
                  <a:gd name="T36" fmla="*/ 2147483646 w 134"/>
                  <a:gd name="T37" fmla="*/ 2147483646 h 94"/>
                  <a:gd name="T38" fmla="*/ 2147483646 w 134"/>
                  <a:gd name="T39" fmla="*/ 2147483646 h 94"/>
                  <a:gd name="T40" fmla="*/ 2147483646 w 134"/>
                  <a:gd name="T41" fmla="*/ 2147483646 h 94"/>
                  <a:gd name="T42" fmla="*/ 2147483646 w 134"/>
                  <a:gd name="T43" fmla="*/ 2147483646 h 94"/>
                  <a:gd name="T44" fmla="*/ 2147483646 w 134"/>
                  <a:gd name="T45" fmla="*/ 2147483646 h 94"/>
                  <a:gd name="T46" fmla="*/ 2147483646 w 134"/>
                  <a:gd name="T47" fmla="*/ 2147483646 h 94"/>
                  <a:gd name="T48" fmla="*/ 2147483646 w 134"/>
                  <a:gd name="T49" fmla="*/ 2147483646 h 94"/>
                  <a:gd name="T50" fmla="*/ 2147483646 w 134"/>
                  <a:gd name="T51" fmla="*/ 2147483646 h 94"/>
                  <a:gd name="T52" fmla="*/ 2147483646 w 134"/>
                  <a:gd name="T53" fmla="*/ 2147483646 h 94"/>
                  <a:gd name="T54" fmla="*/ 2147483646 w 134"/>
                  <a:gd name="T55" fmla="*/ 0 h 94"/>
                  <a:gd name="T56" fmla="*/ 2147483646 w 134"/>
                  <a:gd name="T57" fmla="*/ 2147483646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4" h="94">
                    <a:moveTo>
                      <a:pt x="134" y="35"/>
                    </a:moveTo>
                    <a:cubicBezTo>
                      <a:pt x="130" y="38"/>
                      <a:pt x="125" y="39"/>
                      <a:pt x="122" y="42"/>
                    </a:cubicBezTo>
                    <a:cubicBezTo>
                      <a:pt x="121" y="45"/>
                      <a:pt x="124" y="49"/>
                      <a:pt x="122" y="50"/>
                    </a:cubicBezTo>
                    <a:cubicBezTo>
                      <a:pt x="116" y="55"/>
                      <a:pt x="108" y="55"/>
                      <a:pt x="101" y="58"/>
                    </a:cubicBezTo>
                    <a:cubicBezTo>
                      <a:pt x="96" y="60"/>
                      <a:pt x="90" y="63"/>
                      <a:pt x="86" y="66"/>
                    </a:cubicBezTo>
                    <a:cubicBezTo>
                      <a:pt x="83" y="68"/>
                      <a:pt x="82" y="72"/>
                      <a:pt x="79" y="73"/>
                    </a:cubicBezTo>
                    <a:cubicBezTo>
                      <a:pt x="76" y="74"/>
                      <a:pt x="73" y="72"/>
                      <a:pt x="71" y="73"/>
                    </a:cubicBezTo>
                    <a:cubicBezTo>
                      <a:pt x="66" y="74"/>
                      <a:pt x="63" y="78"/>
                      <a:pt x="59" y="79"/>
                    </a:cubicBezTo>
                    <a:cubicBezTo>
                      <a:pt x="56" y="80"/>
                      <a:pt x="52" y="79"/>
                      <a:pt x="48" y="79"/>
                    </a:cubicBezTo>
                    <a:cubicBezTo>
                      <a:pt x="45" y="80"/>
                      <a:pt x="41" y="81"/>
                      <a:pt x="38" y="83"/>
                    </a:cubicBezTo>
                    <a:cubicBezTo>
                      <a:pt x="35" y="85"/>
                      <a:pt x="34" y="90"/>
                      <a:pt x="31" y="92"/>
                    </a:cubicBezTo>
                    <a:cubicBezTo>
                      <a:pt x="26" y="94"/>
                      <a:pt x="20" y="94"/>
                      <a:pt x="14" y="92"/>
                    </a:cubicBezTo>
                    <a:cubicBezTo>
                      <a:pt x="11" y="91"/>
                      <a:pt x="11" y="87"/>
                      <a:pt x="10" y="84"/>
                    </a:cubicBezTo>
                    <a:cubicBezTo>
                      <a:pt x="9" y="80"/>
                      <a:pt x="10" y="76"/>
                      <a:pt x="9" y="72"/>
                    </a:cubicBezTo>
                    <a:cubicBezTo>
                      <a:pt x="8" y="68"/>
                      <a:pt x="7" y="63"/>
                      <a:pt x="4" y="59"/>
                    </a:cubicBezTo>
                    <a:cubicBezTo>
                      <a:pt x="4" y="58"/>
                      <a:pt x="0" y="59"/>
                      <a:pt x="0" y="58"/>
                    </a:cubicBezTo>
                    <a:cubicBezTo>
                      <a:pt x="0" y="56"/>
                      <a:pt x="3" y="55"/>
                      <a:pt x="4" y="54"/>
                    </a:cubicBezTo>
                    <a:cubicBezTo>
                      <a:pt x="5" y="51"/>
                      <a:pt x="5" y="48"/>
                      <a:pt x="5" y="45"/>
                    </a:cubicBezTo>
                    <a:cubicBezTo>
                      <a:pt x="5" y="43"/>
                      <a:pt x="5" y="42"/>
                      <a:pt x="4" y="40"/>
                    </a:cubicBezTo>
                    <a:cubicBezTo>
                      <a:pt x="6" y="38"/>
                      <a:pt x="7" y="37"/>
                      <a:pt x="8" y="35"/>
                    </a:cubicBezTo>
                    <a:cubicBezTo>
                      <a:pt x="9" y="32"/>
                      <a:pt x="8" y="29"/>
                      <a:pt x="8" y="27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3" y="23"/>
                      <a:pt x="14" y="26"/>
                      <a:pt x="15" y="26"/>
                    </a:cubicBezTo>
                    <a:cubicBezTo>
                      <a:pt x="27" y="26"/>
                      <a:pt x="39" y="24"/>
                      <a:pt x="50" y="24"/>
                    </a:cubicBezTo>
                    <a:lnTo>
                      <a:pt x="57" y="29"/>
                    </a:lnTo>
                    <a:cubicBezTo>
                      <a:pt x="59" y="31"/>
                      <a:pt x="62" y="30"/>
                      <a:pt x="64" y="28"/>
                    </a:cubicBezTo>
                    <a:cubicBezTo>
                      <a:pt x="69" y="24"/>
                      <a:pt x="71" y="18"/>
                      <a:pt x="75" y="13"/>
                    </a:cubicBezTo>
                    <a:cubicBezTo>
                      <a:pt x="89" y="9"/>
                      <a:pt x="103" y="4"/>
                      <a:pt x="117" y="0"/>
                    </a:cubicBezTo>
                    <a:lnTo>
                      <a:pt x="134" y="3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1" name="Freeform 357"/>
              <p:cNvSpPr>
                <a:spLocks noChangeAspect="1"/>
              </p:cNvSpPr>
              <p:nvPr/>
            </p:nvSpPr>
            <p:spPr bwMode="auto">
              <a:xfrm>
                <a:off x="5907088" y="4125913"/>
                <a:ext cx="12700" cy="34925"/>
              </a:xfrm>
              <a:custGeom>
                <a:avLst/>
                <a:gdLst>
                  <a:gd name="T0" fmla="*/ 2147483646 w 7"/>
                  <a:gd name="T1" fmla="*/ 2147483646 h 18"/>
                  <a:gd name="T2" fmla="*/ 2147483646 w 7"/>
                  <a:gd name="T3" fmla="*/ 2147483646 h 18"/>
                  <a:gd name="T4" fmla="*/ 2147483646 w 7"/>
                  <a:gd name="T5" fmla="*/ 2147483646 h 18"/>
                  <a:gd name="T6" fmla="*/ 0 w 7"/>
                  <a:gd name="T7" fmla="*/ 2147483646 h 18"/>
                  <a:gd name="T8" fmla="*/ 2147483646 w 7"/>
                  <a:gd name="T9" fmla="*/ 2147483646 h 18"/>
                  <a:gd name="T10" fmla="*/ 2147483646 w 7"/>
                  <a:gd name="T11" fmla="*/ 2147483646 h 18"/>
                  <a:gd name="T12" fmla="*/ 2147483646 w 7"/>
                  <a:gd name="T13" fmla="*/ 214748364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3" y="17"/>
                    </a:moveTo>
                    <a:cubicBezTo>
                      <a:pt x="4" y="15"/>
                      <a:pt x="5" y="14"/>
                      <a:pt x="5" y="12"/>
                    </a:cubicBezTo>
                    <a:cubicBezTo>
                      <a:pt x="6" y="9"/>
                      <a:pt x="7" y="4"/>
                      <a:pt x="5" y="2"/>
                    </a:cubicBezTo>
                    <a:cubicBezTo>
                      <a:pt x="4" y="0"/>
                      <a:pt x="2" y="5"/>
                      <a:pt x="0" y="7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4"/>
                      <a:pt x="0" y="16"/>
                      <a:pt x="1" y="18"/>
                    </a:cubicBezTo>
                    <a:cubicBezTo>
                      <a:pt x="1" y="18"/>
                      <a:pt x="2" y="18"/>
                      <a:pt x="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2" name="Freeform 358"/>
              <p:cNvSpPr>
                <a:spLocks noChangeAspect="1"/>
              </p:cNvSpPr>
              <p:nvPr/>
            </p:nvSpPr>
            <p:spPr bwMode="auto">
              <a:xfrm>
                <a:off x="5773738" y="4137025"/>
                <a:ext cx="25400" cy="53975"/>
              </a:xfrm>
              <a:custGeom>
                <a:avLst/>
                <a:gdLst>
                  <a:gd name="T0" fmla="*/ 2147483647 w 12"/>
                  <a:gd name="T1" fmla="*/ 2147483647 h 27"/>
                  <a:gd name="T2" fmla="*/ 2147483647 w 12"/>
                  <a:gd name="T3" fmla="*/ 2147483647 h 27"/>
                  <a:gd name="T4" fmla="*/ 2147483647 w 12"/>
                  <a:gd name="T5" fmla="*/ 2147483647 h 27"/>
                  <a:gd name="T6" fmla="*/ 2147483647 w 12"/>
                  <a:gd name="T7" fmla="*/ 2147483647 h 27"/>
                  <a:gd name="T8" fmla="*/ 2147483647 w 12"/>
                  <a:gd name="T9" fmla="*/ 2147483647 h 27"/>
                  <a:gd name="T10" fmla="*/ 2147483647 w 12"/>
                  <a:gd name="T11" fmla="*/ 0 h 27"/>
                  <a:gd name="T12" fmla="*/ 2147483647 w 12"/>
                  <a:gd name="T13" fmla="*/ 2147483647 h 27"/>
                  <a:gd name="T14" fmla="*/ 2147483647 w 12"/>
                  <a:gd name="T15" fmla="*/ 2147483647 h 27"/>
                  <a:gd name="T16" fmla="*/ 2147483647 w 12"/>
                  <a:gd name="T17" fmla="*/ 2147483647 h 27"/>
                  <a:gd name="T18" fmla="*/ 2147483647 w 12"/>
                  <a:gd name="T19" fmla="*/ 2147483647 h 27"/>
                  <a:gd name="T20" fmla="*/ 0 w 12"/>
                  <a:gd name="T21" fmla="*/ 2147483647 h 27"/>
                  <a:gd name="T22" fmla="*/ 2147483647 w 12"/>
                  <a:gd name="T23" fmla="*/ 2147483647 h 27"/>
                  <a:gd name="T24" fmla="*/ 2147483647 w 12"/>
                  <a:gd name="T25" fmla="*/ 214748364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27">
                    <a:moveTo>
                      <a:pt x="5" y="25"/>
                    </a:moveTo>
                    <a:cubicBezTo>
                      <a:pt x="7" y="25"/>
                      <a:pt x="9" y="24"/>
                      <a:pt x="10" y="23"/>
                    </a:cubicBezTo>
                    <a:cubicBezTo>
                      <a:pt x="11" y="21"/>
                      <a:pt x="12" y="20"/>
                      <a:pt x="11" y="18"/>
                    </a:cubicBezTo>
                    <a:cubicBezTo>
                      <a:pt x="11" y="16"/>
                      <a:pt x="7" y="15"/>
                      <a:pt x="7" y="12"/>
                    </a:cubicBezTo>
                    <a:cubicBezTo>
                      <a:pt x="6" y="10"/>
                      <a:pt x="9" y="9"/>
                      <a:pt x="9" y="7"/>
                    </a:cubicBezTo>
                    <a:cubicBezTo>
                      <a:pt x="8" y="5"/>
                      <a:pt x="7" y="2"/>
                      <a:pt x="5" y="0"/>
                    </a:cubicBezTo>
                    <a:cubicBezTo>
                      <a:pt x="3" y="0"/>
                      <a:pt x="2" y="3"/>
                      <a:pt x="1" y="5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2"/>
                      <a:pt x="0" y="14"/>
                      <a:pt x="1" y="16"/>
                    </a:cubicBezTo>
                    <a:cubicBezTo>
                      <a:pt x="1" y="17"/>
                      <a:pt x="2" y="19"/>
                      <a:pt x="1" y="21"/>
                    </a:cubicBezTo>
                    <a:cubicBezTo>
                      <a:pt x="1" y="22"/>
                      <a:pt x="1" y="22"/>
                      <a:pt x="0" y="23"/>
                    </a:cubicBezTo>
                    <a:cubicBezTo>
                      <a:pt x="0" y="24"/>
                      <a:pt x="1" y="26"/>
                      <a:pt x="2" y="27"/>
                    </a:cubicBezTo>
                    <a:cubicBezTo>
                      <a:pt x="3" y="27"/>
                      <a:pt x="4" y="26"/>
                      <a:pt x="5" y="2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1623" name="Freeform 359"/>
              <p:cNvSpPr>
                <a:spLocks noChangeAspect="1"/>
              </p:cNvSpPr>
              <p:nvPr/>
            </p:nvSpPr>
            <p:spPr bwMode="auto">
              <a:xfrm>
                <a:off x="5699125" y="4021138"/>
                <a:ext cx="9525" cy="14287"/>
              </a:xfrm>
              <a:custGeom>
                <a:avLst/>
                <a:gdLst>
                  <a:gd name="T0" fmla="*/ 0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2147483646 h 6"/>
                  <a:gd name="T10" fmla="*/ 0 w 5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" y="6"/>
                      <a:pt x="2" y="5"/>
                      <a:pt x="3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4" name="Freeform 360"/>
              <p:cNvSpPr>
                <a:spLocks noChangeAspect="1"/>
              </p:cNvSpPr>
              <p:nvPr/>
            </p:nvSpPr>
            <p:spPr bwMode="auto">
              <a:xfrm>
                <a:off x="5549900" y="4418013"/>
                <a:ext cx="17463" cy="20637"/>
              </a:xfrm>
              <a:custGeom>
                <a:avLst/>
                <a:gdLst>
                  <a:gd name="T0" fmla="*/ 0 w 9"/>
                  <a:gd name="T1" fmla="*/ 2147483646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2147483646 h 10"/>
                  <a:gd name="T8" fmla="*/ 2147483646 w 9"/>
                  <a:gd name="T9" fmla="*/ 2147483646 h 10"/>
                  <a:gd name="T10" fmla="*/ 2147483646 w 9"/>
                  <a:gd name="T11" fmla="*/ 2147483646 h 10"/>
                  <a:gd name="T12" fmla="*/ 2147483646 w 9"/>
                  <a:gd name="T13" fmla="*/ 2147483646 h 10"/>
                  <a:gd name="T14" fmla="*/ 0 w 9"/>
                  <a:gd name="T15" fmla="*/ 2147483646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1"/>
                      <a:pt x="3" y="4"/>
                      <a:pt x="4" y="5"/>
                    </a:cubicBezTo>
                    <a:cubicBezTo>
                      <a:pt x="5" y="6"/>
                      <a:pt x="6" y="3"/>
                      <a:pt x="7" y="4"/>
                    </a:cubicBezTo>
                    <a:cubicBezTo>
                      <a:pt x="8" y="5"/>
                      <a:pt x="9" y="8"/>
                      <a:pt x="8" y="9"/>
                    </a:cubicBezTo>
                    <a:cubicBezTo>
                      <a:pt x="7" y="10"/>
                      <a:pt x="6" y="7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5" name="Freeform 361"/>
              <p:cNvSpPr>
                <a:spLocks noChangeAspect="1"/>
              </p:cNvSpPr>
              <p:nvPr/>
            </p:nvSpPr>
            <p:spPr bwMode="auto">
              <a:xfrm>
                <a:off x="5881688" y="4116388"/>
                <a:ext cx="26987" cy="15875"/>
              </a:xfrm>
              <a:custGeom>
                <a:avLst/>
                <a:gdLst>
                  <a:gd name="T0" fmla="*/ 2147483646 w 13"/>
                  <a:gd name="T1" fmla="*/ 2147483646 h 8"/>
                  <a:gd name="T2" fmla="*/ 2147483646 w 13"/>
                  <a:gd name="T3" fmla="*/ 2147483646 h 8"/>
                  <a:gd name="T4" fmla="*/ 2147483646 w 13"/>
                  <a:gd name="T5" fmla="*/ 2147483646 h 8"/>
                  <a:gd name="T6" fmla="*/ 2147483646 w 13"/>
                  <a:gd name="T7" fmla="*/ 2147483646 h 8"/>
                  <a:gd name="T8" fmla="*/ 2147483646 w 13"/>
                  <a:gd name="T9" fmla="*/ 2147483646 h 8"/>
                  <a:gd name="T10" fmla="*/ 2147483646 w 13"/>
                  <a:gd name="T11" fmla="*/ 0 h 8"/>
                  <a:gd name="T12" fmla="*/ 2147483646 w 13"/>
                  <a:gd name="T13" fmla="*/ 2147483646 h 8"/>
                  <a:gd name="T14" fmla="*/ 2147483646 w 13"/>
                  <a:gd name="T15" fmla="*/ 2147483646 h 8"/>
                  <a:gd name="T16" fmla="*/ 2147483646 w 13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" y="6"/>
                    </a:moveTo>
                    <a:cubicBezTo>
                      <a:pt x="0" y="6"/>
                      <a:pt x="1" y="8"/>
                      <a:pt x="1" y="7"/>
                    </a:cubicBezTo>
                    <a:cubicBezTo>
                      <a:pt x="3" y="7"/>
                      <a:pt x="5" y="5"/>
                      <a:pt x="7" y="4"/>
                    </a:cubicBezTo>
                    <a:cubicBezTo>
                      <a:pt x="9" y="4"/>
                      <a:pt x="10" y="5"/>
                      <a:pt x="11" y="4"/>
                    </a:cubicBezTo>
                    <a:cubicBezTo>
                      <a:pt x="12" y="3"/>
                      <a:pt x="13" y="2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1"/>
                      <a:pt x="8" y="1"/>
                      <a:pt x="6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3" y="5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6" name="Freeform 362"/>
              <p:cNvSpPr>
                <a:spLocks noChangeAspect="1"/>
              </p:cNvSpPr>
              <p:nvPr/>
            </p:nvSpPr>
            <p:spPr bwMode="auto">
              <a:xfrm>
                <a:off x="7135813" y="4608513"/>
                <a:ext cx="7937" cy="12700"/>
              </a:xfrm>
              <a:custGeom>
                <a:avLst/>
                <a:gdLst>
                  <a:gd name="T0" fmla="*/ 0 w 4"/>
                  <a:gd name="T1" fmla="*/ 2147483646 h 7"/>
                  <a:gd name="T2" fmla="*/ 2147483646 w 4"/>
                  <a:gd name="T3" fmla="*/ 0 h 7"/>
                  <a:gd name="T4" fmla="*/ 2147483646 w 4"/>
                  <a:gd name="T5" fmla="*/ 2147483646 h 7"/>
                  <a:gd name="T6" fmla="*/ 2147483646 w 4"/>
                  <a:gd name="T7" fmla="*/ 2147483646 h 7"/>
                  <a:gd name="T8" fmla="*/ 2147483646 w 4"/>
                  <a:gd name="T9" fmla="*/ 2147483646 h 7"/>
                  <a:gd name="T10" fmla="*/ 0 w 4"/>
                  <a:gd name="T11" fmla="*/ 214748364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7" name="Freeform 363"/>
              <p:cNvSpPr>
                <a:spLocks noChangeAspect="1"/>
              </p:cNvSpPr>
              <p:nvPr/>
            </p:nvSpPr>
            <p:spPr bwMode="auto">
              <a:xfrm>
                <a:off x="7235825" y="4321175"/>
                <a:ext cx="61913" cy="61913"/>
              </a:xfrm>
              <a:custGeom>
                <a:avLst/>
                <a:gdLst>
                  <a:gd name="T0" fmla="*/ 2147483646 w 31"/>
                  <a:gd name="T1" fmla="*/ 0 h 31"/>
                  <a:gd name="T2" fmla="*/ 2147483646 w 31"/>
                  <a:gd name="T3" fmla="*/ 2147483646 h 31"/>
                  <a:gd name="T4" fmla="*/ 2147483646 w 31"/>
                  <a:gd name="T5" fmla="*/ 2147483646 h 31"/>
                  <a:gd name="T6" fmla="*/ 2147483646 w 31"/>
                  <a:gd name="T7" fmla="*/ 2147483646 h 31"/>
                  <a:gd name="T8" fmla="*/ 2147483646 w 31"/>
                  <a:gd name="T9" fmla="*/ 2147483646 h 31"/>
                  <a:gd name="T10" fmla="*/ 2147483646 w 31"/>
                  <a:gd name="T11" fmla="*/ 2147483646 h 31"/>
                  <a:gd name="T12" fmla="*/ 2147483646 w 31"/>
                  <a:gd name="T13" fmla="*/ 2147483646 h 31"/>
                  <a:gd name="T14" fmla="*/ 2147483646 w 31"/>
                  <a:gd name="T15" fmla="*/ 2147483646 h 31"/>
                  <a:gd name="T16" fmla="*/ 2147483646 w 31"/>
                  <a:gd name="T17" fmla="*/ 2147483646 h 31"/>
                  <a:gd name="T18" fmla="*/ 2147483646 w 31"/>
                  <a:gd name="T19" fmla="*/ 2147483646 h 31"/>
                  <a:gd name="T20" fmla="*/ 2147483646 w 31"/>
                  <a:gd name="T21" fmla="*/ 2147483646 h 31"/>
                  <a:gd name="T22" fmla="*/ 2147483646 w 31"/>
                  <a:gd name="T23" fmla="*/ 2147483646 h 31"/>
                  <a:gd name="T24" fmla="*/ 2147483646 w 31"/>
                  <a:gd name="T25" fmla="*/ 2147483646 h 31"/>
                  <a:gd name="T26" fmla="*/ 2147483646 w 31"/>
                  <a:gd name="T27" fmla="*/ 2147483646 h 31"/>
                  <a:gd name="T28" fmla="*/ 2147483646 w 31"/>
                  <a:gd name="T29" fmla="*/ 2147483646 h 31"/>
                  <a:gd name="T30" fmla="*/ 2147483646 w 31"/>
                  <a:gd name="T31" fmla="*/ 2147483646 h 31"/>
                  <a:gd name="T32" fmla="*/ 2147483646 w 31"/>
                  <a:gd name="T33" fmla="*/ 2147483646 h 31"/>
                  <a:gd name="T34" fmla="*/ 2147483646 w 31"/>
                  <a:gd name="T35" fmla="*/ 2147483646 h 31"/>
                  <a:gd name="T36" fmla="*/ 2147483646 w 31"/>
                  <a:gd name="T37" fmla="*/ 2147483646 h 31"/>
                  <a:gd name="T38" fmla="*/ 2147483646 w 31"/>
                  <a:gd name="T39" fmla="*/ 0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1" h="31">
                    <a:moveTo>
                      <a:pt x="29" y="0"/>
                    </a:moveTo>
                    <a:cubicBezTo>
                      <a:pt x="30" y="1"/>
                      <a:pt x="31" y="4"/>
                      <a:pt x="31" y="6"/>
                    </a:cubicBezTo>
                    <a:cubicBezTo>
                      <a:pt x="31" y="8"/>
                      <a:pt x="28" y="9"/>
                      <a:pt x="28" y="11"/>
                    </a:cubicBezTo>
                    <a:cubicBezTo>
                      <a:pt x="27" y="14"/>
                      <a:pt x="29" y="18"/>
                      <a:pt x="27" y="21"/>
                    </a:cubicBezTo>
                    <a:cubicBezTo>
                      <a:pt x="27" y="23"/>
                      <a:pt x="24" y="25"/>
                      <a:pt x="22" y="26"/>
                    </a:cubicBezTo>
                    <a:cubicBezTo>
                      <a:pt x="20" y="27"/>
                      <a:pt x="18" y="26"/>
                      <a:pt x="16" y="27"/>
                    </a:cubicBezTo>
                    <a:cubicBezTo>
                      <a:pt x="15" y="27"/>
                      <a:pt x="17" y="29"/>
                      <a:pt x="16" y="30"/>
                    </a:cubicBezTo>
                    <a:cubicBezTo>
                      <a:pt x="14" y="31"/>
                      <a:pt x="13" y="30"/>
                      <a:pt x="12" y="29"/>
                    </a:cubicBezTo>
                    <a:cubicBezTo>
                      <a:pt x="9" y="29"/>
                      <a:pt x="6" y="28"/>
                      <a:pt x="4" y="26"/>
                    </a:cubicBezTo>
                    <a:cubicBezTo>
                      <a:pt x="2" y="25"/>
                      <a:pt x="2" y="23"/>
                      <a:pt x="2" y="20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3" y="8"/>
                      <a:pt x="7" y="9"/>
                      <a:pt x="9" y="6"/>
                    </a:cubicBezTo>
                    <a:cubicBezTo>
                      <a:pt x="10" y="6"/>
                      <a:pt x="8" y="5"/>
                      <a:pt x="8" y="5"/>
                    </a:cubicBezTo>
                    <a:cubicBezTo>
                      <a:pt x="8" y="4"/>
                      <a:pt x="9" y="3"/>
                      <a:pt x="10" y="3"/>
                    </a:cubicBezTo>
                    <a:cubicBezTo>
                      <a:pt x="10" y="3"/>
                      <a:pt x="11" y="4"/>
                      <a:pt x="11" y="4"/>
                    </a:cubicBezTo>
                    <a:cubicBezTo>
                      <a:pt x="13" y="4"/>
                      <a:pt x="15" y="3"/>
                      <a:pt x="16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1" y="3"/>
                      <a:pt x="23" y="2"/>
                      <a:pt x="24" y="2"/>
                    </a:cubicBezTo>
                    <a:cubicBezTo>
                      <a:pt x="25" y="2"/>
                      <a:pt x="25" y="3"/>
                      <a:pt x="26" y="3"/>
                    </a:cubicBezTo>
                    <a:cubicBezTo>
                      <a:pt x="27" y="3"/>
                      <a:pt x="28" y="0"/>
                      <a:pt x="29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8" name="Freeform 364"/>
              <p:cNvSpPr>
                <a:spLocks noChangeAspect="1"/>
              </p:cNvSpPr>
              <p:nvPr/>
            </p:nvSpPr>
            <p:spPr bwMode="auto">
              <a:xfrm>
                <a:off x="7516813" y="4167188"/>
                <a:ext cx="42862" cy="101600"/>
              </a:xfrm>
              <a:custGeom>
                <a:avLst/>
                <a:gdLst>
                  <a:gd name="T0" fmla="*/ 2147483646 w 21"/>
                  <a:gd name="T1" fmla="*/ 2147483646 h 51"/>
                  <a:gd name="T2" fmla="*/ 2147483646 w 21"/>
                  <a:gd name="T3" fmla="*/ 2147483646 h 51"/>
                  <a:gd name="T4" fmla="*/ 2147483646 w 21"/>
                  <a:gd name="T5" fmla="*/ 2147483646 h 51"/>
                  <a:gd name="T6" fmla="*/ 2147483646 w 21"/>
                  <a:gd name="T7" fmla="*/ 2147483646 h 51"/>
                  <a:gd name="T8" fmla="*/ 2147483646 w 21"/>
                  <a:gd name="T9" fmla="*/ 2147483646 h 51"/>
                  <a:gd name="T10" fmla="*/ 2147483646 w 21"/>
                  <a:gd name="T11" fmla="*/ 2147483646 h 51"/>
                  <a:gd name="T12" fmla="*/ 2147483646 w 21"/>
                  <a:gd name="T13" fmla="*/ 2147483646 h 51"/>
                  <a:gd name="T14" fmla="*/ 2147483646 w 21"/>
                  <a:gd name="T15" fmla="*/ 2147483646 h 51"/>
                  <a:gd name="T16" fmla="*/ 2147483646 w 21"/>
                  <a:gd name="T17" fmla="*/ 2147483646 h 51"/>
                  <a:gd name="T18" fmla="*/ 2147483646 w 21"/>
                  <a:gd name="T19" fmla="*/ 2147483646 h 51"/>
                  <a:gd name="T20" fmla="*/ 2147483646 w 21"/>
                  <a:gd name="T21" fmla="*/ 0 h 51"/>
                  <a:gd name="T22" fmla="*/ 2147483646 w 21"/>
                  <a:gd name="T23" fmla="*/ 2147483646 h 51"/>
                  <a:gd name="T24" fmla="*/ 2147483646 w 21"/>
                  <a:gd name="T25" fmla="*/ 2147483646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51">
                    <a:moveTo>
                      <a:pt x="21" y="6"/>
                    </a:moveTo>
                    <a:cubicBezTo>
                      <a:pt x="20" y="10"/>
                      <a:pt x="19" y="15"/>
                      <a:pt x="18" y="20"/>
                    </a:cubicBezTo>
                    <a:cubicBezTo>
                      <a:pt x="18" y="24"/>
                      <a:pt x="18" y="29"/>
                      <a:pt x="17" y="33"/>
                    </a:cubicBezTo>
                    <a:cubicBezTo>
                      <a:pt x="16" y="36"/>
                      <a:pt x="13" y="39"/>
                      <a:pt x="12" y="42"/>
                    </a:cubicBezTo>
                    <a:cubicBezTo>
                      <a:pt x="11" y="45"/>
                      <a:pt x="13" y="48"/>
                      <a:pt x="12" y="51"/>
                    </a:cubicBezTo>
                    <a:cubicBezTo>
                      <a:pt x="8" y="47"/>
                      <a:pt x="6" y="45"/>
                      <a:pt x="4" y="41"/>
                    </a:cubicBezTo>
                    <a:cubicBezTo>
                      <a:pt x="2" y="39"/>
                      <a:pt x="1" y="37"/>
                      <a:pt x="1" y="35"/>
                    </a:cubicBezTo>
                    <a:cubicBezTo>
                      <a:pt x="0" y="30"/>
                      <a:pt x="2" y="25"/>
                      <a:pt x="3" y="20"/>
                    </a:cubicBezTo>
                    <a:cubicBezTo>
                      <a:pt x="4" y="16"/>
                      <a:pt x="6" y="12"/>
                      <a:pt x="8" y="8"/>
                    </a:cubicBezTo>
                    <a:cubicBezTo>
                      <a:pt x="8" y="7"/>
                      <a:pt x="8" y="5"/>
                      <a:pt x="9" y="3"/>
                    </a:cubicBezTo>
                    <a:cubicBezTo>
                      <a:pt x="10" y="2"/>
                      <a:pt x="12" y="1"/>
                      <a:pt x="14" y="0"/>
                    </a:cubicBezTo>
                    <a:cubicBezTo>
                      <a:pt x="16" y="0"/>
                      <a:pt x="18" y="1"/>
                      <a:pt x="20" y="3"/>
                    </a:cubicBezTo>
                    <a:cubicBezTo>
                      <a:pt x="21" y="3"/>
                      <a:pt x="21" y="4"/>
                      <a:pt x="21" y="6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9" name="Freeform 365"/>
              <p:cNvSpPr>
                <a:spLocks noChangeAspect="1"/>
              </p:cNvSpPr>
              <p:nvPr/>
            </p:nvSpPr>
            <p:spPr bwMode="auto">
              <a:xfrm>
                <a:off x="7615238" y="4195763"/>
                <a:ext cx="6350" cy="9525"/>
              </a:xfrm>
              <a:custGeom>
                <a:avLst/>
                <a:gdLst>
                  <a:gd name="T0" fmla="*/ 2147483646 w 4"/>
                  <a:gd name="T1" fmla="*/ 0 h 5"/>
                  <a:gd name="T2" fmla="*/ 2147483646 w 4"/>
                  <a:gd name="T3" fmla="*/ 2147483646 h 5"/>
                  <a:gd name="T4" fmla="*/ 0 w 4"/>
                  <a:gd name="T5" fmla="*/ 2147483646 h 5"/>
                  <a:gd name="T6" fmla="*/ 2147483646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4" y="1"/>
                      <a:pt x="4" y="4"/>
                      <a:pt x="3" y="4"/>
                    </a:cubicBezTo>
                    <a:cubicBezTo>
                      <a:pt x="2" y="5"/>
                      <a:pt x="0" y="3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0" name="Freeform 366"/>
              <p:cNvSpPr>
                <a:spLocks noChangeAspect="1"/>
              </p:cNvSpPr>
              <p:nvPr/>
            </p:nvSpPr>
            <p:spPr bwMode="auto">
              <a:xfrm>
                <a:off x="7642225" y="4179888"/>
                <a:ext cx="6350" cy="9525"/>
              </a:xfrm>
              <a:custGeom>
                <a:avLst/>
                <a:gdLst>
                  <a:gd name="T0" fmla="*/ 2147483646 w 3"/>
                  <a:gd name="T1" fmla="*/ 0 h 4"/>
                  <a:gd name="T2" fmla="*/ 2147483646 w 3"/>
                  <a:gd name="T3" fmla="*/ 2147483646 h 4"/>
                  <a:gd name="T4" fmla="*/ 0 w 3"/>
                  <a:gd name="T5" fmla="*/ 2147483646 h 4"/>
                  <a:gd name="T6" fmla="*/ 2147483646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1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1" name="Freeform 367"/>
              <p:cNvSpPr>
                <a:spLocks noChangeAspect="1"/>
              </p:cNvSpPr>
              <p:nvPr/>
            </p:nvSpPr>
            <p:spPr bwMode="auto">
              <a:xfrm>
                <a:off x="7599363" y="4195763"/>
                <a:ext cx="9525" cy="9525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2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2" name="Freeform 368"/>
              <p:cNvSpPr>
                <a:spLocks noChangeAspect="1"/>
              </p:cNvSpPr>
              <p:nvPr/>
            </p:nvSpPr>
            <p:spPr bwMode="auto">
              <a:xfrm>
                <a:off x="7599363" y="4195763"/>
                <a:ext cx="9525" cy="9525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2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3" name="Freeform 369"/>
              <p:cNvSpPr>
                <a:spLocks noChangeAspect="1"/>
              </p:cNvSpPr>
              <p:nvPr/>
            </p:nvSpPr>
            <p:spPr bwMode="auto">
              <a:xfrm>
                <a:off x="7629525" y="3910013"/>
                <a:ext cx="20638" cy="14287"/>
              </a:xfrm>
              <a:custGeom>
                <a:avLst/>
                <a:gdLst>
                  <a:gd name="T0" fmla="*/ 2147483646 w 10"/>
                  <a:gd name="T1" fmla="*/ 0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7" y="0"/>
                    </a:moveTo>
                    <a:cubicBezTo>
                      <a:pt x="8" y="0"/>
                      <a:pt x="10" y="2"/>
                      <a:pt x="10" y="3"/>
                    </a:cubicBezTo>
                    <a:cubicBezTo>
                      <a:pt x="10" y="5"/>
                      <a:pt x="7" y="5"/>
                      <a:pt x="6" y="5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2" y="6"/>
                      <a:pt x="0" y="5"/>
                      <a:pt x="1" y="4"/>
                    </a:cubicBezTo>
                    <a:cubicBezTo>
                      <a:pt x="2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4" name="Freeform 370"/>
              <p:cNvSpPr>
                <a:spLocks noChangeAspect="1"/>
              </p:cNvSpPr>
              <p:nvPr/>
            </p:nvSpPr>
            <p:spPr bwMode="auto">
              <a:xfrm>
                <a:off x="5130800" y="2220912"/>
                <a:ext cx="3663950" cy="1438275"/>
              </a:xfrm>
              <a:custGeom>
                <a:avLst/>
                <a:gdLst>
                  <a:gd name="T0" fmla="*/ 2505992 w 1821"/>
                  <a:gd name="T1" fmla="*/ 950595 h 715"/>
                  <a:gd name="T2" fmla="*/ 2711807 w 1821"/>
                  <a:gd name="T3" fmla="*/ 748665 h 715"/>
                  <a:gd name="T4" fmla="*/ 2910000 w 1821"/>
                  <a:gd name="T5" fmla="*/ 708660 h 715"/>
                  <a:gd name="T6" fmla="*/ 2877603 w 1821"/>
                  <a:gd name="T7" fmla="*/ 830580 h 715"/>
                  <a:gd name="T8" fmla="*/ 3024342 w 1821"/>
                  <a:gd name="T9" fmla="*/ 868680 h 715"/>
                  <a:gd name="T10" fmla="*/ 3085324 w 1821"/>
                  <a:gd name="T11" fmla="*/ 706755 h 715"/>
                  <a:gd name="T12" fmla="*/ 3266365 w 1821"/>
                  <a:gd name="T13" fmla="*/ 541020 h 715"/>
                  <a:gd name="T14" fmla="*/ 3435972 w 1821"/>
                  <a:gd name="T15" fmla="*/ 483870 h 715"/>
                  <a:gd name="T16" fmla="*/ 2974794 w 1821"/>
                  <a:gd name="T17" fmla="*/ 381000 h 715"/>
                  <a:gd name="T18" fmla="*/ 2589843 w 1821"/>
                  <a:gd name="T19" fmla="*/ 295275 h 715"/>
                  <a:gd name="T20" fmla="*/ 2412613 w 1821"/>
                  <a:gd name="T21" fmla="*/ 240030 h 715"/>
                  <a:gd name="T22" fmla="*/ 2229666 w 1821"/>
                  <a:gd name="T23" fmla="*/ 270510 h 715"/>
                  <a:gd name="T24" fmla="*/ 1951434 w 1821"/>
                  <a:gd name="T25" fmla="*/ 190500 h 715"/>
                  <a:gd name="T26" fmla="*/ 1684637 w 1821"/>
                  <a:gd name="T27" fmla="*/ 186690 h 715"/>
                  <a:gd name="T28" fmla="*/ 1705599 w 1821"/>
                  <a:gd name="T29" fmla="*/ 72390 h 715"/>
                  <a:gd name="T30" fmla="*/ 1455953 w 1821"/>
                  <a:gd name="T31" fmla="*/ 36195 h 715"/>
                  <a:gd name="T32" fmla="*/ 1290157 w 1821"/>
                  <a:gd name="T33" fmla="*/ 97155 h 715"/>
                  <a:gd name="T34" fmla="*/ 1160570 w 1821"/>
                  <a:gd name="T35" fmla="*/ 184785 h 715"/>
                  <a:gd name="T36" fmla="*/ 1133890 w 1821"/>
                  <a:gd name="T37" fmla="*/ 329565 h 715"/>
                  <a:gd name="T38" fmla="*/ 998585 w 1821"/>
                  <a:gd name="T39" fmla="*/ 249555 h 715"/>
                  <a:gd name="T40" fmla="*/ 949037 w 1821"/>
                  <a:gd name="T41" fmla="*/ 259080 h 715"/>
                  <a:gd name="T42" fmla="*/ 1080530 w 1821"/>
                  <a:gd name="T43" fmla="*/ 436245 h 715"/>
                  <a:gd name="T44" fmla="*/ 949037 w 1821"/>
                  <a:gd name="T45" fmla="*/ 489585 h 715"/>
                  <a:gd name="T46" fmla="*/ 838507 w 1821"/>
                  <a:gd name="T47" fmla="*/ 215265 h 715"/>
                  <a:gd name="T48" fmla="*/ 687957 w 1821"/>
                  <a:gd name="T49" fmla="*/ 388620 h 715"/>
                  <a:gd name="T50" fmla="*/ 461179 w 1821"/>
                  <a:gd name="T51" fmla="*/ 415290 h 715"/>
                  <a:gd name="T52" fmla="*/ 335403 w 1821"/>
                  <a:gd name="T53" fmla="*/ 419100 h 715"/>
                  <a:gd name="T54" fmla="*/ 209627 w 1821"/>
                  <a:gd name="T55" fmla="*/ 542925 h 715"/>
                  <a:gd name="T56" fmla="*/ 89568 w 1821"/>
                  <a:gd name="T57" fmla="*/ 462915 h 715"/>
                  <a:gd name="T58" fmla="*/ 76228 w 1821"/>
                  <a:gd name="T59" fmla="*/ 352425 h 715"/>
                  <a:gd name="T60" fmla="*/ 1906 w 1821"/>
                  <a:gd name="T61" fmla="*/ 400050 h 715"/>
                  <a:gd name="T62" fmla="*/ 45737 w 1821"/>
                  <a:gd name="T63" fmla="*/ 558165 h 715"/>
                  <a:gd name="T64" fmla="*/ 28585 w 1821"/>
                  <a:gd name="T65" fmla="*/ 714375 h 715"/>
                  <a:gd name="T66" fmla="*/ 13340 w 1821"/>
                  <a:gd name="T67" fmla="*/ 758190 h 715"/>
                  <a:gd name="T68" fmla="*/ 26680 w 1821"/>
                  <a:gd name="T69" fmla="*/ 857250 h 715"/>
                  <a:gd name="T70" fmla="*/ 112436 w 1821"/>
                  <a:gd name="T71" fmla="*/ 946785 h 715"/>
                  <a:gd name="T72" fmla="*/ 165796 w 1821"/>
                  <a:gd name="T73" fmla="*/ 994410 h 715"/>
                  <a:gd name="T74" fmla="*/ 270609 w 1821"/>
                  <a:gd name="T75" fmla="*/ 1070610 h 715"/>
                  <a:gd name="T76" fmla="*/ 280138 w 1821"/>
                  <a:gd name="T77" fmla="*/ 1144905 h 715"/>
                  <a:gd name="T78" fmla="*/ 259175 w 1821"/>
                  <a:gd name="T79" fmla="*/ 1219200 h 715"/>
                  <a:gd name="T80" fmla="*/ 377328 w 1821"/>
                  <a:gd name="T81" fmla="*/ 1293495 h 715"/>
                  <a:gd name="T82" fmla="*/ 506916 w 1821"/>
                  <a:gd name="T83" fmla="*/ 1360170 h 715"/>
                  <a:gd name="T84" fmla="*/ 497387 w 1821"/>
                  <a:gd name="T85" fmla="*/ 1215390 h 715"/>
                  <a:gd name="T86" fmla="*/ 468802 w 1821"/>
                  <a:gd name="T87" fmla="*/ 1146810 h 715"/>
                  <a:gd name="T88" fmla="*/ 501198 w 1821"/>
                  <a:gd name="T89" fmla="*/ 1068705 h 715"/>
                  <a:gd name="T90" fmla="*/ 598389 w 1821"/>
                  <a:gd name="T91" fmla="*/ 1021080 h 715"/>
                  <a:gd name="T92" fmla="*/ 720354 w 1821"/>
                  <a:gd name="T93" fmla="*/ 1047750 h 715"/>
                  <a:gd name="T94" fmla="*/ 781336 w 1821"/>
                  <a:gd name="T95" fmla="*/ 967740 h 715"/>
                  <a:gd name="T96" fmla="*/ 924263 w 1821"/>
                  <a:gd name="T97" fmla="*/ 893445 h 715"/>
                  <a:gd name="T98" fmla="*/ 1029077 w 1821"/>
                  <a:gd name="T99" fmla="*/ 941070 h 715"/>
                  <a:gd name="T100" fmla="*/ 1210118 w 1821"/>
                  <a:gd name="T101" fmla="*/ 1047750 h 715"/>
                  <a:gd name="T102" fmla="*/ 1326365 w 1821"/>
                  <a:gd name="T103" fmla="*/ 1070610 h 715"/>
                  <a:gd name="T104" fmla="*/ 1469293 w 1821"/>
                  <a:gd name="T105" fmla="*/ 1061085 h 715"/>
                  <a:gd name="T106" fmla="*/ 1598880 w 1821"/>
                  <a:gd name="T107" fmla="*/ 1078230 h 715"/>
                  <a:gd name="T108" fmla="*/ 1699882 w 1821"/>
                  <a:gd name="T109" fmla="*/ 1022985 h 715"/>
                  <a:gd name="T110" fmla="*/ 1852338 w 1821"/>
                  <a:gd name="T111" fmla="*/ 1087755 h 715"/>
                  <a:gd name="T112" fmla="*/ 2041002 w 1821"/>
                  <a:gd name="T113" fmla="*/ 1078230 h 715"/>
                  <a:gd name="T114" fmla="*/ 2128664 w 1821"/>
                  <a:gd name="T115" fmla="*/ 973455 h 715"/>
                  <a:gd name="T116" fmla="*/ 2271591 w 1821"/>
                  <a:gd name="T117" fmla="*/ 1043940 h 715"/>
                  <a:gd name="T118" fmla="*/ 2384027 w 1821"/>
                  <a:gd name="T119" fmla="*/ 1152525 h 715"/>
                  <a:gd name="T120" fmla="*/ 2446915 w 1821"/>
                  <a:gd name="T121" fmla="*/ 1238250 h 7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21" h="715">
                    <a:moveTo>
                      <a:pt x="1266" y="694"/>
                    </a:moveTo>
                    <a:cubicBezTo>
                      <a:pt x="1272" y="691"/>
                      <a:pt x="1278" y="683"/>
                      <a:pt x="1283" y="682"/>
                    </a:cubicBezTo>
                    <a:cubicBezTo>
                      <a:pt x="1285" y="681"/>
                      <a:pt x="1286" y="685"/>
                      <a:pt x="1288" y="686"/>
                    </a:cubicBezTo>
                    <a:cubicBezTo>
                      <a:pt x="1292" y="687"/>
                      <a:pt x="1297" y="688"/>
                      <a:pt x="1301" y="686"/>
                    </a:cubicBezTo>
                    <a:cubicBezTo>
                      <a:pt x="1307" y="684"/>
                      <a:pt x="1314" y="682"/>
                      <a:pt x="1318" y="676"/>
                    </a:cubicBezTo>
                    <a:cubicBezTo>
                      <a:pt x="1328" y="663"/>
                      <a:pt x="1334" y="646"/>
                      <a:pt x="1342" y="631"/>
                    </a:cubicBezTo>
                    <a:cubicBezTo>
                      <a:pt x="1348" y="618"/>
                      <a:pt x="1354" y="606"/>
                      <a:pt x="1361" y="593"/>
                    </a:cubicBezTo>
                    <a:cubicBezTo>
                      <a:pt x="1358" y="580"/>
                      <a:pt x="1359" y="566"/>
                      <a:pt x="1354" y="553"/>
                    </a:cubicBezTo>
                    <a:cubicBezTo>
                      <a:pt x="1350" y="544"/>
                      <a:pt x="1355" y="536"/>
                      <a:pt x="1356" y="529"/>
                    </a:cubicBezTo>
                    <a:cubicBezTo>
                      <a:pt x="1355" y="523"/>
                      <a:pt x="1353" y="516"/>
                      <a:pt x="1352" y="510"/>
                    </a:cubicBezTo>
                    <a:cubicBezTo>
                      <a:pt x="1342" y="504"/>
                      <a:pt x="1334" y="494"/>
                      <a:pt x="1323" y="490"/>
                    </a:cubicBezTo>
                    <a:cubicBezTo>
                      <a:pt x="1314" y="487"/>
                      <a:pt x="1319" y="498"/>
                      <a:pt x="1315" y="499"/>
                    </a:cubicBezTo>
                    <a:cubicBezTo>
                      <a:pt x="1312" y="500"/>
                      <a:pt x="1308" y="501"/>
                      <a:pt x="1304" y="500"/>
                    </a:cubicBezTo>
                    <a:cubicBezTo>
                      <a:pt x="1302" y="500"/>
                      <a:pt x="1301" y="487"/>
                      <a:pt x="1300" y="486"/>
                    </a:cubicBezTo>
                    <a:cubicBezTo>
                      <a:pt x="1299" y="486"/>
                      <a:pt x="1297" y="499"/>
                      <a:pt x="1296" y="498"/>
                    </a:cubicBezTo>
                    <a:cubicBezTo>
                      <a:pt x="1291" y="494"/>
                      <a:pt x="1296" y="481"/>
                      <a:pt x="1290" y="481"/>
                    </a:cubicBezTo>
                    <a:cubicBezTo>
                      <a:pt x="1286" y="481"/>
                      <a:pt x="1273" y="486"/>
                      <a:pt x="1271" y="478"/>
                    </a:cubicBezTo>
                    <a:cubicBezTo>
                      <a:pt x="1269" y="470"/>
                      <a:pt x="1281" y="467"/>
                      <a:pt x="1286" y="461"/>
                    </a:cubicBezTo>
                    <a:cubicBezTo>
                      <a:pt x="1294" y="451"/>
                      <a:pt x="1302" y="441"/>
                      <a:pt x="1309" y="431"/>
                    </a:cubicBezTo>
                    <a:cubicBezTo>
                      <a:pt x="1314" y="423"/>
                      <a:pt x="1317" y="412"/>
                      <a:pt x="1325" y="405"/>
                    </a:cubicBezTo>
                    <a:cubicBezTo>
                      <a:pt x="1333" y="399"/>
                      <a:pt x="1344" y="398"/>
                      <a:pt x="1354" y="396"/>
                    </a:cubicBezTo>
                    <a:cubicBezTo>
                      <a:pt x="1364" y="395"/>
                      <a:pt x="1375" y="399"/>
                      <a:pt x="1385" y="398"/>
                    </a:cubicBezTo>
                    <a:cubicBezTo>
                      <a:pt x="1392" y="398"/>
                      <a:pt x="1399" y="394"/>
                      <a:pt x="1406" y="393"/>
                    </a:cubicBezTo>
                    <a:cubicBezTo>
                      <a:pt x="1405" y="387"/>
                      <a:pt x="1417" y="393"/>
                      <a:pt x="1423" y="393"/>
                    </a:cubicBezTo>
                    <a:cubicBezTo>
                      <a:pt x="1430" y="394"/>
                      <a:pt x="1438" y="394"/>
                      <a:pt x="1445" y="397"/>
                    </a:cubicBezTo>
                    <a:cubicBezTo>
                      <a:pt x="1447" y="398"/>
                      <a:pt x="1436" y="400"/>
                      <a:pt x="1434" y="402"/>
                    </a:cubicBezTo>
                    <a:cubicBezTo>
                      <a:pt x="1433" y="403"/>
                      <a:pt x="1434" y="406"/>
                      <a:pt x="1435" y="407"/>
                    </a:cubicBezTo>
                    <a:cubicBezTo>
                      <a:pt x="1440" y="407"/>
                      <a:pt x="1449" y="404"/>
                      <a:pt x="1454" y="403"/>
                    </a:cubicBezTo>
                    <a:cubicBezTo>
                      <a:pt x="1460" y="399"/>
                      <a:pt x="1469" y="402"/>
                      <a:pt x="1477" y="401"/>
                    </a:cubicBezTo>
                    <a:cubicBezTo>
                      <a:pt x="1480" y="397"/>
                      <a:pt x="1472" y="394"/>
                      <a:pt x="1470" y="395"/>
                    </a:cubicBezTo>
                    <a:cubicBezTo>
                      <a:pt x="1467" y="393"/>
                      <a:pt x="1463" y="391"/>
                      <a:pt x="1464" y="387"/>
                    </a:cubicBezTo>
                    <a:cubicBezTo>
                      <a:pt x="1468" y="376"/>
                      <a:pt x="1475" y="365"/>
                      <a:pt x="1483" y="357"/>
                    </a:cubicBezTo>
                    <a:cubicBezTo>
                      <a:pt x="1489" y="352"/>
                      <a:pt x="1498" y="351"/>
                      <a:pt x="1505" y="349"/>
                    </a:cubicBezTo>
                    <a:cubicBezTo>
                      <a:pt x="1509" y="348"/>
                      <a:pt x="1515" y="344"/>
                      <a:pt x="1519" y="347"/>
                    </a:cubicBezTo>
                    <a:cubicBezTo>
                      <a:pt x="1523" y="351"/>
                      <a:pt x="1517" y="361"/>
                      <a:pt x="1520" y="366"/>
                    </a:cubicBezTo>
                    <a:cubicBezTo>
                      <a:pt x="1524" y="365"/>
                      <a:pt x="1524" y="373"/>
                      <a:pt x="1527" y="372"/>
                    </a:cubicBezTo>
                    <a:cubicBezTo>
                      <a:pt x="1534" y="365"/>
                      <a:pt x="1543" y="355"/>
                      <a:pt x="1555" y="353"/>
                    </a:cubicBezTo>
                    <a:cubicBezTo>
                      <a:pt x="1551" y="349"/>
                      <a:pt x="1545" y="339"/>
                      <a:pt x="1549" y="334"/>
                    </a:cubicBezTo>
                    <a:cubicBezTo>
                      <a:pt x="1553" y="329"/>
                      <a:pt x="1562" y="332"/>
                      <a:pt x="1568" y="335"/>
                    </a:cubicBezTo>
                    <a:cubicBezTo>
                      <a:pt x="1570" y="337"/>
                      <a:pt x="1562" y="338"/>
                      <a:pt x="1561" y="341"/>
                    </a:cubicBezTo>
                    <a:cubicBezTo>
                      <a:pt x="1559" y="346"/>
                      <a:pt x="1561" y="351"/>
                      <a:pt x="1561" y="356"/>
                    </a:cubicBezTo>
                    <a:cubicBezTo>
                      <a:pt x="1561" y="360"/>
                      <a:pt x="1563" y="364"/>
                      <a:pt x="1561" y="367"/>
                    </a:cubicBezTo>
                    <a:cubicBezTo>
                      <a:pt x="1558" y="371"/>
                      <a:pt x="1551" y="369"/>
                      <a:pt x="1547" y="373"/>
                    </a:cubicBezTo>
                    <a:cubicBezTo>
                      <a:pt x="1545" y="375"/>
                      <a:pt x="1549" y="379"/>
                      <a:pt x="1547" y="381"/>
                    </a:cubicBezTo>
                    <a:cubicBezTo>
                      <a:pt x="1544" y="387"/>
                      <a:pt x="1539" y="392"/>
                      <a:pt x="1535" y="398"/>
                    </a:cubicBezTo>
                    <a:cubicBezTo>
                      <a:pt x="1531" y="405"/>
                      <a:pt x="1530" y="415"/>
                      <a:pt x="1524" y="421"/>
                    </a:cubicBezTo>
                    <a:cubicBezTo>
                      <a:pt x="1519" y="425"/>
                      <a:pt x="1510" y="420"/>
                      <a:pt x="1506" y="425"/>
                    </a:cubicBezTo>
                    <a:cubicBezTo>
                      <a:pt x="1503" y="428"/>
                      <a:pt x="1510" y="432"/>
                      <a:pt x="1510" y="436"/>
                    </a:cubicBezTo>
                    <a:cubicBezTo>
                      <a:pt x="1509" y="441"/>
                      <a:pt x="1504" y="445"/>
                      <a:pt x="1504" y="449"/>
                    </a:cubicBezTo>
                    <a:cubicBezTo>
                      <a:pt x="1504" y="459"/>
                      <a:pt x="1505" y="469"/>
                      <a:pt x="1509" y="478"/>
                    </a:cubicBezTo>
                    <a:cubicBezTo>
                      <a:pt x="1515" y="493"/>
                      <a:pt x="1526" y="506"/>
                      <a:pt x="1533" y="521"/>
                    </a:cubicBezTo>
                    <a:cubicBezTo>
                      <a:pt x="1536" y="527"/>
                      <a:pt x="1537" y="534"/>
                      <a:pt x="1540" y="541"/>
                    </a:cubicBezTo>
                    <a:cubicBezTo>
                      <a:pt x="1541" y="543"/>
                      <a:pt x="1543" y="549"/>
                      <a:pt x="1545" y="547"/>
                    </a:cubicBezTo>
                    <a:cubicBezTo>
                      <a:pt x="1550" y="541"/>
                      <a:pt x="1557" y="534"/>
                      <a:pt x="1559" y="527"/>
                    </a:cubicBezTo>
                    <a:cubicBezTo>
                      <a:pt x="1561" y="522"/>
                      <a:pt x="1554" y="518"/>
                      <a:pt x="1556" y="513"/>
                    </a:cubicBezTo>
                    <a:cubicBezTo>
                      <a:pt x="1559" y="510"/>
                      <a:pt x="1568" y="516"/>
                      <a:pt x="1570" y="512"/>
                    </a:cubicBezTo>
                    <a:cubicBezTo>
                      <a:pt x="1573" y="505"/>
                      <a:pt x="1562" y="496"/>
                      <a:pt x="1566" y="490"/>
                    </a:cubicBezTo>
                    <a:cubicBezTo>
                      <a:pt x="1570" y="484"/>
                      <a:pt x="1583" y="491"/>
                      <a:pt x="1586" y="485"/>
                    </a:cubicBezTo>
                    <a:cubicBezTo>
                      <a:pt x="1589" y="480"/>
                      <a:pt x="1577" y="476"/>
                      <a:pt x="1578" y="470"/>
                    </a:cubicBezTo>
                    <a:cubicBezTo>
                      <a:pt x="1578" y="466"/>
                      <a:pt x="1580" y="448"/>
                      <a:pt x="1587" y="456"/>
                    </a:cubicBezTo>
                    <a:cubicBezTo>
                      <a:pt x="1589" y="454"/>
                      <a:pt x="1587" y="450"/>
                      <a:pt x="1587" y="448"/>
                    </a:cubicBezTo>
                    <a:cubicBezTo>
                      <a:pt x="1588" y="443"/>
                      <a:pt x="1580" y="447"/>
                      <a:pt x="1579" y="442"/>
                    </a:cubicBezTo>
                    <a:cubicBezTo>
                      <a:pt x="1577" y="437"/>
                      <a:pt x="1577" y="430"/>
                      <a:pt x="1580" y="424"/>
                    </a:cubicBezTo>
                    <a:cubicBezTo>
                      <a:pt x="1577" y="420"/>
                      <a:pt x="1569" y="428"/>
                      <a:pt x="1565" y="424"/>
                    </a:cubicBezTo>
                    <a:cubicBezTo>
                      <a:pt x="1562" y="421"/>
                      <a:pt x="1564" y="415"/>
                      <a:pt x="1565" y="410"/>
                    </a:cubicBezTo>
                    <a:cubicBezTo>
                      <a:pt x="1570" y="403"/>
                      <a:pt x="1565" y="393"/>
                      <a:pt x="1571" y="387"/>
                    </a:cubicBezTo>
                    <a:cubicBezTo>
                      <a:pt x="1574" y="384"/>
                      <a:pt x="1580" y="392"/>
                      <a:pt x="1585" y="391"/>
                    </a:cubicBezTo>
                    <a:cubicBezTo>
                      <a:pt x="1587" y="391"/>
                      <a:pt x="1583" y="386"/>
                      <a:pt x="1584" y="384"/>
                    </a:cubicBezTo>
                    <a:cubicBezTo>
                      <a:pt x="1587" y="380"/>
                      <a:pt x="1592" y="374"/>
                      <a:pt x="1597" y="375"/>
                    </a:cubicBezTo>
                    <a:cubicBezTo>
                      <a:pt x="1601" y="376"/>
                      <a:pt x="1596" y="384"/>
                      <a:pt x="1598" y="387"/>
                    </a:cubicBezTo>
                    <a:cubicBezTo>
                      <a:pt x="1599" y="389"/>
                      <a:pt x="1601" y="385"/>
                      <a:pt x="1603" y="384"/>
                    </a:cubicBezTo>
                    <a:cubicBezTo>
                      <a:pt x="1609" y="380"/>
                      <a:pt x="1612" y="372"/>
                      <a:pt x="1619" y="371"/>
                    </a:cubicBezTo>
                    <a:cubicBezTo>
                      <a:pt x="1626" y="371"/>
                      <a:pt x="1633" y="377"/>
                      <a:pt x="1640" y="379"/>
                    </a:cubicBezTo>
                    <a:cubicBezTo>
                      <a:pt x="1642" y="380"/>
                      <a:pt x="1645" y="383"/>
                      <a:pt x="1646" y="381"/>
                    </a:cubicBezTo>
                    <a:cubicBezTo>
                      <a:pt x="1648" y="380"/>
                      <a:pt x="1646" y="375"/>
                      <a:pt x="1648" y="373"/>
                    </a:cubicBezTo>
                    <a:cubicBezTo>
                      <a:pt x="1654" y="365"/>
                      <a:pt x="1662" y="359"/>
                      <a:pt x="1670" y="353"/>
                    </a:cubicBezTo>
                    <a:cubicBezTo>
                      <a:pt x="1678" y="348"/>
                      <a:pt x="1686" y="342"/>
                      <a:pt x="1695" y="339"/>
                    </a:cubicBezTo>
                    <a:cubicBezTo>
                      <a:pt x="1705" y="333"/>
                      <a:pt x="1717" y="338"/>
                      <a:pt x="1727" y="337"/>
                    </a:cubicBezTo>
                    <a:cubicBezTo>
                      <a:pt x="1731" y="335"/>
                      <a:pt x="1729" y="328"/>
                      <a:pt x="1727" y="325"/>
                    </a:cubicBezTo>
                    <a:cubicBezTo>
                      <a:pt x="1721" y="315"/>
                      <a:pt x="1713" y="308"/>
                      <a:pt x="1704" y="301"/>
                    </a:cubicBezTo>
                    <a:cubicBezTo>
                      <a:pt x="1698" y="297"/>
                      <a:pt x="1690" y="298"/>
                      <a:pt x="1685" y="294"/>
                    </a:cubicBezTo>
                    <a:cubicBezTo>
                      <a:pt x="1682" y="293"/>
                      <a:pt x="1679" y="288"/>
                      <a:pt x="1682" y="286"/>
                    </a:cubicBezTo>
                    <a:cubicBezTo>
                      <a:pt x="1686" y="284"/>
                      <a:pt x="1690" y="290"/>
                      <a:pt x="1695" y="289"/>
                    </a:cubicBezTo>
                    <a:cubicBezTo>
                      <a:pt x="1701" y="289"/>
                      <a:pt x="1710" y="289"/>
                      <a:pt x="1714" y="284"/>
                    </a:cubicBezTo>
                    <a:cubicBezTo>
                      <a:pt x="1717" y="280"/>
                      <a:pt x="1712" y="274"/>
                      <a:pt x="1712" y="270"/>
                    </a:cubicBezTo>
                    <a:cubicBezTo>
                      <a:pt x="1712" y="266"/>
                      <a:pt x="1711" y="259"/>
                      <a:pt x="1714" y="258"/>
                    </a:cubicBezTo>
                    <a:cubicBezTo>
                      <a:pt x="1718" y="257"/>
                      <a:pt x="1722" y="263"/>
                      <a:pt x="1724" y="266"/>
                    </a:cubicBezTo>
                    <a:cubicBezTo>
                      <a:pt x="1727" y="270"/>
                      <a:pt x="1726" y="279"/>
                      <a:pt x="1731" y="280"/>
                    </a:cubicBezTo>
                    <a:cubicBezTo>
                      <a:pt x="1737" y="282"/>
                      <a:pt x="1744" y="272"/>
                      <a:pt x="1750" y="274"/>
                    </a:cubicBezTo>
                    <a:cubicBezTo>
                      <a:pt x="1759" y="276"/>
                      <a:pt x="1765" y="288"/>
                      <a:pt x="1772" y="293"/>
                    </a:cubicBezTo>
                    <a:cubicBezTo>
                      <a:pt x="1779" y="293"/>
                      <a:pt x="1785" y="300"/>
                      <a:pt x="1793" y="302"/>
                    </a:cubicBezTo>
                    <a:cubicBezTo>
                      <a:pt x="1796" y="302"/>
                      <a:pt x="1811" y="299"/>
                      <a:pt x="1801" y="295"/>
                    </a:cubicBezTo>
                    <a:cubicBezTo>
                      <a:pt x="1802" y="289"/>
                      <a:pt x="1797" y="281"/>
                      <a:pt x="1800" y="276"/>
                    </a:cubicBezTo>
                    <a:cubicBezTo>
                      <a:pt x="1804" y="278"/>
                      <a:pt x="1811" y="279"/>
                      <a:pt x="1816" y="276"/>
                    </a:cubicBezTo>
                    <a:cubicBezTo>
                      <a:pt x="1819" y="275"/>
                      <a:pt x="1819" y="267"/>
                      <a:pt x="1821" y="264"/>
                    </a:cubicBezTo>
                    <a:cubicBezTo>
                      <a:pt x="1813" y="260"/>
                      <a:pt x="1809" y="257"/>
                      <a:pt x="1803" y="254"/>
                    </a:cubicBezTo>
                    <a:cubicBezTo>
                      <a:pt x="1792" y="251"/>
                      <a:pt x="1781" y="245"/>
                      <a:pt x="1769" y="245"/>
                    </a:cubicBezTo>
                    <a:cubicBezTo>
                      <a:pt x="1766" y="246"/>
                      <a:pt x="1773" y="253"/>
                      <a:pt x="1771" y="255"/>
                    </a:cubicBezTo>
                    <a:cubicBezTo>
                      <a:pt x="1768" y="258"/>
                      <a:pt x="1763" y="257"/>
                      <a:pt x="1760" y="254"/>
                    </a:cubicBezTo>
                    <a:cubicBezTo>
                      <a:pt x="1754" y="248"/>
                      <a:pt x="1754" y="235"/>
                      <a:pt x="1746" y="230"/>
                    </a:cubicBezTo>
                    <a:cubicBezTo>
                      <a:pt x="1725" y="221"/>
                      <a:pt x="1710" y="214"/>
                      <a:pt x="1692" y="207"/>
                    </a:cubicBezTo>
                    <a:cubicBezTo>
                      <a:pt x="1670" y="199"/>
                      <a:pt x="1649" y="187"/>
                      <a:pt x="1626" y="182"/>
                    </a:cubicBezTo>
                    <a:cubicBezTo>
                      <a:pt x="1617" y="180"/>
                      <a:pt x="1607" y="186"/>
                      <a:pt x="1598" y="185"/>
                    </a:cubicBezTo>
                    <a:cubicBezTo>
                      <a:pt x="1589" y="184"/>
                      <a:pt x="1580" y="179"/>
                      <a:pt x="1571" y="177"/>
                    </a:cubicBezTo>
                    <a:cubicBezTo>
                      <a:pt x="1569" y="177"/>
                      <a:pt x="1564" y="177"/>
                      <a:pt x="1568" y="183"/>
                    </a:cubicBezTo>
                    <a:cubicBezTo>
                      <a:pt x="1570" y="189"/>
                      <a:pt x="1578" y="192"/>
                      <a:pt x="1579" y="199"/>
                    </a:cubicBezTo>
                    <a:cubicBezTo>
                      <a:pt x="1580" y="202"/>
                      <a:pt x="1577" y="206"/>
                      <a:pt x="1574" y="207"/>
                    </a:cubicBezTo>
                    <a:cubicBezTo>
                      <a:pt x="1569" y="209"/>
                      <a:pt x="1564" y="206"/>
                      <a:pt x="1561" y="200"/>
                    </a:cubicBezTo>
                    <a:cubicBezTo>
                      <a:pt x="1557" y="199"/>
                      <a:pt x="1552" y="200"/>
                      <a:pt x="1548" y="197"/>
                    </a:cubicBezTo>
                    <a:cubicBezTo>
                      <a:pt x="1544" y="195"/>
                      <a:pt x="1544" y="187"/>
                      <a:pt x="1540" y="185"/>
                    </a:cubicBezTo>
                    <a:cubicBezTo>
                      <a:pt x="1537" y="184"/>
                      <a:pt x="1533" y="191"/>
                      <a:pt x="1530" y="192"/>
                    </a:cubicBezTo>
                    <a:cubicBezTo>
                      <a:pt x="1517" y="192"/>
                      <a:pt x="1503" y="185"/>
                      <a:pt x="1490" y="187"/>
                    </a:cubicBezTo>
                    <a:cubicBezTo>
                      <a:pt x="1484" y="188"/>
                      <a:pt x="1475" y="191"/>
                      <a:pt x="1474" y="199"/>
                    </a:cubicBezTo>
                    <a:cubicBezTo>
                      <a:pt x="1470" y="199"/>
                      <a:pt x="1470" y="191"/>
                      <a:pt x="1467" y="190"/>
                    </a:cubicBezTo>
                    <a:cubicBezTo>
                      <a:pt x="1462" y="187"/>
                      <a:pt x="1456" y="189"/>
                      <a:pt x="1451" y="187"/>
                    </a:cubicBezTo>
                    <a:cubicBezTo>
                      <a:pt x="1450" y="187"/>
                      <a:pt x="1451" y="184"/>
                      <a:pt x="1451" y="183"/>
                    </a:cubicBezTo>
                    <a:cubicBezTo>
                      <a:pt x="1451" y="176"/>
                      <a:pt x="1448" y="168"/>
                      <a:pt x="1438" y="163"/>
                    </a:cubicBezTo>
                    <a:cubicBezTo>
                      <a:pt x="1428" y="159"/>
                      <a:pt x="1415" y="159"/>
                      <a:pt x="1404" y="159"/>
                    </a:cubicBezTo>
                    <a:cubicBezTo>
                      <a:pt x="1389" y="160"/>
                      <a:pt x="1374" y="163"/>
                      <a:pt x="1359" y="162"/>
                    </a:cubicBezTo>
                    <a:cubicBezTo>
                      <a:pt x="1357" y="161"/>
                      <a:pt x="1361" y="156"/>
                      <a:pt x="1359" y="155"/>
                    </a:cubicBezTo>
                    <a:cubicBezTo>
                      <a:pt x="1354" y="150"/>
                      <a:pt x="1351" y="148"/>
                      <a:pt x="1344" y="147"/>
                    </a:cubicBezTo>
                    <a:cubicBezTo>
                      <a:pt x="1337" y="150"/>
                      <a:pt x="1323" y="147"/>
                      <a:pt x="1316" y="145"/>
                    </a:cubicBezTo>
                    <a:cubicBezTo>
                      <a:pt x="1312" y="143"/>
                      <a:pt x="1325" y="143"/>
                      <a:pt x="1327" y="139"/>
                    </a:cubicBezTo>
                    <a:cubicBezTo>
                      <a:pt x="1319" y="132"/>
                      <a:pt x="1304" y="129"/>
                      <a:pt x="1293" y="130"/>
                    </a:cubicBezTo>
                    <a:cubicBezTo>
                      <a:pt x="1287" y="130"/>
                      <a:pt x="1289" y="135"/>
                      <a:pt x="1285" y="138"/>
                    </a:cubicBezTo>
                    <a:cubicBezTo>
                      <a:pt x="1282" y="141"/>
                      <a:pt x="1280" y="148"/>
                      <a:pt x="1276" y="147"/>
                    </a:cubicBezTo>
                    <a:cubicBezTo>
                      <a:pt x="1275" y="146"/>
                      <a:pt x="1272" y="143"/>
                      <a:pt x="1273" y="141"/>
                    </a:cubicBezTo>
                    <a:cubicBezTo>
                      <a:pt x="1277" y="140"/>
                      <a:pt x="1276" y="134"/>
                      <a:pt x="1280" y="134"/>
                    </a:cubicBezTo>
                    <a:cubicBezTo>
                      <a:pt x="1280" y="133"/>
                      <a:pt x="1281" y="140"/>
                      <a:pt x="1282" y="139"/>
                    </a:cubicBezTo>
                    <a:cubicBezTo>
                      <a:pt x="1284" y="138"/>
                      <a:pt x="1287" y="131"/>
                      <a:pt x="1286" y="131"/>
                    </a:cubicBezTo>
                    <a:cubicBezTo>
                      <a:pt x="1282" y="127"/>
                      <a:pt x="1257" y="136"/>
                      <a:pt x="1258" y="131"/>
                    </a:cubicBezTo>
                    <a:cubicBezTo>
                      <a:pt x="1259" y="129"/>
                      <a:pt x="1262" y="126"/>
                      <a:pt x="1266" y="126"/>
                    </a:cubicBezTo>
                    <a:cubicBezTo>
                      <a:pt x="1272" y="126"/>
                      <a:pt x="1280" y="129"/>
                      <a:pt x="1283" y="127"/>
                    </a:cubicBezTo>
                    <a:cubicBezTo>
                      <a:pt x="1276" y="122"/>
                      <a:pt x="1267" y="125"/>
                      <a:pt x="1262" y="124"/>
                    </a:cubicBezTo>
                    <a:cubicBezTo>
                      <a:pt x="1248" y="121"/>
                      <a:pt x="1230" y="118"/>
                      <a:pt x="1218" y="114"/>
                    </a:cubicBezTo>
                    <a:cubicBezTo>
                      <a:pt x="1216" y="116"/>
                      <a:pt x="1222" y="120"/>
                      <a:pt x="1221" y="121"/>
                    </a:cubicBezTo>
                    <a:cubicBezTo>
                      <a:pt x="1219" y="125"/>
                      <a:pt x="1211" y="122"/>
                      <a:pt x="1207" y="124"/>
                    </a:cubicBezTo>
                    <a:cubicBezTo>
                      <a:pt x="1207" y="125"/>
                      <a:pt x="1205" y="130"/>
                      <a:pt x="1206" y="132"/>
                    </a:cubicBezTo>
                    <a:cubicBezTo>
                      <a:pt x="1208" y="134"/>
                      <a:pt x="1215" y="128"/>
                      <a:pt x="1215" y="130"/>
                    </a:cubicBezTo>
                    <a:cubicBezTo>
                      <a:pt x="1210" y="135"/>
                      <a:pt x="1214" y="140"/>
                      <a:pt x="1219" y="149"/>
                    </a:cubicBezTo>
                    <a:cubicBezTo>
                      <a:pt x="1215" y="149"/>
                      <a:pt x="1208" y="144"/>
                      <a:pt x="1203" y="144"/>
                    </a:cubicBezTo>
                    <a:cubicBezTo>
                      <a:pt x="1201" y="144"/>
                      <a:pt x="1191" y="146"/>
                      <a:pt x="1203" y="151"/>
                    </a:cubicBezTo>
                    <a:cubicBezTo>
                      <a:pt x="1202" y="153"/>
                      <a:pt x="1201" y="155"/>
                      <a:pt x="1199" y="155"/>
                    </a:cubicBezTo>
                    <a:cubicBezTo>
                      <a:pt x="1189" y="152"/>
                      <a:pt x="1180" y="144"/>
                      <a:pt x="1170" y="142"/>
                    </a:cubicBezTo>
                    <a:cubicBezTo>
                      <a:pt x="1166" y="141"/>
                      <a:pt x="1165" y="148"/>
                      <a:pt x="1162" y="149"/>
                    </a:cubicBezTo>
                    <a:cubicBezTo>
                      <a:pt x="1158" y="150"/>
                      <a:pt x="1152" y="151"/>
                      <a:pt x="1148" y="149"/>
                    </a:cubicBezTo>
                    <a:cubicBezTo>
                      <a:pt x="1143" y="143"/>
                      <a:pt x="1136" y="144"/>
                      <a:pt x="1134" y="137"/>
                    </a:cubicBezTo>
                    <a:cubicBezTo>
                      <a:pt x="1130" y="138"/>
                      <a:pt x="1133" y="147"/>
                      <a:pt x="1133" y="152"/>
                    </a:cubicBezTo>
                    <a:cubicBezTo>
                      <a:pt x="1133" y="157"/>
                      <a:pt x="1131" y="164"/>
                      <a:pt x="1127" y="164"/>
                    </a:cubicBezTo>
                    <a:cubicBezTo>
                      <a:pt x="1118" y="164"/>
                      <a:pt x="1114" y="156"/>
                      <a:pt x="1106" y="151"/>
                    </a:cubicBezTo>
                    <a:cubicBezTo>
                      <a:pt x="1101" y="147"/>
                      <a:pt x="1092" y="142"/>
                      <a:pt x="1089" y="136"/>
                    </a:cubicBezTo>
                    <a:cubicBezTo>
                      <a:pt x="1091" y="134"/>
                      <a:pt x="1096" y="135"/>
                      <a:pt x="1096" y="133"/>
                    </a:cubicBezTo>
                    <a:cubicBezTo>
                      <a:pt x="1096" y="129"/>
                      <a:pt x="1095" y="126"/>
                      <a:pt x="1093" y="122"/>
                    </a:cubicBezTo>
                    <a:cubicBezTo>
                      <a:pt x="1092" y="108"/>
                      <a:pt x="1082" y="104"/>
                      <a:pt x="1073" y="100"/>
                    </a:cubicBezTo>
                    <a:cubicBezTo>
                      <a:pt x="1065" y="96"/>
                      <a:pt x="1056" y="97"/>
                      <a:pt x="1047" y="97"/>
                    </a:cubicBezTo>
                    <a:cubicBezTo>
                      <a:pt x="1034" y="97"/>
                      <a:pt x="1032" y="89"/>
                      <a:pt x="1024" y="100"/>
                    </a:cubicBezTo>
                    <a:cubicBezTo>
                      <a:pt x="1020" y="103"/>
                      <a:pt x="1030" y="112"/>
                      <a:pt x="1026" y="112"/>
                    </a:cubicBezTo>
                    <a:cubicBezTo>
                      <a:pt x="1009" y="114"/>
                      <a:pt x="985" y="110"/>
                      <a:pt x="969" y="106"/>
                    </a:cubicBezTo>
                    <a:cubicBezTo>
                      <a:pt x="973" y="103"/>
                      <a:pt x="976" y="99"/>
                      <a:pt x="973" y="99"/>
                    </a:cubicBezTo>
                    <a:cubicBezTo>
                      <a:pt x="956" y="97"/>
                      <a:pt x="938" y="96"/>
                      <a:pt x="921" y="100"/>
                    </a:cubicBezTo>
                    <a:cubicBezTo>
                      <a:pt x="917" y="101"/>
                      <a:pt x="924" y="113"/>
                      <a:pt x="921" y="113"/>
                    </a:cubicBezTo>
                    <a:cubicBezTo>
                      <a:pt x="915" y="108"/>
                      <a:pt x="916" y="96"/>
                      <a:pt x="909" y="93"/>
                    </a:cubicBezTo>
                    <a:cubicBezTo>
                      <a:pt x="907" y="92"/>
                      <a:pt x="910" y="99"/>
                      <a:pt x="908" y="100"/>
                    </a:cubicBezTo>
                    <a:cubicBezTo>
                      <a:pt x="904" y="101"/>
                      <a:pt x="899" y="101"/>
                      <a:pt x="895" y="100"/>
                    </a:cubicBezTo>
                    <a:cubicBezTo>
                      <a:pt x="891" y="98"/>
                      <a:pt x="892" y="92"/>
                      <a:pt x="888" y="91"/>
                    </a:cubicBezTo>
                    <a:cubicBezTo>
                      <a:pt x="885" y="95"/>
                      <a:pt x="876" y="87"/>
                      <a:pt x="874" y="90"/>
                    </a:cubicBezTo>
                    <a:cubicBezTo>
                      <a:pt x="873" y="92"/>
                      <a:pt x="871" y="96"/>
                      <a:pt x="873" y="97"/>
                    </a:cubicBezTo>
                    <a:cubicBezTo>
                      <a:pt x="878" y="97"/>
                      <a:pt x="883" y="95"/>
                      <a:pt x="884" y="98"/>
                    </a:cubicBezTo>
                    <a:cubicBezTo>
                      <a:pt x="880" y="101"/>
                      <a:pt x="875" y="101"/>
                      <a:pt x="870" y="103"/>
                    </a:cubicBezTo>
                    <a:cubicBezTo>
                      <a:pt x="865" y="108"/>
                      <a:pt x="857" y="108"/>
                      <a:pt x="851" y="110"/>
                    </a:cubicBezTo>
                    <a:cubicBezTo>
                      <a:pt x="848" y="112"/>
                      <a:pt x="845" y="107"/>
                      <a:pt x="841" y="109"/>
                    </a:cubicBezTo>
                    <a:cubicBezTo>
                      <a:pt x="841" y="114"/>
                      <a:pt x="833" y="119"/>
                      <a:pt x="828" y="121"/>
                    </a:cubicBezTo>
                    <a:cubicBezTo>
                      <a:pt x="828" y="121"/>
                      <a:pt x="827" y="119"/>
                      <a:pt x="828" y="119"/>
                    </a:cubicBezTo>
                    <a:cubicBezTo>
                      <a:pt x="836" y="112"/>
                      <a:pt x="845" y="95"/>
                      <a:pt x="848" y="99"/>
                    </a:cubicBezTo>
                    <a:cubicBezTo>
                      <a:pt x="859" y="91"/>
                      <a:pt x="873" y="86"/>
                      <a:pt x="884" y="78"/>
                    </a:cubicBezTo>
                    <a:cubicBezTo>
                      <a:pt x="892" y="73"/>
                      <a:pt x="901" y="68"/>
                      <a:pt x="905" y="60"/>
                    </a:cubicBezTo>
                    <a:cubicBezTo>
                      <a:pt x="907" y="57"/>
                      <a:pt x="899" y="59"/>
                      <a:pt x="897" y="57"/>
                    </a:cubicBezTo>
                    <a:cubicBezTo>
                      <a:pt x="895" y="55"/>
                      <a:pt x="889" y="50"/>
                      <a:pt x="892" y="48"/>
                    </a:cubicBezTo>
                    <a:cubicBezTo>
                      <a:pt x="896" y="46"/>
                      <a:pt x="904" y="57"/>
                      <a:pt x="905" y="52"/>
                    </a:cubicBezTo>
                    <a:cubicBezTo>
                      <a:pt x="903" y="47"/>
                      <a:pt x="900" y="42"/>
                      <a:pt x="895" y="38"/>
                    </a:cubicBezTo>
                    <a:cubicBezTo>
                      <a:pt x="893" y="37"/>
                      <a:pt x="893" y="44"/>
                      <a:pt x="891" y="43"/>
                    </a:cubicBezTo>
                    <a:cubicBezTo>
                      <a:pt x="888" y="40"/>
                      <a:pt x="885" y="34"/>
                      <a:pt x="881" y="33"/>
                    </a:cubicBezTo>
                    <a:cubicBezTo>
                      <a:pt x="870" y="29"/>
                      <a:pt x="859" y="27"/>
                      <a:pt x="847" y="26"/>
                    </a:cubicBezTo>
                    <a:cubicBezTo>
                      <a:pt x="839" y="26"/>
                      <a:pt x="828" y="34"/>
                      <a:pt x="820" y="32"/>
                    </a:cubicBezTo>
                    <a:cubicBezTo>
                      <a:pt x="821" y="27"/>
                      <a:pt x="831" y="23"/>
                      <a:pt x="828" y="21"/>
                    </a:cubicBezTo>
                    <a:cubicBezTo>
                      <a:pt x="821" y="18"/>
                      <a:pt x="816" y="20"/>
                      <a:pt x="808" y="21"/>
                    </a:cubicBezTo>
                    <a:cubicBezTo>
                      <a:pt x="813" y="15"/>
                      <a:pt x="807" y="17"/>
                      <a:pt x="802" y="19"/>
                    </a:cubicBezTo>
                    <a:cubicBezTo>
                      <a:pt x="798" y="19"/>
                      <a:pt x="794" y="20"/>
                      <a:pt x="793" y="19"/>
                    </a:cubicBezTo>
                    <a:cubicBezTo>
                      <a:pt x="795" y="16"/>
                      <a:pt x="807" y="13"/>
                      <a:pt x="810" y="9"/>
                    </a:cubicBezTo>
                    <a:cubicBezTo>
                      <a:pt x="809" y="6"/>
                      <a:pt x="807" y="4"/>
                      <a:pt x="805" y="3"/>
                    </a:cubicBezTo>
                    <a:cubicBezTo>
                      <a:pt x="807" y="13"/>
                      <a:pt x="793" y="0"/>
                      <a:pt x="788" y="1"/>
                    </a:cubicBezTo>
                    <a:cubicBezTo>
                      <a:pt x="781" y="5"/>
                      <a:pt x="770" y="11"/>
                      <a:pt x="764" y="19"/>
                    </a:cubicBezTo>
                    <a:cubicBezTo>
                      <a:pt x="762" y="22"/>
                      <a:pt x="763" y="27"/>
                      <a:pt x="764" y="31"/>
                    </a:cubicBezTo>
                    <a:cubicBezTo>
                      <a:pt x="766" y="35"/>
                      <a:pt x="780" y="37"/>
                      <a:pt x="776" y="40"/>
                    </a:cubicBezTo>
                    <a:cubicBezTo>
                      <a:pt x="772" y="43"/>
                      <a:pt x="764" y="36"/>
                      <a:pt x="758" y="35"/>
                    </a:cubicBezTo>
                    <a:cubicBezTo>
                      <a:pt x="752" y="34"/>
                      <a:pt x="746" y="35"/>
                      <a:pt x="739" y="34"/>
                    </a:cubicBezTo>
                    <a:cubicBezTo>
                      <a:pt x="736" y="38"/>
                      <a:pt x="751" y="39"/>
                      <a:pt x="754" y="44"/>
                    </a:cubicBezTo>
                    <a:cubicBezTo>
                      <a:pt x="755" y="46"/>
                      <a:pt x="753" y="51"/>
                      <a:pt x="751" y="51"/>
                    </a:cubicBezTo>
                    <a:cubicBezTo>
                      <a:pt x="753" y="43"/>
                      <a:pt x="744" y="42"/>
                      <a:pt x="740" y="42"/>
                    </a:cubicBezTo>
                    <a:cubicBezTo>
                      <a:pt x="730" y="41"/>
                      <a:pt x="720" y="47"/>
                      <a:pt x="710" y="47"/>
                    </a:cubicBezTo>
                    <a:cubicBezTo>
                      <a:pt x="709" y="47"/>
                      <a:pt x="712" y="40"/>
                      <a:pt x="710" y="40"/>
                    </a:cubicBezTo>
                    <a:cubicBezTo>
                      <a:pt x="700" y="40"/>
                      <a:pt x="691" y="41"/>
                      <a:pt x="682" y="45"/>
                    </a:cubicBezTo>
                    <a:cubicBezTo>
                      <a:pt x="679" y="46"/>
                      <a:pt x="693" y="45"/>
                      <a:pt x="691" y="48"/>
                    </a:cubicBezTo>
                    <a:cubicBezTo>
                      <a:pt x="688" y="51"/>
                      <a:pt x="682" y="50"/>
                      <a:pt x="677" y="51"/>
                    </a:cubicBezTo>
                    <a:cubicBezTo>
                      <a:pt x="664" y="53"/>
                      <a:pt x="650" y="53"/>
                      <a:pt x="637" y="57"/>
                    </a:cubicBezTo>
                    <a:cubicBezTo>
                      <a:pt x="634" y="58"/>
                      <a:pt x="632" y="61"/>
                      <a:pt x="629" y="63"/>
                    </a:cubicBezTo>
                    <a:cubicBezTo>
                      <a:pt x="618" y="62"/>
                      <a:pt x="618" y="63"/>
                      <a:pt x="626" y="68"/>
                    </a:cubicBezTo>
                    <a:cubicBezTo>
                      <a:pt x="625" y="70"/>
                      <a:pt x="621" y="74"/>
                      <a:pt x="620" y="77"/>
                    </a:cubicBezTo>
                    <a:cubicBezTo>
                      <a:pt x="620" y="77"/>
                      <a:pt x="617" y="72"/>
                      <a:pt x="615" y="71"/>
                    </a:cubicBezTo>
                    <a:cubicBezTo>
                      <a:pt x="611" y="71"/>
                      <a:pt x="609" y="74"/>
                      <a:pt x="612" y="76"/>
                    </a:cubicBezTo>
                    <a:cubicBezTo>
                      <a:pt x="613" y="76"/>
                      <a:pt x="625" y="81"/>
                      <a:pt x="623" y="82"/>
                    </a:cubicBezTo>
                    <a:cubicBezTo>
                      <a:pt x="614" y="79"/>
                      <a:pt x="612" y="81"/>
                      <a:pt x="612" y="83"/>
                    </a:cubicBezTo>
                    <a:cubicBezTo>
                      <a:pt x="612" y="84"/>
                      <a:pt x="620" y="86"/>
                      <a:pt x="621" y="87"/>
                    </a:cubicBezTo>
                    <a:cubicBezTo>
                      <a:pt x="623" y="90"/>
                      <a:pt x="631" y="94"/>
                      <a:pt x="628" y="97"/>
                    </a:cubicBezTo>
                    <a:cubicBezTo>
                      <a:pt x="627" y="98"/>
                      <a:pt x="625" y="99"/>
                      <a:pt x="624" y="99"/>
                    </a:cubicBezTo>
                    <a:cubicBezTo>
                      <a:pt x="631" y="87"/>
                      <a:pt x="613" y="97"/>
                      <a:pt x="609" y="97"/>
                    </a:cubicBezTo>
                    <a:cubicBezTo>
                      <a:pt x="607" y="96"/>
                      <a:pt x="604" y="94"/>
                      <a:pt x="602" y="94"/>
                    </a:cubicBezTo>
                    <a:cubicBezTo>
                      <a:pt x="597" y="94"/>
                      <a:pt x="593" y="97"/>
                      <a:pt x="589" y="97"/>
                    </a:cubicBezTo>
                    <a:cubicBezTo>
                      <a:pt x="579" y="99"/>
                      <a:pt x="567" y="99"/>
                      <a:pt x="558" y="100"/>
                    </a:cubicBezTo>
                    <a:cubicBezTo>
                      <a:pt x="559" y="103"/>
                      <a:pt x="562" y="108"/>
                      <a:pt x="563" y="113"/>
                    </a:cubicBezTo>
                    <a:cubicBezTo>
                      <a:pt x="565" y="116"/>
                      <a:pt x="563" y="124"/>
                      <a:pt x="566" y="127"/>
                    </a:cubicBezTo>
                    <a:cubicBezTo>
                      <a:pt x="569" y="131"/>
                      <a:pt x="575" y="128"/>
                      <a:pt x="579" y="130"/>
                    </a:cubicBezTo>
                    <a:cubicBezTo>
                      <a:pt x="582" y="132"/>
                      <a:pt x="583" y="136"/>
                      <a:pt x="586" y="138"/>
                    </a:cubicBezTo>
                    <a:cubicBezTo>
                      <a:pt x="590" y="140"/>
                      <a:pt x="594" y="138"/>
                      <a:pt x="597" y="142"/>
                    </a:cubicBezTo>
                    <a:cubicBezTo>
                      <a:pt x="599" y="145"/>
                      <a:pt x="597" y="150"/>
                      <a:pt x="599" y="153"/>
                    </a:cubicBezTo>
                    <a:cubicBezTo>
                      <a:pt x="601" y="159"/>
                      <a:pt x="608" y="162"/>
                      <a:pt x="609" y="168"/>
                    </a:cubicBezTo>
                    <a:cubicBezTo>
                      <a:pt x="609" y="172"/>
                      <a:pt x="605" y="174"/>
                      <a:pt x="602" y="175"/>
                    </a:cubicBezTo>
                    <a:cubicBezTo>
                      <a:pt x="600" y="176"/>
                      <a:pt x="597" y="174"/>
                      <a:pt x="595" y="173"/>
                    </a:cubicBezTo>
                    <a:cubicBezTo>
                      <a:pt x="594" y="172"/>
                      <a:pt x="600" y="163"/>
                      <a:pt x="598" y="160"/>
                    </a:cubicBezTo>
                    <a:cubicBezTo>
                      <a:pt x="596" y="158"/>
                      <a:pt x="592" y="168"/>
                      <a:pt x="589" y="169"/>
                    </a:cubicBezTo>
                    <a:cubicBezTo>
                      <a:pt x="590" y="161"/>
                      <a:pt x="586" y="156"/>
                      <a:pt x="587" y="151"/>
                    </a:cubicBezTo>
                    <a:cubicBezTo>
                      <a:pt x="588" y="148"/>
                      <a:pt x="593" y="149"/>
                      <a:pt x="593" y="147"/>
                    </a:cubicBezTo>
                    <a:cubicBezTo>
                      <a:pt x="593" y="146"/>
                      <a:pt x="594" y="142"/>
                      <a:pt x="590" y="142"/>
                    </a:cubicBezTo>
                    <a:cubicBezTo>
                      <a:pt x="586" y="143"/>
                      <a:pt x="581" y="144"/>
                      <a:pt x="577" y="142"/>
                    </a:cubicBezTo>
                    <a:cubicBezTo>
                      <a:pt x="572" y="140"/>
                      <a:pt x="567" y="136"/>
                      <a:pt x="565" y="131"/>
                    </a:cubicBezTo>
                    <a:cubicBezTo>
                      <a:pt x="559" y="131"/>
                      <a:pt x="550" y="126"/>
                      <a:pt x="542" y="125"/>
                    </a:cubicBezTo>
                    <a:cubicBezTo>
                      <a:pt x="538" y="125"/>
                      <a:pt x="532" y="128"/>
                      <a:pt x="532" y="132"/>
                    </a:cubicBezTo>
                    <a:cubicBezTo>
                      <a:pt x="537" y="132"/>
                      <a:pt x="540" y="133"/>
                      <a:pt x="541" y="137"/>
                    </a:cubicBezTo>
                    <a:cubicBezTo>
                      <a:pt x="542" y="139"/>
                      <a:pt x="538" y="143"/>
                      <a:pt x="535" y="142"/>
                    </a:cubicBezTo>
                    <a:cubicBezTo>
                      <a:pt x="531" y="140"/>
                      <a:pt x="529" y="133"/>
                      <a:pt x="524" y="131"/>
                    </a:cubicBezTo>
                    <a:cubicBezTo>
                      <a:pt x="523" y="132"/>
                      <a:pt x="518" y="136"/>
                      <a:pt x="516" y="137"/>
                    </a:cubicBezTo>
                    <a:cubicBezTo>
                      <a:pt x="515" y="141"/>
                      <a:pt x="519" y="143"/>
                      <a:pt x="522" y="145"/>
                    </a:cubicBezTo>
                    <a:cubicBezTo>
                      <a:pt x="527" y="148"/>
                      <a:pt x="533" y="151"/>
                      <a:pt x="539" y="150"/>
                    </a:cubicBezTo>
                    <a:cubicBezTo>
                      <a:pt x="543" y="152"/>
                      <a:pt x="546" y="156"/>
                      <a:pt x="549" y="158"/>
                    </a:cubicBezTo>
                    <a:cubicBezTo>
                      <a:pt x="550" y="159"/>
                      <a:pt x="547" y="159"/>
                      <a:pt x="546" y="159"/>
                    </a:cubicBezTo>
                    <a:cubicBezTo>
                      <a:pt x="541" y="158"/>
                      <a:pt x="538" y="153"/>
                      <a:pt x="531" y="154"/>
                    </a:cubicBezTo>
                    <a:cubicBezTo>
                      <a:pt x="524" y="152"/>
                      <a:pt x="515" y="154"/>
                      <a:pt x="511" y="148"/>
                    </a:cubicBezTo>
                    <a:cubicBezTo>
                      <a:pt x="509" y="146"/>
                      <a:pt x="511" y="141"/>
                      <a:pt x="508" y="140"/>
                    </a:cubicBezTo>
                    <a:cubicBezTo>
                      <a:pt x="507" y="134"/>
                      <a:pt x="508" y="129"/>
                      <a:pt x="507" y="124"/>
                    </a:cubicBezTo>
                    <a:cubicBezTo>
                      <a:pt x="506" y="120"/>
                      <a:pt x="503" y="116"/>
                      <a:pt x="500" y="114"/>
                    </a:cubicBezTo>
                    <a:cubicBezTo>
                      <a:pt x="499" y="113"/>
                      <a:pt x="500" y="117"/>
                      <a:pt x="501" y="119"/>
                    </a:cubicBezTo>
                    <a:cubicBezTo>
                      <a:pt x="502" y="125"/>
                      <a:pt x="503" y="131"/>
                      <a:pt x="498" y="136"/>
                    </a:cubicBezTo>
                    <a:cubicBezTo>
                      <a:pt x="497" y="138"/>
                      <a:pt x="494" y="139"/>
                      <a:pt x="491" y="140"/>
                    </a:cubicBezTo>
                    <a:cubicBezTo>
                      <a:pt x="491" y="142"/>
                      <a:pt x="488" y="146"/>
                      <a:pt x="484" y="149"/>
                    </a:cubicBezTo>
                    <a:cubicBezTo>
                      <a:pt x="490" y="154"/>
                      <a:pt x="498" y="157"/>
                      <a:pt x="501" y="164"/>
                    </a:cubicBezTo>
                    <a:cubicBezTo>
                      <a:pt x="503" y="167"/>
                      <a:pt x="499" y="173"/>
                      <a:pt x="499" y="177"/>
                    </a:cubicBezTo>
                    <a:cubicBezTo>
                      <a:pt x="500" y="184"/>
                      <a:pt x="499" y="191"/>
                      <a:pt x="503" y="196"/>
                    </a:cubicBezTo>
                    <a:cubicBezTo>
                      <a:pt x="505" y="198"/>
                      <a:pt x="510" y="197"/>
                      <a:pt x="514" y="198"/>
                    </a:cubicBezTo>
                    <a:cubicBezTo>
                      <a:pt x="519" y="195"/>
                      <a:pt x="522" y="191"/>
                      <a:pt x="526" y="192"/>
                    </a:cubicBezTo>
                    <a:cubicBezTo>
                      <a:pt x="534" y="194"/>
                      <a:pt x="538" y="199"/>
                      <a:pt x="546" y="203"/>
                    </a:cubicBezTo>
                    <a:cubicBezTo>
                      <a:pt x="550" y="207"/>
                      <a:pt x="554" y="211"/>
                      <a:pt x="555" y="216"/>
                    </a:cubicBezTo>
                    <a:cubicBezTo>
                      <a:pt x="556" y="218"/>
                      <a:pt x="549" y="217"/>
                      <a:pt x="549" y="219"/>
                    </a:cubicBezTo>
                    <a:cubicBezTo>
                      <a:pt x="549" y="222"/>
                      <a:pt x="551" y="226"/>
                      <a:pt x="553" y="227"/>
                    </a:cubicBezTo>
                    <a:cubicBezTo>
                      <a:pt x="558" y="228"/>
                      <a:pt x="563" y="226"/>
                      <a:pt x="567" y="229"/>
                    </a:cubicBezTo>
                    <a:cubicBezTo>
                      <a:pt x="570" y="230"/>
                      <a:pt x="573" y="233"/>
                      <a:pt x="572" y="236"/>
                    </a:cubicBezTo>
                    <a:cubicBezTo>
                      <a:pt x="571" y="238"/>
                      <a:pt x="569" y="232"/>
                      <a:pt x="567" y="231"/>
                    </a:cubicBezTo>
                    <a:cubicBezTo>
                      <a:pt x="562" y="230"/>
                      <a:pt x="555" y="234"/>
                      <a:pt x="550" y="231"/>
                    </a:cubicBezTo>
                    <a:cubicBezTo>
                      <a:pt x="545" y="228"/>
                      <a:pt x="546" y="220"/>
                      <a:pt x="543" y="214"/>
                    </a:cubicBezTo>
                    <a:cubicBezTo>
                      <a:pt x="541" y="210"/>
                      <a:pt x="539" y="205"/>
                      <a:pt x="535" y="203"/>
                    </a:cubicBezTo>
                    <a:cubicBezTo>
                      <a:pt x="530" y="201"/>
                      <a:pt x="525" y="202"/>
                      <a:pt x="520" y="203"/>
                    </a:cubicBezTo>
                    <a:cubicBezTo>
                      <a:pt x="517" y="204"/>
                      <a:pt x="513" y="206"/>
                      <a:pt x="513" y="209"/>
                    </a:cubicBezTo>
                    <a:cubicBezTo>
                      <a:pt x="513" y="217"/>
                      <a:pt x="520" y="217"/>
                      <a:pt x="520" y="222"/>
                    </a:cubicBezTo>
                    <a:cubicBezTo>
                      <a:pt x="521" y="226"/>
                      <a:pt x="516" y="229"/>
                      <a:pt x="514" y="232"/>
                    </a:cubicBezTo>
                    <a:cubicBezTo>
                      <a:pt x="513" y="235"/>
                      <a:pt x="513" y="240"/>
                      <a:pt x="511" y="242"/>
                    </a:cubicBezTo>
                    <a:cubicBezTo>
                      <a:pt x="508" y="246"/>
                      <a:pt x="502" y="247"/>
                      <a:pt x="499" y="251"/>
                    </a:cubicBezTo>
                    <a:cubicBezTo>
                      <a:pt x="497" y="253"/>
                      <a:pt x="501" y="255"/>
                      <a:pt x="498" y="257"/>
                    </a:cubicBezTo>
                    <a:cubicBezTo>
                      <a:pt x="493" y="259"/>
                      <a:pt x="487" y="258"/>
                      <a:pt x="482" y="258"/>
                    </a:cubicBezTo>
                    <a:cubicBezTo>
                      <a:pt x="477" y="257"/>
                      <a:pt x="468" y="257"/>
                      <a:pt x="468" y="251"/>
                    </a:cubicBezTo>
                    <a:cubicBezTo>
                      <a:pt x="472" y="250"/>
                      <a:pt x="476" y="254"/>
                      <a:pt x="481" y="252"/>
                    </a:cubicBezTo>
                    <a:cubicBezTo>
                      <a:pt x="484" y="251"/>
                      <a:pt x="487" y="247"/>
                      <a:pt x="489" y="245"/>
                    </a:cubicBezTo>
                    <a:cubicBezTo>
                      <a:pt x="493" y="239"/>
                      <a:pt x="495" y="232"/>
                      <a:pt x="499" y="227"/>
                    </a:cubicBezTo>
                    <a:cubicBezTo>
                      <a:pt x="501" y="222"/>
                      <a:pt x="498" y="214"/>
                      <a:pt x="501" y="211"/>
                    </a:cubicBezTo>
                    <a:cubicBezTo>
                      <a:pt x="500" y="206"/>
                      <a:pt x="492" y="206"/>
                      <a:pt x="491" y="201"/>
                    </a:cubicBezTo>
                    <a:cubicBezTo>
                      <a:pt x="489" y="187"/>
                      <a:pt x="487" y="171"/>
                      <a:pt x="483" y="157"/>
                    </a:cubicBezTo>
                    <a:cubicBezTo>
                      <a:pt x="481" y="154"/>
                      <a:pt x="472" y="150"/>
                      <a:pt x="471" y="144"/>
                    </a:cubicBezTo>
                    <a:cubicBezTo>
                      <a:pt x="473" y="139"/>
                      <a:pt x="476" y="134"/>
                      <a:pt x="476" y="128"/>
                    </a:cubicBezTo>
                    <a:cubicBezTo>
                      <a:pt x="476" y="123"/>
                      <a:pt x="477" y="116"/>
                      <a:pt x="472" y="114"/>
                    </a:cubicBezTo>
                    <a:cubicBezTo>
                      <a:pt x="463" y="115"/>
                      <a:pt x="447" y="115"/>
                      <a:pt x="440" y="113"/>
                    </a:cubicBezTo>
                    <a:cubicBezTo>
                      <a:pt x="433" y="118"/>
                      <a:pt x="437" y="131"/>
                      <a:pt x="433" y="139"/>
                    </a:cubicBezTo>
                    <a:cubicBezTo>
                      <a:pt x="432" y="149"/>
                      <a:pt x="417" y="147"/>
                      <a:pt x="416" y="155"/>
                    </a:cubicBezTo>
                    <a:cubicBezTo>
                      <a:pt x="416" y="157"/>
                      <a:pt x="416" y="160"/>
                      <a:pt x="416" y="162"/>
                    </a:cubicBezTo>
                    <a:cubicBezTo>
                      <a:pt x="421" y="159"/>
                      <a:pt x="423" y="168"/>
                      <a:pt x="424" y="176"/>
                    </a:cubicBezTo>
                    <a:cubicBezTo>
                      <a:pt x="424" y="181"/>
                      <a:pt x="420" y="184"/>
                      <a:pt x="424" y="187"/>
                    </a:cubicBezTo>
                    <a:cubicBezTo>
                      <a:pt x="428" y="188"/>
                      <a:pt x="434" y="190"/>
                      <a:pt x="439" y="191"/>
                    </a:cubicBezTo>
                    <a:cubicBezTo>
                      <a:pt x="438" y="198"/>
                      <a:pt x="445" y="205"/>
                      <a:pt x="450" y="205"/>
                    </a:cubicBezTo>
                    <a:cubicBezTo>
                      <a:pt x="451" y="209"/>
                      <a:pt x="446" y="214"/>
                      <a:pt x="444" y="218"/>
                    </a:cubicBezTo>
                    <a:cubicBezTo>
                      <a:pt x="427" y="205"/>
                      <a:pt x="413" y="191"/>
                      <a:pt x="393" y="186"/>
                    </a:cubicBezTo>
                    <a:cubicBezTo>
                      <a:pt x="382" y="183"/>
                      <a:pt x="371" y="181"/>
                      <a:pt x="360" y="181"/>
                    </a:cubicBezTo>
                    <a:cubicBezTo>
                      <a:pt x="356" y="181"/>
                      <a:pt x="349" y="183"/>
                      <a:pt x="350" y="187"/>
                    </a:cubicBezTo>
                    <a:cubicBezTo>
                      <a:pt x="350" y="194"/>
                      <a:pt x="363" y="196"/>
                      <a:pt x="361" y="204"/>
                    </a:cubicBezTo>
                    <a:cubicBezTo>
                      <a:pt x="357" y="209"/>
                      <a:pt x="349" y="215"/>
                      <a:pt x="341" y="213"/>
                    </a:cubicBezTo>
                    <a:cubicBezTo>
                      <a:pt x="337" y="211"/>
                      <a:pt x="343" y="201"/>
                      <a:pt x="339" y="200"/>
                    </a:cubicBezTo>
                    <a:cubicBezTo>
                      <a:pt x="327" y="199"/>
                      <a:pt x="319" y="214"/>
                      <a:pt x="315" y="207"/>
                    </a:cubicBezTo>
                    <a:cubicBezTo>
                      <a:pt x="307" y="204"/>
                      <a:pt x="300" y="206"/>
                      <a:pt x="295" y="209"/>
                    </a:cubicBezTo>
                    <a:cubicBezTo>
                      <a:pt x="296" y="216"/>
                      <a:pt x="295" y="217"/>
                      <a:pt x="291" y="214"/>
                    </a:cubicBezTo>
                    <a:cubicBezTo>
                      <a:pt x="287" y="216"/>
                      <a:pt x="277" y="217"/>
                      <a:pt x="275" y="214"/>
                    </a:cubicBezTo>
                    <a:cubicBezTo>
                      <a:pt x="281" y="212"/>
                      <a:pt x="282" y="207"/>
                      <a:pt x="281" y="203"/>
                    </a:cubicBezTo>
                    <a:cubicBezTo>
                      <a:pt x="280" y="200"/>
                      <a:pt x="276" y="201"/>
                      <a:pt x="273" y="203"/>
                    </a:cubicBezTo>
                    <a:cubicBezTo>
                      <a:pt x="271" y="205"/>
                      <a:pt x="264" y="206"/>
                      <a:pt x="271" y="211"/>
                    </a:cubicBezTo>
                    <a:cubicBezTo>
                      <a:pt x="270" y="212"/>
                      <a:pt x="268" y="216"/>
                      <a:pt x="267" y="216"/>
                    </a:cubicBezTo>
                    <a:cubicBezTo>
                      <a:pt x="265" y="215"/>
                      <a:pt x="267" y="210"/>
                      <a:pt x="264" y="210"/>
                    </a:cubicBezTo>
                    <a:cubicBezTo>
                      <a:pt x="256" y="212"/>
                      <a:pt x="250" y="216"/>
                      <a:pt x="242" y="218"/>
                    </a:cubicBezTo>
                    <a:cubicBezTo>
                      <a:pt x="240" y="219"/>
                      <a:pt x="237" y="223"/>
                      <a:pt x="234" y="225"/>
                    </a:cubicBezTo>
                    <a:cubicBezTo>
                      <a:pt x="227" y="224"/>
                      <a:pt x="227" y="228"/>
                      <a:pt x="228" y="231"/>
                    </a:cubicBezTo>
                    <a:cubicBezTo>
                      <a:pt x="225" y="233"/>
                      <a:pt x="220" y="232"/>
                      <a:pt x="219" y="234"/>
                    </a:cubicBezTo>
                    <a:cubicBezTo>
                      <a:pt x="217" y="236"/>
                      <a:pt x="220" y="242"/>
                      <a:pt x="218" y="243"/>
                    </a:cubicBezTo>
                    <a:cubicBezTo>
                      <a:pt x="212" y="246"/>
                      <a:pt x="205" y="249"/>
                      <a:pt x="198" y="246"/>
                    </a:cubicBezTo>
                    <a:cubicBezTo>
                      <a:pt x="192" y="244"/>
                      <a:pt x="187" y="236"/>
                      <a:pt x="187" y="230"/>
                    </a:cubicBezTo>
                    <a:cubicBezTo>
                      <a:pt x="188" y="225"/>
                      <a:pt x="196" y="224"/>
                      <a:pt x="201" y="224"/>
                    </a:cubicBezTo>
                    <a:cubicBezTo>
                      <a:pt x="202" y="223"/>
                      <a:pt x="201" y="220"/>
                      <a:pt x="199" y="218"/>
                    </a:cubicBezTo>
                    <a:cubicBezTo>
                      <a:pt x="197" y="214"/>
                      <a:pt x="194" y="208"/>
                      <a:pt x="189" y="208"/>
                    </a:cubicBezTo>
                    <a:cubicBezTo>
                      <a:pt x="181" y="205"/>
                      <a:pt x="172" y="205"/>
                      <a:pt x="164" y="203"/>
                    </a:cubicBezTo>
                    <a:cubicBezTo>
                      <a:pt x="163" y="203"/>
                      <a:pt x="164" y="207"/>
                      <a:pt x="165" y="208"/>
                    </a:cubicBezTo>
                    <a:cubicBezTo>
                      <a:pt x="168" y="212"/>
                      <a:pt x="175" y="214"/>
                      <a:pt x="176" y="220"/>
                    </a:cubicBezTo>
                    <a:cubicBezTo>
                      <a:pt x="177" y="225"/>
                      <a:pt x="172" y="235"/>
                      <a:pt x="173" y="241"/>
                    </a:cubicBezTo>
                    <a:cubicBezTo>
                      <a:pt x="178" y="240"/>
                      <a:pt x="178" y="243"/>
                      <a:pt x="180" y="248"/>
                    </a:cubicBezTo>
                    <a:cubicBezTo>
                      <a:pt x="181" y="252"/>
                      <a:pt x="178" y="257"/>
                      <a:pt x="180" y="262"/>
                    </a:cubicBezTo>
                    <a:cubicBezTo>
                      <a:pt x="175" y="259"/>
                      <a:pt x="170" y="256"/>
                      <a:pt x="164" y="254"/>
                    </a:cubicBezTo>
                    <a:cubicBezTo>
                      <a:pt x="162" y="253"/>
                      <a:pt x="158" y="252"/>
                      <a:pt x="156" y="253"/>
                    </a:cubicBezTo>
                    <a:cubicBezTo>
                      <a:pt x="150" y="259"/>
                      <a:pt x="142" y="264"/>
                      <a:pt x="135" y="270"/>
                    </a:cubicBezTo>
                    <a:cubicBezTo>
                      <a:pt x="133" y="271"/>
                      <a:pt x="133" y="275"/>
                      <a:pt x="134" y="277"/>
                    </a:cubicBezTo>
                    <a:cubicBezTo>
                      <a:pt x="139" y="281"/>
                      <a:pt x="143" y="288"/>
                      <a:pt x="146" y="294"/>
                    </a:cubicBezTo>
                    <a:cubicBezTo>
                      <a:pt x="144" y="295"/>
                      <a:pt x="141" y="293"/>
                      <a:pt x="139" y="293"/>
                    </a:cubicBezTo>
                    <a:cubicBezTo>
                      <a:pt x="134" y="291"/>
                      <a:pt x="131" y="289"/>
                      <a:pt x="125" y="288"/>
                    </a:cubicBezTo>
                    <a:cubicBezTo>
                      <a:pt x="121" y="287"/>
                      <a:pt x="117" y="291"/>
                      <a:pt x="113" y="289"/>
                    </a:cubicBezTo>
                    <a:cubicBezTo>
                      <a:pt x="112" y="289"/>
                      <a:pt x="120" y="286"/>
                      <a:pt x="110" y="285"/>
                    </a:cubicBezTo>
                    <a:cubicBezTo>
                      <a:pt x="110" y="283"/>
                      <a:pt x="109" y="281"/>
                      <a:pt x="107" y="280"/>
                    </a:cubicBezTo>
                    <a:cubicBezTo>
                      <a:pt x="105" y="279"/>
                      <a:pt x="101" y="279"/>
                      <a:pt x="100" y="281"/>
                    </a:cubicBezTo>
                    <a:cubicBezTo>
                      <a:pt x="96" y="286"/>
                      <a:pt x="99" y="292"/>
                      <a:pt x="104" y="294"/>
                    </a:cubicBezTo>
                    <a:cubicBezTo>
                      <a:pt x="106" y="296"/>
                      <a:pt x="110" y="293"/>
                      <a:pt x="113" y="295"/>
                    </a:cubicBezTo>
                    <a:cubicBezTo>
                      <a:pt x="115" y="297"/>
                      <a:pt x="116" y="302"/>
                      <a:pt x="113" y="304"/>
                    </a:cubicBezTo>
                    <a:cubicBezTo>
                      <a:pt x="110" y="306"/>
                      <a:pt x="105" y="306"/>
                      <a:pt x="101" y="304"/>
                    </a:cubicBezTo>
                    <a:cubicBezTo>
                      <a:pt x="97" y="303"/>
                      <a:pt x="93" y="300"/>
                      <a:pt x="89" y="298"/>
                    </a:cubicBezTo>
                    <a:cubicBezTo>
                      <a:pt x="85" y="295"/>
                      <a:pt x="82" y="293"/>
                      <a:pt x="79" y="290"/>
                    </a:cubicBezTo>
                    <a:cubicBezTo>
                      <a:pt x="77" y="286"/>
                      <a:pt x="76" y="281"/>
                      <a:pt x="75" y="276"/>
                    </a:cubicBezTo>
                    <a:cubicBezTo>
                      <a:pt x="75" y="273"/>
                      <a:pt x="78" y="269"/>
                      <a:pt x="76" y="266"/>
                    </a:cubicBezTo>
                    <a:cubicBezTo>
                      <a:pt x="73" y="261"/>
                      <a:pt x="67" y="256"/>
                      <a:pt x="61" y="256"/>
                    </a:cubicBezTo>
                    <a:cubicBezTo>
                      <a:pt x="62" y="249"/>
                      <a:pt x="51" y="248"/>
                      <a:pt x="47" y="243"/>
                    </a:cubicBezTo>
                    <a:cubicBezTo>
                      <a:pt x="46" y="242"/>
                      <a:pt x="50" y="240"/>
                      <a:pt x="51" y="241"/>
                    </a:cubicBezTo>
                    <a:cubicBezTo>
                      <a:pt x="61" y="244"/>
                      <a:pt x="69" y="250"/>
                      <a:pt x="79" y="253"/>
                    </a:cubicBezTo>
                    <a:cubicBezTo>
                      <a:pt x="84" y="255"/>
                      <a:pt x="92" y="255"/>
                      <a:pt x="98" y="257"/>
                    </a:cubicBezTo>
                    <a:cubicBezTo>
                      <a:pt x="104" y="258"/>
                      <a:pt x="107" y="260"/>
                      <a:pt x="113" y="261"/>
                    </a:cubicBezTo>
                    <a:cubicBezTo>
                      <a:pt x="123" y="261"/>
                      <a:pt x="134" y="256"/>
                      <a:pt x="142" y="250"/>
                    </a:cubicBezTo>
                    <a:cubicBezTo>
                      <a:pt x="146" y="247"/>
                      <a:pt x="148" y="240"/>
                      <a:pt x="146" y="235"/>
                    </a:cubicBezTo>
                    <a:cubicBezTo>
                      <a:pt x="143" y="228"/>
                      <a:pt x="135" y="225"/>
                      <a:pt x="129" y="221"/>
                    </a:cubicBezTo>
                    <a:cubicBezTo>
                      <a:pt x="119" y="218"/>
                      <a:pt x="112" y="211"/>
                      <a:pt x="104" y="207"/>
                    </a:cubicBezTo>
                    <a:cubicBezTo>
                      <a:pt x="94" y="202"/>
                      <a:pt x="85" y="198"/>
                      <a:pt x="74" y="196"/>
                    </a:cubicBezTo>
                    <a:cubicBezTo>
                      <a:pt x="69" y="194"/>
                      <a:pt x="58" y="190"/>
                      <a:pt x="56" y="194"/>
                    </a:cubicBezTo>
                    <a:cubicBezTo>
                      <a:pt x="50" y="193"/>
                      <a:pt x="45" y="191"/>
                      <a:pt x="40" y="188"/>
                    </a:cubicBezTo>
                    <a:cubicBezTo>
                      <a:pt x="39" y="188"/>
                      <a:pt x="39" y="185"/>
                      <a:pt x="40" y="185"/>
                    </a:cubicBezTo>
                    <a:cubicBezTo>
                      <a:pt x="43" y="184"/>
                      <a:pt x="48" y="188"/>
                      <a:pt x="50" y="185"/>
                    </a:cubicBezTo>
                    <a:cubicBezTo>
                      <a:pt x="48" y="182"/>
                      <a:pt x="45" y="181"/>
                      <a:pt x="42" y="181"/>
                    </a:cubicBezTo>
                    <a:cubicBezTo>
                      <a:pt x="37" y="181"/>
                      <a:pt x="32" y="183"/>
                      <a:pt x="27" y="185"/>
                    </a:cubicBezTo>
                    <a:cubicBezTo>
                      <a:pt x="26" y="186"/>
                      <a:pt x="26" y="188"/>
                      <a:pt x="24" y="188"/>
                    </a:cubicBezTo>
                    <a:cubicBezTo>
                      <a:pt x="22" y="188"/>
                      <a:pt x="20" y="185"/>
                      <a:pt x="18" y="185"/>
                    </a:cubicBezTo>
                    <a:cubicBezTo>
                      <a:pt x="16" y="185"/>
                      <a:pt x="17" y="190"/>
                      <a:pt x="16" y="190"/>
                    </a:cubicBezTo>
                    <a:cubicBezTo>
                      <a:pt x="13" y="191"/>
                      <a:pt x="11" y="192"/>
                      <a:pt x="9" y="193"/>
                    </a:cubicBezTo>
                    <a:cubicBezTo>
                      <a:pt x="8" y="195"/>
                      <a:pt x="9" y="198"/>
                      <a:pt x="8" y="199"/>
                    </a:cubicBezTo>
                    <a:cubicBezTo>
                      <a:pt x="7" y="200"/>
                      <a:pt x="5" y="198"/>
                      <a:pt x="4" y="198"/>
                    </a:cubicBezTo>
                    <a:cubicBezTo>
                      <a:pt x="3" y="199"/>
                      <a:pt x="0" y="200"/>
                      <a:pt x="0" y="202"/>
                    </a:cubicBezTo>
                    <a:cubicBezTo>
                      <a:pt x="0" y="203"/>
                      <a:pt x="3" y="202"/>
                      <a:pt x="3" y="203"/>
                    </a:cubicBezTo>
                    <a:cubicBezTo>
                      <a:pt x="3" y="206"/>
                      <a:pt x="1" y="207"/>
                      <a:pt x="1" y="210"/>
                    </a:cubicBezTo>
                    <a:cubicBezTo>
                      <a:pt x="1" y="212"/>
                      <a:pt x="1" y="215"/>
                      <a:pt x="3" y="217"/>
                    </a:cubicBezTo>
                    <a:cubicBezTo>
                      <a:pt x="5" y="219"/>
                      <a:pt x="10" y="217"/>
                      <a:pt x="11" y="219"/>
                    </a:cubicBezTo>
                    <a:cubicBezTo>
                      <a:pt x="12" y="221"/>
                      <a:pt x="15" y="224"/>
                      <a:pt x="19" y="228"/>
                    </a:cubicBezTo>
                    <a:lnTo>
                      <a:pt x="9" y="240"/>
                    </a:lnTo>
                    <a:lnTo>
                      <a:pt x="24" y="263"/>
                    </a:lnTo>
                    <a:lnTo>
                      <a:pt x="21" y="267"/>
                    </a:lnTo>
                    <a:cubicBezTo>
                      <a:pt x="20" y="269"/>
                      <a:pt x="18" y="271"/>
                      <a:pt x="18" y="274"/>
                    </a:cubicBezTo>
                    <a:cubicBezTo>
                      <a:pt x="18" y="276"/>
                      <a:pt x="22" y="274"/>
                      <a:pt x="22" y="276"/>
                    </a:cubicBezTo>
                    <a:cubicBezTo>
                      <a:pt x="23" y="277"/>
                      <a:pt x="20" y="278"/>
                      <a:pt x="20" y="280"/>
                    </a:cubicBezTo>
                    <a:cubicBezTo>
                      <a:pt x="19" y="282"/>
                      <a:pt x="19" y="285"/>
                      <a:pt x="20" y="287"/>
                    </a:cubicBezTo>
                    <a:cubicBezTo>
                      <a:pt x="21" y="288"/>
                      <a:pt x="23" y="286"/>
                      <a:pt x="24" y="287"/>
                    </a:cubicBezTo>
                    <a:cubicBezTo>
                      <a:pt x="25" y="289"/>
                      <a:pt x="23" y="291"/>
                      <a:pt x="24" y="293"/>
                    </a:cubicBezTo>
                    <a:cubicBezTo>
                      <a:pt x="25" y="295"/>
                      <a:pt x="27" y="295"/>
                      <a:pt x="28" y="296"/>
                    </a:cubicBezTo>
                    <a:cubicBezTo>
                      <a:pt x="29" y="297"/>
                      <a:pt x="30" y="299"/>
                      <a:pt x="30" y="301"/>
                    </a:cubicBezTo>
                    <a:cubicBezTo>
                      <a:pt x="29" y="303"/>
                      <a:pt x="25" y="305"/>
                      <a:pt x="26" y="307"/>
                    </a:cubicBezTo>
                    <a:cubicBezTo>
                      <a:pt x="28" y="310"/>
                      <a:pt x="32" y="312"/>
                      <a:pt x="35" y="315"/>
                    </a:cubicBezTo>
                    <a:cubicBezTo>
                      <a:pt x="37" y="318"/>
                      <a:pt x="42" y="320"/>
                      <a:pt x="42" y="324"/>
                    </a:cubicBezTo>
                    <a:cubicBezTo>
                      <a:pt x="42" y="328"/>
                      <a:pt x="37" y="330"/>
                      <a:pt x="35" y="333"/>
                    </a:cubicBezTo>
                    <a:cubicBezTo>
                      <a:pt x="32" y="337"/>
                      <a:pt x="30" y="342"/>
                      <a:pt x="27" y="347"/>
                    </a:cubicBezTo>
                    <a:cubicBezTo>
                      <a:pt x="25" y="351"/>
                      <a:pt x="23" y="355"/>
                      <a:pt x="20" y="358"/>
                    </a:cubicBezTo>
                    <a:cubicBezTo>
                      <a:pt x="17" y="361"/>
                      <a:pt x="12" y="362"/>
                      <a:pt x="9" y="365"/>
                    </a:cubicBezTo>
                    <a:cubicBezTo>
                      <a:pt x="7" y="367"/>
                      <a:pt x="7" y="370"/>
                      <a:pt x="5" y="373"/>
                    </a:cubicBezTo>
                    <a:cubicBezTo>
                      <a:pt x="8" y="372"/>
                      <a:pt x="11" y="368"/>
                      <a:pt x="13" y="369"/>
                    </a:cubicBezTo>
                    <a:cubicBezTo>
                      <a:pt x="15" y="370"/>
                      <a:pt x="14" y="374"/>
                      <a:pt x="15" y="375"/>
                    </a:cubicBezTo>
                    <a:cubicBezTo>
                      <a:pt x="16" y="377"/>
                      <a:pt x="18" y="379"/>
                      <a:pt x="20" y="379"/>
                    </a:cubicBezTo>
                    <a:cubicBezTo>
                      <a:pt x="22" y="380"/>
                      <a:pt x="25" y="378"/>
                      <a:pt x="27" y="378"/>
                    </a:cubicBezTo>
                    <a:cubicBezTo>
                      <a:pt x="29" y="379"/>
                      <a:pt x="30" y="381"/>
                      <a:pt x="31" y="382"/>
                    </a:cubicBezTo>
                    <a:cubicBezTo>
                      <a:pt x="32" y="384"/>
                      <a:pt x="37" y="384"/>
                      <a:pt x="35" y="385"/>
                    </a:cubicBezTo>
                    <a:cubicBezTo>
                      <a:pt x="33" y="387"/>
                      <a:pt x="30" y="386"/>
                      <a:pt x="27" y="386"/>
                    </a:cubicBezTo>
                    <a:cubicBezTo>
                      <a:pt x="25" y="386"/>
                      <a:pt x="23" y="385"/>
                      <a:pt x="21" y="386"/>
                    </a:cubicBezTo>
                    <a:cubicBezTo>
                      <a:pt x="20" y="386"/>
                      <a:pt x="20" y="388"/>
                      <a:pt x="18" y="388"/>
                    </a:cubicBezTo>
                    <a:cubicBezTo>
                      <a:pt x="17" y="388"/>
                      <a:pt x="16" y="386"/>
                      <a:pt x="14" y="386"/>
                    </a:cubicBezTo>
                    <a:cubicBezTo>
                      <a:pt x="13" y="386"/>
                      <a:pt x="11" y="387"/>
                      <a:pt x="10" y="387"/>
                    </a:cubicBezTo>
                    <a:cubicBezTo>
                      <a:pt x="9" y="387"/>
                      <a:pt x="7" y="387"/>
                      <a:pt x="7" y="388"/>
                    </a:cubicBezTo>
                    <a:cubicBezTo>
                      <a:pt x="7" y="390"/>
                      <a:pt x="8" y="391"/>
                      <a:pt x="8" y="393"/>
                    </a:cubicBezTo>
                    <a:cubicBezTo>
                      <a:pt x="8" y="394"/>
                      <a:pt x="7" y="396"/>
                      <a:pt x="7" y="398"/>
                    </a:cubicBezTo>
                    <a:cubicBezTo>
                      <a:pt x="6" y="399"/>
                      <a:pt x="6" y="400"/>
                      <a:pt x="6" y="401"/>
                    </a:cubicBezTo>
                    <a:cubicBezTo>
                      <a:pt x="6" y="404"/>
                      <a:pt x="7" y="408"/>
                      <a:pt x="7" y="410"/>
                    </a:cubicBezTo>
                    <a:cubicBezTo>
                      <a:pt x="7" y="413"/>
                      <a:pt x="4" y="415"/>
                      <a:pt x="5" y="417"/>
                    </a:cubicBezTo>
                    <a:cubicBezTo>
                      <a:pt x="6" y="419"/>
                      <a:pt x="11" y="419"/>
                      <a:pt x="13" y="421"/>
                    </a:cubicBezTo>
                    <a:cubicBezTo>
                      <a:pt x="13" y="423"/>
                      <a:pt x="12" y="425"/>
                      <a:pt x="10" y="425"/>
                    </a:cubicBezTo>
                    <a:cubicBezTo>
                      <a:pt x="8" y="425"/>
                      <a:pt x="6" y="422"/>
                      <a:pt x="3" y="421"/>
                    </a:cubicBezTo>
                    <a:cubicBezTo>
                      <a:pt x="3" y="421"/>
                      <a:pt x="3" y="422"/>
                      <a:pt x="2" y="423"/>
                    </a:cubicBezTo>
                    <a:cubicBezTo>
                      <a:pt x="2" y="424"/>
                      <a:pt x="1" y="424"/>
                      <a:pt x="1" y="425"/>
                    </a:cubicBezTo>
                    <a:cubicBezTo>
                      <a:pt x="2" y="426"/>
                      <a:pt x="3" y="428"/>
                      <a:pt x="5" y="429"/>
                    </a:cubicBezTo>
                    <a:cubicBezTo>
                      <a:pt x="6" y="431"/>
                      <a:pt x="8" y="431"/>
                      <a:pt x="8" y="433"/>
                    </a:cubicBezTo>
                    <a:cubicBezTo>
                      <a:pt x="9" y="435"/>
                      <a:pt x="8" y="438"/>
                      <a:pt x="8" y="440"/>
                    </a:cubicBezTo>
                    <a:cubicBezTo>
                      <a:pt x="10" y="444"/>
                      <a:pt x="13" y="446"/>
                      <a:pt x="14" y="450"/>
                    </a:cubicBezTo>
                    <a:cubicBezTo>
                      <a:pt x="14" y="451"/>
                      <a:pt x="13" y="453"/>
                      <a:pt x="13" y="454"/>
                    </a:cubicBezTo>
                    <a:cubicBezTo>
                      <a:pt x="15" y="454"/>
                      <a:pt x="17" y="453"/>
                      <a:pt x="19" y="454"/>
                    </a:cubicBezTo>
                    <a:cubicBezTo>
                      <a:pt x="20" y="454"/>
                      <a:pt x="20" y="457"/>
                      <a:pt x="21" y="457"/>
                    </a:cubicBezTo>
                    <a:cubicBezTo>
                      <a:pt x="23" y="458"/>
                      <a:pt x="25" y="456"/>
                      <a:pt x="27" y="457"/>
                    </a:cubicBezTo>
                    <a:cubicBezTo>
                      <a:pt x="28" y="458"/>
                      <a:pt x="26" y="461"/>
                      <a:pt x="28" y="462"/>
                    </a:cubicBezTo>
                    <a:cubicBezTo>
                      <a:pt x="30" y="463"/>
                      <a:pt x="33" y="460"/>
                      <a:pt x="36" y="460"/>
                    </a:cubicBezTo>
                    <a:cubicBezTo>
                      <a:pt x="40" y="461"/>
                      <a:pt x="46" y="461"/>
                      <a:pt x="48" y="464"/>
                    </a:cubicBezTo>
                    <a:cubicBezTo>
                      <a:pt x="50" y="468"/>
                      <a:pt x="46" y="473"/>
                      <a:pt x="47" y="478"/>
                    </a:cubicBezTo>
                    <a:cubicBezTo>
                      <a:pt x="47" y="480"/>
                      <a:pt x="49" y="480"/>
                      <a:pt x="50" y="482"/>
                    </a:cubicBezTo>
                    <a:cubicBezTo>
                      <a:pt x="51" y="483"/>
                      <a:pt x="50" y="485"/>
                      <a:pt x="51" y="486"/>
                    </a:cubicBezTo>
                    <a:cubicBezTo>
                      <a:pt x="53" y="488"/>
                      <a:pt x="57" y="488"/>
                      <a:pt x="59" y="491"/>
                    </a:cubicBezTo>
                    <a:cubicBezTo>
                      <a:pt x="60" y="493"/>
                      <a:pt x="57" y="496"/>
                      <a:pt x="59" y="497"/>
                    </a:cubicBezTo>
                    <a:cubicBezTo>
                      <a:pt x="60" y="499"/>
                      <a:pt x="63" y="497"/>
                      <a:pt x="65" y="499"/>
                    </a:cubicBezTo>
                    <a:cubicBezTo>
                      <a:pt x="67" y="500"/>
                      <a:pt x="70" y="502"/>
                      <a:pt x="70" y="505"/>
                    </a:cubicBezTo>
                    <a:cubicBezTo>
                      <a:pt x="70" y="508"/>
                      <a:pt x="67" y="508"/>
                      <a:pt x="64" y="509"/>
                    </a:cubicBezTo>
                    <a:cubicBezTo>
                      <a:pt x="63" y="510"/>
                      <a:pt x="61" y="510"/>
                      <a:pt x="60" y="509"/>
                    </a:cubicBezTo>
                    <a:cubicBezTo>
                      <a:pt x="58" y="509"/>
                      <a:pt x="58" y="506"/>
                      <a:pt x="56" y="506"/>
                    </a:cubicBezTo>
                    <a:cubicBezTo>
                      <a:pt x="55" y="506"/>
                      <a:pt x="52" y="508"/>
                      <a:pt x="52" y="510"/>
                    </a:cubicBezTo>
                    <a:cubicBezTo>
                      <a:pt x="52" y="512"/>
                      <a:pt x="56" y="514"/>
                      <a:pt x="56" y="516"/>
                    </a:cubicBezTo>
                    <a:cubicBezTo>
                      <a:pt x="58" y="519"/>
                      <a:pt x="58" y="522"/>
                      <a:pt x="58" y="525"/>
                    </a:cubicBezTo>
                    <a:cubicBezTo>
                      <a:pt x="61" y="526"/>
                      <a:pt x="62" y="528"/>
                      <a:pt x="65" y="527"/>
                    </a:cubicBezTo>
                    <a:cubicBezTo>
                      <a:pt x="66" y="527"/>
                      <a:pt x="66" y="524"/>
                      <a:pt x="67" y="523"/>
                    </a:cubicBezTo>
                    <a:cubicBezTo>
                      <a:pt x="71" y="522"/>
                      <a:pt x="74" y="522"/>
                      <a:pt x="78" y="522"/>
                    </a:cubicBezTo>
                    <a:cubicBezTo>
                      <a:pt x="81" y="522"/>
                      <a:pt x="85" y="520"/>
                      <a:pt x="87" y="522"/>
                    </a:cubicBezTo>
                    <a:cubicBezTo>
                      <a:pt x="89" y="523"/>
                      <a:pt x="87" y="526"/>
                      <a:pt x="88" y="528"/>
                    </a:cubicBezTo>
                    <a:cubicBezTo>
                      <a:pt x="89" y="530"/>
                      <a:pt x="93" y="532"/>
                      <a:pt x="93" y="534"/>
                    </a:cubicBezTo>
                    <a:cubicBezTo>
                      <a:pt x="93" y="536"/>
                      <a:pt x="90" y="536"/>
                      <a:pt x="89" y="537"/>
                    </a:cubicBezTo>
                    <a:cubicBezTo>
                      <a:pt x="89" y="538"/>
                      <a:pt x="88" y="541"/>
                      <a:pt x="89" y="541"/>
                    </a:cubicBezTo>
                    <a:cubicBezTo>
                      <a:pt x="93" y="543"/>
                      <a:pt x="99" y="540"/>
                      <a:pt x="103" y="543"/>
                    </a:cubicBezTo>
                    <a:cubicBezTo>
                      <a:pt x="106" y="546"/>
                      <a:pt x="104" y="553"/>
                      <a:pt x="107" y="557"/>
                    </a:cubicBezTo>
                    <a:cubicBezTo>
                      <a:pt x="109" y="559"/>
                      <a:pt x="113" y="557"/>
                      <a:pt x="116" y="557"/>
                    </a:cubicBezTo>
                    <a:cubicBezTo>
                      <a:pt x="119" y="557"/>
                      <a:pt x="123" y="557"/>
                      <a:pt x="126" y="556"/>
                    </a:cubicBezTo>
                    <a:cubicBezTo>
                      <a:pt x="127" y="555"/>
                      <a:pt x="127" y="551"/>
                      <a:pt x="128" y="552"/>
                    </a:cubicBezTo>
                    <a:cubicBezTo>
                      <a:pt x="131" y="554"/>
                      <a:pt x="131" y="558"/>
                      <a:pt x="133" y="560"/>
                    </a:cubicBezTo>
                    <a:cubicBezTo>
                      <a:pt x="135" y="562"/>
                      <a:pt x="137" y="564"/>
                      <a:pt x="140" y="564"/>
                    </a:cubicBezTo>
                    <a:cubicBezTo>
                      <a:pt x="141" y="564"/>
                      <a:pt x="141" y="561"/>
                      <a:pt x="142" y="562"/>
                    </a:cubicBezTo>
                    <a:cubicBezTo>
                      <a:pt x="146" y="563"/>
                      <a:pt x="148" y="565"/>
                      <a:pt x="152" y="567"/>
                    </a:cubicBezTo>
                    <a:cubicBezTo>
                      <a:pt x="154" y="568"/>
                      <a:pt x="156" y="571"/>
                      <a:pt x="159" y="571"/>
                    </a:cubicBezTo>
                    <a:cubicBezTo>
                      <a:pt x="160" y="572"/>
                      <a:pt x="162" y="569"/>
                      <a:pt x="162" y="570"/>
                    </a:cubicBezTo>
                    <a:cubicBezTo>
                      <a:pt x="163" y="573"/>
                      <a:pt x="163" y="576"/>
                      <a:pt x="162" y="578"/>
                    </a:cubicBezTo>
                    <a:cubicBezTo>
                      <a:pt x="161" y="580"/>
                      <a:pt x="158" y="579"/>
                      <a:pt x="157" y="581"/>
                    </a:cubicBezTo>
                    <a:cubicBezTo>
                      <a:pt x="157" y="583"/>
                      <a:pt x="161" y="583"/>
                      <a:pt x="161" y="584"/>
                    </a:cubicBezTo>
                    <a:cubicBezTo>
                      <a:pt x="161" y="586"/>
                      <a:pt x="158" y="584"/>
                      <a:pt x="157" y="585"/>
                    </a:cubicBezTo>
                    <a:cubicBezTo>
                      <a:pt x="156" y="586"/>
                      <a:pt x="156" y="589"/>
                      <a:pt x="157" y="590"/>
                    </a:cubicBezTo>
                    <a:cubicBezTo>
                      <a:pt x="158" y="591"/>
                      <a:pt x="160" y="589"/>
                      <a:pt x="160" y="590"/>
                    </a:cubicBezTo>
                    <a:cubicBezTo>
                      <a:pt x="162" y="592"/>
                      <a:pt x="162" y="595"/>
                      <a:pt x="161" y="597"/>
                    </a:cubicBezTo>
                    <a:cubicBezTo>
                      <a:pt x="161" y="599"/>
                      <a:pt x="160" y="601"/>
                      <a:pt x="158" y="601"/>
                    </a:cubicBezTo>
                    <a:cubicBezTo>
                      <a:pt x="154" y="602"/>
                      <a:pt x="150" y="600"/>
                      <a:pt x="147" y="601"/>
                    </a:cubicBezTo>
                    <a:cubicBezTo>
                      <a:pt x="144" y="602"/>
                      <a:pt x="142" y="605"/>
                      <a:pt x="142" y="608"/>
                    </a:cubicBezTo>
                    <a:cubicBezTo>
                      <a:pt x="141" y="610"/>
                      <a:pt x="143" y="611"/>
                      <a:pt x="144" y="613"/>
                    </a:cubicBezTo>
                    <a:cubicBezTo>
                      <a:pt x="144" y="614"/>
                      <a:pt x="144" y="615"/>
                      <a:pt x="144" y="615"/>
                    </a:cubicBezTo>
                    <a:cubicBezTo>
                      <a:pt x="145" y="613"/>
                      <a:pt x="147" y="611"/>
                      <a:pt x="150" y="610"/>
                    </a:cubicBezTo>
                    <a:cubicBezTo>
                      <a:pt x="151" y="609"/>
                      <a:pt x="152" y="611"/>
                      <a:pt x="153" y="612"/>
                    </a:cubicBezTo>
                    <a:cubicBezTo>
                      <a:pt x="154" y="613"/>
                      <a:pt x="154" y="615"/>
                      <a:pt x="153" y="615"/>
                    </a:cubicBezTo>
                    <a:cubicBezTo>
                      <a:pt x="151" y="617"/>
                      <a:pt x="148" y="617"/>
                      <a:pt x="147" y="619"/>
                    </a:cubicBezTo>
                    <a:cubicBezTo>
                      <a:pt x="146" y="620"/>
                      <a:pt x="148" y="622"/>
                      <a:pt x="147" y="623"/>
                    </a:cubicBezTo>
                    <a:cubicBezTo>
                      <a:pt x="144" y="625"/>
                      <a:pt x="137" y="622"/>
                      <a:pt x="137" y="625"/>
                    </a:cubicBezTo>
                    <a:cubicBezTo>
                      <a:pt x="138" y="629"/>
                      <a:pt x="146" y="627"/>
                      <a:pt x="147" y="630"/>
                    </a:cubicBezTo>
                    <a:cubicBezTo>
                      <a:pt x="148" y="633"/>
                      <a:pt x="142" y="630"/>
                      <a:pt x="140" y="632"/>
                    </a:cubicBezTo>
                    <a:cubicBezTo>
                      <a:pt x="138" y="634"/>
                      <a:pt x="136" y="637"/>
                      <a:pt x="136" y="640"/>
                    </a:cubicBezTo>
                    <a:cubicBezTo>
                      <a:pt x="135" y="641"/>
                      <a:pt x="138" y="643"/>
                      <a:pt x="137" y="644"/>
                    </a:cubicBezTo>
                    <a:cubicBezTo>
                      <a:pt x="136" y="645"/>
                      <a:pt x="133" y="644"/>
                      <a:pt x="131" y="644"/>
                    </a:cubicBezTo>
                    <a:cubicBezTo>
                      <a:pt x="130" y="644"/>
                      <a:pt x="128" y="643"/>
                      <a:pt x="127" y="644"/>
                    </a:cubicBezTo>
                    <a:cubicBezTo>
                      <a:pt x="126" y="645"/>
                      <a:pt x="126" y="647"/>
                      <a:pt x="126" y="648"/>
                    </a:cubicBezTo>
                    <a:cubicBezTo>
                      <a:pt x="127" y="650"/>
                      <a:pt x="130" y="650"/>
                      <a:pt x="132" y="652"/>
                    </a:cubicBezTo>
                    <a:cubicBezTo>
                      <a:pt x="133" y="653"/>
                      <a:pt x="135" y="655"/>
                      <a:pt x="137" y="656"/>
                    </a:cubicBezTo>
                    <a:cubicBezTo>
                      <a:pt x="138" y="656"/>
                      <a:pt x="139" y="655"/>
                      <a:pt x="140" y="656"/>
                    </a:cubicBezTo>
                    <a:cubicBezTo>
                      <a:pt x="146" y="658"/>
                      <a:pt x="152" y="661"/>
                      <a:pt x="157" y="665"/>
                    </a:cubicBezTo>
                    <a:cubicBezTo>
                      <a:pt x="162" y="668"/>
                      <a:pt x="165" y="672"/>
                      <a:pt x="169" y="676"/>
                    </a:cubicBezTo>
                    <a:cubicBezTo>
                      <a:pt x="172" y="675"/>
                      <a:pt x="176" y="675"/>
                      <a:pt x="180" y="676"/>
                    </a:cubicBezTo>
                    <a:cubicBezTo>
                      <a:pt x="183" y="677"/>
                      <a:pt x="185" y="680"/>
                      <a:pt x="188" y="680"/>
                    </a:cubicBezTo>
                    <a:cubicBezTo>
                      <a:pt x="191" y="681"/>
                      <a:pt x="195" y="678"/>
                      <a:pt x="198" y="679"/>
                    </a:cubicBezTo>
                    <a:cubicBezTo>
                      <a:pt x="201" y="680"/>
                      <a:pt x="203" y="683"/>
                      <a:pt x="206" y="684"/>
                    </a:cubicBezTo>
                    <a:cubicBezTo>
                      <a:pt x="209" y="686"/>
                      <a:pt x="211" y="686"/>
                      <a:pt x="214" y="688"/>
                    </a:cubicBezTo>
                    <a:cubicBezTo>
                      <a:pt x="215" y="689"/>
                      <a:pt x="215" y="691"/>
                      <a:pt x="217" y="691"/>
                    </a:cubicBezTo>
                    <a:cubicBezTo>
                      <a:pt x="219" y="691"/>
                      <a:pt x="221" y="689"/>
                      <a:pt x="223" y="689"/>
                    </a:cubicBezTo>
                    <a:cubicBezTo>
                      <a:pt x="224" y="688"/>
                      <a:pt x="226" y="688"/>
                      <a:pt x="227" y="688"/>
                    </a:cubicBezTo>
                    <a:cubicBezTo>
                      <a:pt x="228" y="688"/>
                      <a:pt x="229" y="688"/>
                      <a:pt x="230" y="688"/>
                    </a:cubicBezTo>
                    <a:cubicBezTo>
                      <a:pt x="233" y="689"/>
                      <a:pt x="236" y="690"/>
                      <a:pt x="237" y="692"/>
                    </a:cubicBezTo>
                    <a:cubicBezTo>
                      <a:pt x="238" y="693"/>
                      <a:pt x="236" y="695"/>
                      <a:pt x="237" y="696"/>
                    </a:cubicBezTo>
                    <a:cubicBezTo>
                      <a:pt x="240" y="699"/>
                      <a:pt x="244" y="700"/>
                      <a:pt x="248" y="702"/>
                    </a:cubicBezTo>
                    <a:cubicBezTo>
                      <a:pt x="250" y="703"/>
                      <a:pt x="253" y="704"/>
                      <a:pt x="255" y="706"/>
                    </a:cubicBezTo>
                    <a:cubicBezTo>
                      <a:pt x="256" y="707"/>
                      <a:pt x="257" y="711"/>
                      <a:pt x="258" y="712"/>
                    </a:cubicBezTo>
                    <a:cubicBezTo>
                      <a:pt x="260" y="714"/>
                      <a:pt x="263" y="715"/>
                      <a:pt x="266" y="714"/>
                    </a:cubicBezTo>
                    <a:cubicBezTo>
                      <a:pt x="267" y="713"/>
                      <a:pt x="266" y="710"/>
                      <a:pt x="267" y="709"/>
                    </a:cubicBezTo>
                    <a:cubicBezTo>
                      <a:pt x="268" y="708"/>
                      <a:pt x="270" y="709"/>
                      <a:pt x="271" y="708"/>
                    </a:cubicBezTo>
                    <a:cubicBezTo>
                      <a:pt x="272" y="707"/>
                      <a:pt x="272" y="706"/>
                      <a:pt x="273" y="704"/>
                    </a:cubicBezTo>
                    <a:cubicBezTo>
                      <a:pt x="271" y="702"/>
                      <a:pt x="270" y="699"/>
                      <a:pt x="268" y="696"/>
                    </a:cubicBezTo>
                    <a:cubicBezTo>
                      <a:pt x="266" y="692"/>
                      <a:pt x="263" y="689"/>
                      <a:pt x="261" y="685"/>
                    </a:cubicBezTo>
                    <a:cubicBezTo>
                      <a:pt x="259" y="683"/>
                      <a:pt x="257" y="682"/>
                      <a:pt x="257" y="679"/>
                    </a:cubicBezTo>
                    <a:cubicBezTo>
                      <a:pt x="256" y="677"/>
                      <a:pt x="259" y="674"/>
                      <a:pt x="258" y="672"/>
                    </a:cubicBezTo>
                    <a:cubicBezTo>
                      <a:pt x="257" y="668"/>
                      <a:pt x="256" y="665"/>
                      <a:pt x="254" y="662"/>
                    </a:cubicBezTo>
                    <a:cubicBezTo>
                      <a:pt x="252" y="660"/>
                      <a:pt x="247" y="660"/>
                      <a:pt x="247" y="657"/>
                    </a:cubicBezTo>
                    <a:cubicBezTo>
                      <a:pt x="246" y="653"/>
                      <a:pt x="250" y="650"/>
                      <a:pt x="252" y="647"/>
                    </a:cubicBezTo>
                    <a:cubicBezTo>
                      <a:pt x="253" y="645"/>
                      <a:pt x="253" y="641"/>
                      <a:pt x="255" y="640"/>
                    </a:cubicBezTo>
                    <a:cubicBezTo>
                      <a:pt x="256" y="638"/>
                      <a:pt x="259" y="638"/>
                      <a:pt x="261" y="638"/>
                    </a:cubicBezTo>
                    <a:cubicBezTo>
                      <a:pt x="262" y="638"/>
                      <a:pt x="263" y="640"/>
                      <a:pt x="264" y="639"/>
                    </a:cubicBezTo>
                    <a:cubicBezTo>
                      <a:pt x="265" y="637"/>
                      <a:pt x="264" y="634"/>
                      <a:pt x="266" y="633"/>
                    </a:cubicBezTo>
                    <a:cubicBezTo>
                      <a:pt x="267" y="633"/>
                      <a:pt x="269" y="637"/>
                      <a:pt x="270" y="636"/>
                    </a:cubicBezTo>
                    <a:cubicBezTo>
                      <a:pt x="272" y="634"/>
                      <a:pt x="271" y="630"/>
                      <a:pt x="272" y="628"/>
                    </a:cubicBezTo>
                    <a:cubicBezTo>
                      <a:pt x="271" y="627"/>
                      <a:pt x="270" y="626"/>
                      <a:pt x="269" y="626"/>
                    </a:cubicBezTo>
                    <a:cubicBezTo>
                      <a:pt x="267" y="626"/>
                      <a:pt x="264" y="626"/>
                      <a:pt x="263" y="624"/>
                    </a:cubicBezTo>
                    <a:cubicBezTo>
                      <a:pt x="264" y="623"/>
                      <a:pt x="263" y="621"/>
                      <a:pt x="264" y="621"/>
                    </a:cubicBezTo>
                    <a:cubicBezTo>
                      <a:pt x="265" y="619"/>
                      <a:pt x="270" y="621"/>
                      <a:pt x="269" y="619"/>
                    </a:cubicBezTo>
                    <a:cubicBezTo>
                      <a:pt x="268" y="613"/>
                      <a:pt x="263" y="608"/>
                      <a:pt x="258" y="604"/>
                    </a:cubicBezTo>
                    <a:cubicBezTo>
                      <a:pt x="257" y="603"/>
                      <a:pt x="254" y="603"/>
                      <a:pt x="252" y="603"/>
                    </a:cubicBezTo>
                    <a:cubicBezTo>
                      <a:pt x="251" y="603"/>
                      <a:pt x="252" y="605"/>
                      <a:pt x="252" y="605"/>
                    </a:cubicBezTo>
                    <a:cubicBezTo>
                      <a:pt x="250" y="604"/>
                      <a:pt x="247" y="603"/>
                      <a:pt x="246" y="602"/>
                    </a:cubicBezTo>
                    <a:cubicBezTo>
                      <a:pt x="245" y="600"/>
                      <a:pt x="247" y="596"/>
                      <a:pt x="246" y="595"/>
                    </a:cubicBezTo>
                    <a:cubicBezTo>
                      <a:pt x="244" y="593"/>
                      <a:pt x="239" y="595"/>
                      <a:pt x="238" y="593"/>
                    </a:cubicBezTo>
                    <a:cubicBezTo>
                      <a:pt x="237" y="589"/>
                      <a:pt x="240" y="585"/>
                      <a:pt x="241" y="581"/>
                    </a:cubicBezTo>
                    <a:cubicBezTo>
                      <a:pt x="242" y="580"/>
                      <a:pt x="244" y="580"/>
                      <a:pt x="244" y="579"/>
                    </a:cubicBezTo>
                    <a:cubicBezTo>
                      <a:pt x="244" y="577"/>
                      <a:pt x="241" y="576"/>
                      <a:pt x="240" y="573"/>
                    </a:cubicBezTo>
                    <a:cubicBezTo>
                      <a:pt x="239" y="571"/>
                      <a:pt x="240" y="568"/>
                      <a:pt x="241" y="565"/>
                    </a:cubicBezTo>
                    <a:cubicBezTo>
                      <a:pt x="242" y="563"/>
                      <a:pt x="245" y="562"/>
                      <a:pt x="246" y="560"/>
                    </a:cubicBezTo>
                    <a:cubicBezTo>
                      <a:pt x="247" y="558"/>
                      <a:pt x="245" y="556"/>
                      <a:pt x="246" y="554"/>
                    </a:cubicBezTo>
                    <a:cubicBezTo>
                      <a:pt x="247" y="553"/>
                      <a:pt x="250" y="553"/>
                      <a:pt x="251" y="554"/>
                    </a:cubicBezTo>
                    <a:cubicBezTo>
                      <a:pt x="255" y="557"/>
                      <a:pt x="255" y="562"/>
                      <a:pt x="259" y="565"/>
                    </a:cubicBezTo>
                    <a:cubicBezTo>
                      <a:pt x="260" y="567"/>
                      <a:pt x="262" y="567"/>
                      <a:pt x="263" y="565"/>
                    </a:cubicBezTo>
                    <a:cubicBezTo>
                      <a:pt x="264" y="564"/>
                      <a:pt x="264" y="562"/>
                      <a:pt x="263" y="561"/>
                    </a:cubicBezTo>
                    <a:cubicBezTo>
                      <a:pt x="262" y="557"/>
                      <a:pt x="258" y="555"/>
                      <a:pt x="259" y="551"/>
                    </a:cubicBezTo>
                    <a:cubicBezTo>
                      <a:pt x="259" y="549"/>
                      <a:pt x="262" y="552"/>
                      <a:pt x="264" y="551"/>
                    </a:cubicBezTo>
                    <a:cubicBezTo>
                      <a:pt x="266" y="551"/>
                      <a:pt x="268" y="550"/>
                      <a:pt x="269" y="548"/>
                    </a:cubicBezTo>
                    <a:cubicBezTo>
                      <a:pt x="270" y="547"/>
                      <a:pt x="267" y="544"/>
                      <a:pt x="269" y="543"/>
                    </a:cubicBezTo>
                    <a:cubicBezTo>
                      <a:pt x="272" y="541"/>
                      <a:pt x="276" y="542"/>
                      <a:pt x="280" y="539"/>
                    </a:cubicBezTo>
                    <a:cubicBezTo>
                      <a:pt x="282" y="538"/>
                      <a:pt x="282" y="534"/>
                      <a:pt x="284" y="533"/>
                    </a:cubicBezTo>
                    <a:cubicBezTo>
                      <a:pt x="286" y="532"/>
                      <a:pt x="289" y="533"/>
                      <a:pt x="291" y="534"/>
                    </a:cubicBezTo>
                    <a:cubicBezTo>
                      <a:pt x="292" y="535"/>
                      <a:pt x="290" y="536"/>
                      <a:pt x="290" y="537"/>
                    </a:cubicBezTo>
                    <a:cubicBezTo>
                      <a:pt x="292" y="538"/>
                      <a:pt x="294" y="538"/>
                      <a:pt x="295" y="537"/>
                    </a:cubicBezTo>
                    <a:cubicBezTo>
                      <a:pt x="297" y="536"/>
                      <a:pt x="298" y="534"/>
                      <a:pt x="301" y="533"/>
                    </a:cubicBezTo>
                    <a:cubicBezTo>
                      <a:pt x="302" y="533"/>
                      <a:pt x="303" y="535"/>
                      <a:pt x="304" y="536"/>
                    </a:cubicBezTo>
                    <a:cubicBezTo>
                      <a:pt x="307" y="536"/>
                      <a:pt x="311" y="535"/>
                      <a:pt x="314" y="536"/>
                    </a:cubicBezTo>
                    <a:cubicBezTo>
                      <a:pt x="316" y="536"/>
                      <a:pt x="317" y="539"/>
                      <a:pt x="319" y="541"/>
                    </a:cubicBezTo>
                    <a:cubicBezTo>
                      <a:pt x="322" y="543"/>
                      <a:pt x="326" y="543"/>
                      <a:pt x="328" y="546"/>
                    </a:cubicBezTo>
                    <a:cubicBezTo>
                      <a:pt x="330" y="548"/>
                      <a:pt x="328" y="551"/>
                      <a:pt x="330" y="553"/>
                    </a:cubicBezTo>
                    <a:cubicBezTo>
                      <a:pt x="330" y="554"/>
                      <a:pt x="333" y="554"/>
                      <a:pt x="333" y="553"/>
                    </a:cubicBezTo>
                    <a:cubicBezTo>
                      <a:pt x="334" y="551"/>
                      <a:pt x="331" y="546"/>
                      <a:pt x="333" y="546"/>
                    </a:cubicBezTo>
                    <a:cubicBezTo>
                      <a:pt x="338" y="546"/>
                      <a:pt x="340" y="553"/>
                      <a:pt x="345" y="553"/>
                    </a:cubicBezTo>
                    <a:cubicBezTo>
                      <a:pt x="348" y="553"/>
                      <a:pt x="349" y="547"/>
                      <a:pt x="352" y="546"/>
                    </a:cubicBezTo>
                    <a:cubicBezTo>
                      <a:pt x="354" y="544"/>
                      <a:pt x="357" y="544"/>
                      <a:pt x="360" y="544"/>
                    </a:cubicBezTo>
                    <a:cubicBezTo>
                      <a:pt x="362" y="544"/>
                      <a:pt x="364" y="547"/>
                      <a:pt x="366" y="546"/>
                    </a:cubicBezTo>
                    <a:cubicBezTo>
                      <a:pt x="367" y="546"/>
                      <a:pt x="366" y="543"/>
                      <a:pt x="368" y="542"/>
                    </a:cubicBezTo>
                    <a:cubicBezTo>
                      <a:pt x="370" y="541"/>
                      <a:pt x="373" y="542"/>
                      <a:pt x="375" y="543"/>
                    </a:cubicBezTo>
                    <a:cubicBezTo>
                      <a:pt x="377" y="544"/>
                      <a:pt x="376" y="548"/>
                      <a:pt x="378" y="550"/>
                    </a:cubicBezTo>
                    <a:cubicBezTo>
                      <a:pt x="382" y="552"/>
                      <a:pt x="387" y="553"/>
                      <a:pt x="392" y="553"/>
                    </a:cubicBezTo>
                    <a:cubicBezTo>
                      <a:pt x="394" y="552"/>
                      <a:pt x="393" y="547"/>
                      <a:pt x="395" y="547"/>
                    </a:cubicBezTo>
                    <a:cubicBezTo>
                      <a:pt x="399" y="547"/>
                      <a:pt x="402" y="552"/>
                      <a:pt x="406" y="551"/>
                    </a:cubicBezTo>
                    <a:cubicBezTo>
                      <a:pt x="409" y="551"/>
                      <a:pt x="410" y="547"/>
                      <a:pt x="411" y="545"/>
                    </a:cubicBezTo>
                    <a:cubicBezTo>
                      <a:pt x="412" y="542"/>
                      <a:pt x="413" y="539"/>
                      <a:pt x="411" y="537"/>
                    </a:cubicBezTo>
                    <a:cubicBezTo>
                      <a:pt x="410" y="535"/>
                      <a:pt x="406" y="537"/>
                      <a:pt x="404" y="536"/>
                    </a:cubicBezTo>
                    <a:cubicBezTo>
                      <a:pt x="400" y="534"/>
                      <a:pt x="396" y="530"/>
                      <a:pt x="394" y="527"/>
                    </a:cubicBezTo>
                    <a:cubicBezTo>
                      <a:pt x="397" y="525"/>
                      <a:pt x="401" y="526"/>
                      <a:pt x="403" y="523"/>
                    </a:cubicBezTo>
                    <a:cubicBezTo>
                      <a:pt x="404" y="521"/>
                      <a:pt x="400" y="520"/>
                      <a:pt x="400" y="517"/>
                    </a:cubicBezTo>
                    <a:cubicBezTo>
                      <a:pt x="400" y="514"/>
                      <a:pt x="402" y="511"/>
                      <a:pt x="405" y="510"/>
                    </a:cubicBezTo>
                    <a:cubicBezTo>
                      <a:pt x="408" y="509"/>
                      <a:pt x="411" y="513"/>
                      <a:pt x="414" y="512"/>
                    </a:cubicBezTo>
                    <a:cubicBezTo>
                      <a:pt x="416" y="511"/>
                      <a:pt x="412" y="509"/>
                      <a:pt x="410" y="508"/>
                    </a:cubicBezTo>
                    <a:cubicBezTo>
                      <a:pt x="409" y="507"/>
                      <a:pt x="406" y="508"/>
                      <a:pt x="405" y="506"/>
                    </a:cubicBezTo>
                    <a:cubicBezTo>
                      <a:pt x="404" y="505"/>
                      <a:pt x="407" y="504"/>
                      <a:pt x="406" y="503"/>
                    </a:cubicBezTo>
                    <a:cubicBezTo>
                      <a:pt x="405" y="502"/>
                      <a:pt x="402" y="504"/>
                      <a:pt x="401" y="503"/>
                    </a:cubicBezTo>
                    <a:cubicBezTo>
                      <a:pt x="399" y="501"/>
                      <a:pt x="399" y="497"/>
                      <a:pt x="401" y="495"/>
                    </a:cubicBezTo>
                    <a:cubicBezTo>
                      <a:pt x="403" y="493"/>
                      <a:pt x="408" y="496"/>
                      <a:pt x="412" y="494"/>
                    </a:cubicBezTo>
                    <a:cubicBezTo>
                      <a:pt x="414" y="494"/>
                      <a:pt x="416" y="492"/>
                      <a:pt x="419" y="494"/>
                    </a:cubicBezTo>
                    <a:cubicBezTo>
                      <a:pt x="425" y="494"/>
                      <a:pt x="430" y="492"/>
                      <a:pt x="435" y="491"/>
                    </a:cubicBezTo>
                    <a:cubicBezTo>
                      <a:pt x="439" y="487"/>
                      <a:pt x="445" y="487"/>
                      <a:pt x="451" y="488"/>
                    </a:cubicBezTo>
                    <a:cubicBezTo>
                      <a:pt x="451" y="485"/>
                      <a:pt x="453" y="482"/>
                      <a:pt x="455" y="480"/>
                    </a:cubicBezTo>
                    <a:cubicBezTo>
                      <a:pt x="456" y="479"/>
                      <a:pt x="458" y="481"/>
                      <a:pt x="459" y="481"/>
                    </a:cubicBezTo>
                    <a:cubicBezTo>
                      <a:pt x="468" y="479"/>
                      <a:pt x="476" y="478"/>
                      <a:pt x="484" y="475"/>
                    </a:cubicBezTo>
                    <a:cubicBezTo>
                      <a:pt x="486" y="474"/>
                      <a:pt x="483" y="470"/>
                      <a:pt x="485" y="469"/>
                    </a:cubicBezTo>
                    <a:cubicBezTo>
                      <a:pt x="486" y="467"/>
                      <a:pt x="489" y="466"/>
                      <a:pt x="492" y="466"/>
                    </a:cubicBezTo>
                    <a:cubicBezTo>
                      <a:pt x="498" y="467"/>
                      <a:pt x="503" y="470"/>
                      <a:pt x="509" y="471"/>
                    </a:cubicBezTo>
                    <a:cubicBezTo>
                      <a:pt x="511" y="472"/>
                      <a:pt x="513" y="469"/>
                      <a:pt x="515" y="470"/>
                    </a:cubicBezTo>
                    <a:cubicBezTo>
                      <a:pt x="517" y="473"/>
                      <a:pt x="517" y="477"/>
                      <a:pt x="518" y="480"/>
                    </a:cubicBezTo>
                    <a:cubicBezTo>
                      <a:pt x="519" y="481"/>
                      <a:pt x="521" y="482"/>
                      <a:pt x="521" y="483"/>
                    </a:cubicBezTo>
                    <a:cubicBezTo>
                      <a:pt x="522" y="485"/>
                      <a:pt x="519" y="488"/>
                      <a:pt x="520" y="490"/>
                    </a:cubicBezTo>
                    <a:cubicBezTo>
                      <a:pt x="522" y="489"/>
                      <a:pt x="524" y="490"/>
                      <a:pt x="526" y="490"/>
                    </a:cubicBezTo>
                    <a:cubicBezTo>
                      <a:pt x="527" y="490"/>
                      <a:pt x="528" y="488"/>
                      <a:pt x="529" y="488"/>
                    </a:cubicBezTo>
                    <a:cubicBezTo>
                      <a:pt x="530" y="488"/>
                      <a:pt x="531" y="489"/>
                      <a:pt x="532" y="489"/>
                    </a:cubicBezTo>
                    <a:cubicBezTo>
                      <a:pt x="533" y="488"/>
                      <a:pt x="533" y="484"/>
                      <a:pt x="534" y="485"/>
                    </a:cubicBezTo>
                    <a:cubicBezTo>
                      <a:pt x="536" y="488"/>
                      <a:pt x="535" y="492"/>
                      <a:pt x="537" y="495"/>
                    </a:cubicBezTo>
                    <a:cubicBezTo>
                      <a:pt x="538" y="496"/>
                      <a:pt x="540" y="495"/>
                      <a:pt x="540" y="494"/>
                    </a:cubicBezTo>
                    <a:cubicBezTo>
                      <a:pt x="541" y="493"/>
                      <a:pt x="539" y="491"/>
                      <a:pt x="540" y="491"/>
                    </a:cubicBezTo>
                    <a:cubicBezTo>
                      <a:pt x="543" y="490"/>
                      <a:pt x="547" y="493"/>
                      <a:pt x="550" y="493"/>
                    </a:cubicBezTo>
                    <a:cubicBezTo>
                      <a:pt x="552" y="494"/>
                      <a:pt x="548" y="497"/>
                      <a:pt x="549" y="499"/>
                    </a:cubicBezTo>
                    <a:cubicBezTo>
                      <a:pt x="549" y="500"/>
                      <a:pt x="550" y="501"/>
                      <a:pt x="551" y="501"/>
                    </a:cubicBezTo>
                    <a:cubicBezTo>
                      <a:pt x="553" y="500"/>
                      <a:pt x="555" y="497"/>
                      <a:pt x="557" y="497"/>
                    </a:cubicBezTo>
                    <a:cubicBezTo>
                      <a:pt x="559" y="497"/>
                      <a:pt x="560" y="500"/>
                      <a:pt x="561" y="500"/>
                    </a:cubicBezTo>
                    <a:cubicBezTo>
                      <a:pt x="561" y="495"/>
                      <a:pt x="570" y="495"/>
                      <a:pt x="572" y="492"/>
                    </a:cubicBezTo>
                    <a:cubicBezTo>
                      <a:pt x="579" y="491"/>
                      <a:pt x="581" y="486"/>
                      <a:pt x="587" y="487"/>
                    </a:cubicBezTo>
                    <a:cubicBezTo>
                      <a:pt x="589" y="487"/>
                      <a:pt x="584" y="491"/>
                      <a:pt x="585" y="493"/>
                    </a:cubicBezTo>
                    <a:cubicBezTo>
                      <a:pt x="586" y="495"/>
                      <a:pt x="588" y="497"/>
                      <a:pt x="591" y="499"/>
                    </a:cubicBezTo>
                    <a:cubicBezTo>
                      <a:pt x="594" y="501"/>
                      <a:pt x="598" y="501"/>
                      <a:pt x="600" y="504"/>
                    </a:cubicBezTo>
                    <a:cubicBezTo>
                      <a:pt x="613" y="519"/>
                      <a:pt x="622" y="536"/>
                      <a:pt x="635" y="550"/>
                    </a:cubicBezTo>
                    <a:cubicBezTo>
                      <a:pt x="636" y="552"/>
                      <a:pt x="638" y="548"/>
                      <a:pt x="639" y="546"/>
                    </a:cubicBezTo>
                    <a:cubicBezTo>
                      <a:pt x="639" y="545"/>
                      <a:pt x="637" y="544"/>
                      <a:pt x="638" y="543"/>
                    </a:cubicBezTo>
                    <a:cubicBezTo>
                      <a:pt x="640" y="542"/>
                      <a:pt x="642" y="542"/>
                      <a:pt x="643" y="543"/>
                    </a:cubicBezTo>
                    <a:cubicBezTo>
                      <a:pt x="645" y="543"/>
                      <a:pt x="647" y="545"/>
                      <a:pt x="648" y="547"/>
                    </a:cubicBezTo>
                    <a:cubicBezTo>
                      <a:pt x="649" y="548"/>
                      <a:pt x="646" y="549"/>
                      <a:pt x="647" y="550"/>
                    </a:cubicBezTo>
                    <a:cubicBezTo>
                      <a:pt x="648" y="550"/>
                      <a:pt x="650" y="549"/>
                      <a:pt x="651" y="550"/>
                    </a:cubicBezTo>
                    <a:cubicBezTo>
                      <a:pt x="652" y="550"/>
                      <a:pt x="651" y="552"/>
                      <a:pt x="651" y="552"/>
                    </a:cubicBezTo>
                    <a:cubicBezTo>
                      <a:pt x="656" y="553"/>
                      <a:pt x="661" y="552"/>
                      <a:pt x="666" y="552"/>
                    </a:cubicBezTo>
                    <a:cubicBezTo>
                      <a:pt x="669" y="551"/>
                      <a:pt x="669" y="546"/>
                      <a:pt x="672" y="546"/>
                    </a:cubicBezTo>
                    <a:cubicBezTo>
                      <a:pt x="677" y="547"/>
                      <a:pt x="681" y="551"/>
                      <a:pt x="684" y="555"/>
                    </a:cubicBezTo>
                    <a:cubicBezTo>
                      <a:pt x="686" y="557"/>
                      <a:pt x="685" y="561"/>
                      <a:pt x="687" y="562"/>
                    </a:cubicBezTo>
                    <a:cubicBezTo>
                      <a:pt x="689" y="564"/>
                      <a:pt x="693" y="561"/>
                      <a:pt x="696" y="562"/>
                    </a:cubicBezTo>
                    <a:cubicBezTo>
                      <a:pt x="697" y="562"/>
                      <a:pt x="697" y="565"/>
                      <a:pt x="698" y="566"/>
                    </a:cubicBezTo>
                    <a:cubicBezTo>
                      <a:pt x="699" y="568"/>
                      <a:pt x="701" y="570"/>
                      <a:pt x="704" y="571"/>
                    </a:cubicBezTo>
                    <a:cubicBezTo>
                      <a:pt x="707" y="570"/>
                      <a:pt x="709" y="573"/>
                      <a:pt x="712" y="572"/>
                    </a:cubicBezTo>
                    <a:cubicBezTo>
                      <a:pt x="714" y="571"/>
                      <a:pt x="714" y="567"/>
                      <a:pt x="716" y="567"/>
                    </a:cubicBezTo>
                    <a:cubicBezTo>
                      <a:pt x="718" y="567"/>
                      <a:pt x="715" y="570"/>
                      <a:pt x="715" y="572"/>
                    </a:cubicBezTo>
                    <a:cubicBezTo>
                      <a:pt x="718" y="575"/>
                      <a:pt x="722" y="577"/>
                      <a:pt x="725" y="580"/>
                    </a:cubicBezTo>
                    <a:cubicBezTo>
                      <a:pt x="727" y="580"/>
                      <a:pt x="730" y="580"/>
                      <a:pt x="733" y="580"/>
                    </a:cubicBezTo>
                    <a:cubicBezTo>
                      <a:pt x="735" y="578"/>
                      <a:pt x="738" y="575"/>
                      <a:pt x="740" y="574"/>
                    </a:cubicBezTo>
                    <a:cubicBezTo>
                      <a:pt x="743" y="572"/>
                      <a:pt x="747" y="573"/>
                      <a:pt x="750" y="571"/>
                    </a:cubicBezTo>
                    <a:cubicBezTo>
                      <a:pt x="752" y="570"/>
                      <a:pt x="754" y="567"/>
                      <a:pt x="756" y="565"/>
                    </a:cubicBezTo>
                    <a:cubicBezTo>
                      <a:pt x="759" y="562"/>
                      <a:pt x="762" y="559"/>
                      <a:pt x="765" y="557"/>
                    </a:cubicBezTo>
                    <a:cubicBezTo>
                      <a:pt x="767" y="556"/>
                      <a:pt x="769" y="558"/>
                      <a:pt x="771" y="557"/>
                    </a:cubicBezTo>
                    <a:cubicBezTo>
                      <a:pt x="772" y="556"/>
                      <a:pt x="772" y="554"/>
                      <a:pt x="774" y="553"/>
                    </a:cubicBezTo>
                    <a:cubicBezTo>
                      <a:pt x="775" y="552"/>
                      <a:pt x="777" y="554"/>
                      <a:pt x="779" y="553"/>
                    </a:cubicBezTo>
                    <a:cubicBezTo>
                      <a:pt x="780" y="553"/>
                      <a:pt x="781" y="551"/>
                      <a:pt x="782" y="551"/>
                    </a:cubicBezTo>
                    <a:cubicBezTo>
                      <a:pt x="783" y="551"/>
                      <a:pt x="784" y="552"/>
                      <a:pt x="785" y="552"/>
                    </a:cubicBezTo>
                    <a:cubicBezTo>
                      <a:pt x="786" y="552"/>
                      <a:pt x="787" y="550"/>
                      <a:pt x="788" y="550"/>
                    </a:cubicBezTo>
                    <a:cubicBezTo>
                      <a:pt x="790" y="551"/>
                      <a:pt x="790" y="553"/>
                      <a:pt x="792" y="553"/>
                    </a:cubicBezTo>
                    <a:cubicBezTo>
                      <a:pt x="796" y="554"/>
                      <a:pt x="801" y="553"/>
                      <a:pt x="806" y="555"/>
                    </a:cubicBezTo>
                    <a:cubicBezTo>
                      <a:pt x="807" y="555"/>
                      <a:pt x="806" y="557"/>
                      <a:pt x="806" y="558"/>
                    </a:cubicBezTo>
                    <a:cubicBezTo>
                      <a:pt x="807" y="560"/>
                      <a:pt x="808" y="562"/>
                      <a:pt x="810" y="563"/>
                    </a:cubicBezTo>
                    <a:cubicBezTo>
                      <a:pt x="813" y="565"/>
                      <a:pt x="817" y="566"/>
                      <a:pt x="820" y="567"/>
                    </a:cubicBezTo>
                    <a:cubicBezTo>
                      <a:pt x="823" y="567"/>
                      <a:pt x="826" y="566"/>
                      <a:pt x="828" y="566"/>
                    </a:cubicBezTo>
                    <a:cubicBezTo>
                      <a:pt x="832" y="566"/>
                      <a:pt x="835" y="566"/>
                      <a:pt x="839" y="566"/>
                    </a:cubicBezTo>
                    <a:cubicBezTo>
                      <a:pt x="841" y="567"/>
                      <a:pt x="843" y="568"/>
                      <a:pt x="845" y="568"/>
                    </a:cubicBezTo>
                    <a:cubicBezTo>
                      <a:pt x="847" y="568"/>
                      <a:pt x="849" y="567"/>
                      <a:pt x="850" y="565"/>
                    </a:cubicBezTo>
                    <a:cubicBezTo>
                      <a:pt x="852" y="564"/>
                      <a:pt x="854" y="561"/>
                      <a:pt x="853" y="559"/>
                    </a:cubicBezTo>
                    <a:cubicBezTo>
                      <a:pt x="853" y="556"/>
                      <a:pt x="850" y="555"/>
                      <a:pt x="849" y="553"/>
                    </a:cubicBezTo>
                    <a:cubicBezTo>
                      <a:pt x="848" y="550"/>
                      <a:pt x="847" y="547"/>
                      <a:pt x="846" y="545"/>
                    </a:cubicBezTo>
                    <a:cubicBezTo>
                      <a:pt x="846" y="542"/>
                      <a:pt x="847" y="539"/>
                      <a:pt x="848" y="537"/>
                    </a:cubicBezTo>
                    <a:cubicBezTo>
                      <a:pt x="848" y="536"/>
                      <a:pt x="850" y="537"/>
                      <a:pt x="851" y="536"/>
                    </a:cubicBezTo>
                    <a:cubicBezTo>
                      <a:pt x="852" y="533"/>
                      <a:pt x="850" y="527"/>
                      <a:pt x="853" y="526"/>
                    </a:cubicBezTo>
                    <a:cubicBezTo>
                      <a:pt x="857" y="525"/>
                      <a:pt x="860" y="532"/>
                      <a:pt x="864" y="533"/>
                    </a:cubicBezTo>
                    <a:cubicBezTo>
                      <a:pt x="868" y="534"/>
                      <a:pt x="872" y="530"/>
                      <a:pt x="876" y="531"/>
                    </a:cubicBezTo>
                    <a:cubicBezTo>
                      <a:pt x="879" y="531"/>
                      <a:pt x="881" y="535"/>
                      <a:pt x="883" y="536"/>
                    </a:cubicBezTo>
                    <a:cubicBezTo>
                      <a:pt x="886" y="537"/>
                      <a:pt x="890" y="535"/>
                      <a:pt x="892" y="537"/>
                    </a:cubicBezTo>
                    <a:cubicBezTo>
                      <a:pt x="895" y="538"/>
                      <a:pt x="898" y="540"/>
                      <a:pt x="899" y="543"/>
                    </a:cubicBezTo>
                    <a:cubicBezTo>
                      <a:pt x="900" y="546"/>
                      <a:pt x="898" y="551"/>
                      <a:pt x="900" y="554"/>
                    </a:cubicBezTo>
                    <a:cubicBezTo>
                      <a:pt x="902" y="557"/>
                      <a:pt x="905" y="560"/>
                      <a:pt x="908" y="561"/>
                    </a:cubicBezTo>
                    <a:cubicBezTo>
                      <a:pt x="910" y="562"/>
                      <a:pt x="912" y="559"/>
                      <a:pt x="914" y="559"/>
                    </a:cubicBezTo>
                    <a:cubicBezTo>
                      <a:pt x="914" y="559"/>
                      <a:pt x="913" y="561"/>
                      <a:pt x="914" y="561"/>
                    </a:cubicBezTo>
                    <a:cubicBezTo>
                      <a:pt x="916" y="562"/>
                      <a:pt x="918" y="562"/>
                      <a:pt x="920" y="562"/>
                    </a:cubicBezTo>
                    <a:cubicBezTo>
                      <a:pt x="925" y="562"/>
                      <a:pt x="929" y="562"/>
                      <a:pt x="934" y="561"/>
                    </a:cubicBezTo>
                    <a:cubicBezTo>
                      <a:pt x="935" y="561"/>
                      <a:pt x="935" y="560"/>
                      <a:pt x="936" y="560"/>
                    </a:cubicBezTo>
                    <a:cubicBezTo>
                      <a:pt x="942" y="560"/>
                      <a:pt x="948" y="559"/>
                      <a:pt x="953" y="560"/>
                    </a:cubicBezTo>
                    <a:cubicBezTo>
                      <a:pt x="956" y="560"/>
                      <a:pt x="959" y="562"/>
                      <a:pt x="962" y="563"/>
                    </a:cubicBezTo>
                    <a:cubicBezTo>
                      <a:pt x="965" y="564"/>
                      <a:pt x="969" y="563"/>
                      <a:pt x="972" y="565"/>
                    </a:cubicBezTo>
                    <a:cubicBezTo>
                      <a:pt x="973" y="567"/>
                      <a:pt x="971" y="570"/>
                      <a:pt x="972" y="571"/>
                    </a:cubicBezTo>
                    <a:cubicBezTo>
                      <a:pt x="973" y="574"/>
                      <a:pt x="975" y="576"/>
                      <a:pt x="978" y="577"/>
                    </a:cubicBezTo>
                    <a:cubicBezTo>
                      <a:pt x="985" y="579"/>
                      <a:pt x="992" y="577"/>
                      <a:pt x="1000" y="578"/>
                    </a:cubicBezTo>
                    <a:cubicBezTo>
                      <a:pt x="1001" y="578"/>
                      <a:pt x="1003" y="580"/>
                      <a:pt x="1005" y="579"/>
                    </a:cubicBezTo>
                    <a:cubicBezTo>
                      <a:pt x="1008" y="578"/>
                      <a:pt x="1009" y="575"/>
                      <a:pt x="1011" y="575"/>
                    </a:cubicBezTo>
                    <a:cubicBezTo>
                      <a:pt x="1015" y="574"/>
                      <a:pt x="1019" y="575"/>
                      <a:pt x="1023" y="574"/>
                    </a:cubicBezTo>
                    <a:cubicBezTo>
                      <a:pt x="1025" y="574"/>
                      <a:pt x="1027" y="572"/>
                      <a:pt x="1029" y="571"/>
                    </a:cubicBezTo>
                    <a:cubicBezTo>
                      <a:pt x="1031" y="569"/>
                      <a:pt x="1032" y="568"/>
                      <a:pt x="1033" y="567"/>
                    </a:cubicBezTo>
                    <a:cubicBezTo>
                      <a:pt x="1036" y="565"/>
                      <a:pt x="1039" y="564"/>
                      <a:pt x="1042" y="563"/>
                    </a:cubicBezTo>
                    <a:cubicBezTo>
                      <a:pt x="1044" y="562"/>
                      <a:pt x="1047" y="560"/>
                      <a:pt x="1049" y="561"/>
                    </a:cubicBezTo>
                    <a:cubicBezTo>
                      <a:pt x="1052" y="561"/>
                      <a:pt x="1054" y="564"/>
                      <a:pt x="1057" y="565"/>
                    </a:cubicBezTo>
                    <a:cubicBezTo>
                      <a:pt x="1059" y="566"/>
                      <a:pt x="1061" y="567"/>
                      <a:pt x="1064" y="567"/>
                    </a:cubicBezTo>
                    <a:cubicBezTo>
                      <a:pt x="1066" y="567"/>
                      <a:pt x="1069" y="566"/>
                      <a:pt x="1071" y="566"/>
                    </a:cubicBezTo>
                    <a:cubicBezTo>
                      <a:pt x="1073" y="566"/>
                      <a:pt x="1074" y="568"/>
                      <a:pt x="1075" y="568"/>
                    </a:cubicBezTo>
                    <a:cubicBezTo>
                      <a:pt x="1080" y="570"/>
                      <a:pt x="1086" y="571"/>
                      <a:pt x="1091" y="572"/>
                    </a:cubicBezTo>
                    <a:cubicBezTo>
                      <a:pt x="1095" y="569"/>
                      <a:pt x="1101" y="567"/>
                      <a:pt x="1104" y="564"/>
                    </a:cubicBezTo>
                    <a:cubicBezTo>
                      <a:pt x="1105" y="563"/>
                      <a:pt x="1103" y="561"/>
                      <a:pt x="1103" y="560"/>
                    </a:cubicBezTo>
                    <a:cubicBezTo>
                      <a:pt x="1104" y="558"/>
                      <a:pt x="1106" y="556"/>
                      <a:pt x="1107" y="553"/>
                    </a:cubicBezTo>
                    <a:cubicBezTo>
                      <a:pt x="1107" y="549"/>
                      <a:pt x="1105" y="545"/>
                      <a:pt x="1107" y="540"/>
                    </a:cubicBezTo>
                    <a:cubicBezTo>
                      <a:pt x="1108" y="537"/>
                      <a:pt x="1112" y="536"/>
                      <a:pt x="1113" y="532"/>
                    </a:cubicBezTo>
                    <a:cubicBezTo>
                      <a:pt x="1114" y="528"/>
                      <a:pt x="1114" y="523"/>
                      <a:pt x="1112" y="520"/>
                    </a:cubicBezTo>
                    <a:cubicBezTo>
                      <a:pt x="1110" y="518"/>
                      <a:pt x="1108" y="523"/>
                      <a:pt x="1106" y="523"/>
                    </a:cubicBezTo>
                    <a:cubicBezTo>
                      <a:pt x="1104" y="522"/>
                      <a:pt x="1102" y="520"/>
                      <a:pt x="1103" y="519"/>
                    </a:cubicBezTo>
                    <a:cubicBezTo>
                      <a:pt x="1104" y="515"/>
                      <a:pt x="1107" y="512"/>
                      <a:pt x="1110" y="511"/>
                    </a:cubicBezTo>
                    <a:cubicBezTo>
                      <a:pt x="1112" y="509"/>
                      <a:pt x="1115" y="511"/>
                      <a:pt x="1117" y="511"/>
                    </a:cubicBezTo>
                    <a:cubicBezTo>
                      <a:pt x="1119" y="510"/>
                      <a:pt x="1121" y="508"/>
                      <a:pt x="1124" y="507"/>
                    </a:cubicBezTo>
                    <a:cubicBezTo>
                      <a:pt x="1129" y="506"/>
                      <a:pt x="1135" y="505"/>
                      <a:pt x="1141" y="505"/>
                    </a:cubicBezTo>
                    <a:cubicBezTo>
                      <a:pt x="1145" y="505"/>
                      <a:pt x="1148" y="507"/>
                      <a:pt x="1152" y="508"/>
                    </a:cubicBezTo>
                    <a:cubicBezTo>
                      <a:pt x="1153" y="509"/>
                      <a:pt x="1155" y="509"/>
                      <a:pt x="1156" y="509"/>
                    </a:cubicBezTo>
                    <a:cubicBezTo>
                      <a:pt x="1158" y="509"/>
                      <a:pt x="1159" y="508"/>
                      <a:pt x="1160" y="508"/>
                    </a:cubicBezTo>
                    <a:cubicBezTo>
                      <a:pt x="1164" y="510"/>
                      <a:pt x="1169" y="513"/>
                      <a:pt x="1173" y="516"/>
                    </a:cubicBezTo>
                    <a:cubicBezTo>
                      <a:pt x="1175" y="518"/>
                      <a:pt x="1175" y="522"/>
                      <a:pt x="1177" y="524"/>
                    </a:cubicBezTo>
                    <a:cubicBezTo>
                      <a:pt x="1177" y="525"/>
                      <a:pt x="1179" y="525"/>
                      <a:pt x="1179" y="526"/>
                    </a:cubicBezTo>
                    <a:cubicBezTo>
                      <a:pt x="1179" y="527"/>
                      <a:pt x="1177" y="528"/>
                      <a:pt x="1178" y="529"/>
                    </a:cubicBezTo>
                    <a:cubicBezTo>
                      <a:pt x="1180" y="533"/>
                      <a:pt x="1184" y="536"/>
                      <a:pt x="1187" y="540"/>
                    </a:cubicBezTo>
                    <a:cubicBezTo>
                      <a:pt x="1188" y="541"/>
                      <a:pt x="1187" y="543"/>
                      <a:pt x="1188" y="544"/>
                    </a:cubicBezTo>
                    <a:cubicBezTo>
                      <a:pt x="1189" y="546"/>
                      <a:pt x="1191" y="547"/>
                      <a:pt x="1192" y="548"/>
                    </a:cubicBezTo>
                    <a:cubicBezTo>
                      <a:pt x="1194" y="552"/>
                      <a:pt x="1196" y="555"/>
                      <a:pt x="1197" y="559"/>
                    </a:cubicBezTo>
                    <a:cubicBezTo>
                      <a:pt x="1198" y="561"/>
                      <a:pt x="1201" y="560"/>
                      <a:pt x="1202" y="561"/>
                    </a:cubicBezTo>
                    <a:cubicBezTo>
                      <a:pt x="1202" y="562"/>
                      <a:pt x="1200" y="563"/>
                      <a:pt x="1201" y="564"/>
                    </a:cubicBezTo>
                    <a:cubicBezTo>
                      <a:pt x="1201" y="566"/>
                      <a:pt x="1202" y="569"/>
                      <a:pt x="1204" y="570"/>
                    </a:cubicBezTo>
                    <a:cubicBezTo>
                      <a:pt x="1207" y="571"/>
                      <a:pt x="1211" y="570"/>
                      <a:pt x="1214" y="572"/>
                    </a:cubicBezTo>
                    <a:cubicBezTo>
                      <a:pt x="1217" y="572"/>
                      <a:pt x="1219" y="575"/>
                      <a:pt x="1222" y="575"/>
                    </a:cubicBezTo>
                    <a:cubicBezTo>
                      <a:pt x="1224" y="575"/>
                      <a:pt x="1225" y="572"/>
                      <a:pt x="1227" y="573"/>
                    </a:cubicBezTo>
                    <a:cubicBezTo>
                      <a:pt x="1231" y="575"/>
                      <a:pt x="1233" y="580"/>
                      <a:pt x="1237" y="583"/>
                    </a:cubicBezTo>
                    <a:cubicBezTo>
                      <a:pt x="1238" y="584"/>
                      <a:pt x="1241" y="583"/>
                      <a:pt x="1243" y="584"/>
                    </a:cubicBezTo>
                    <a:cubicBezTo>
                      <a:pt x="1244" y="586"/>
                      <a:pt x="1244" y="589"/>
                      <a:pt x="1245" y="592"/>
                    </a:cubicBezTo>
                    <a:cubicBezTo>
                      <a:pt x="1245" y="593"/>
                      <a:pt x="1244" y="595"/>
                      <a:pt x="1245" y="597"/>
                    </a:cubicBezTo>
                    <a:cubicBezTo>
                      <a:pt x="1246" y="600"/>
                      <a:pt x="1248" y="605"/>
                      <a:pt x="1251" y="605"/>
                    </a:cubicBezTo>
                    <a:cubicBezTo>
                      <a:pt x="1257" y="606"/>
                      <a:pt x="1264" y="605"/>
                      <a:pt x="1270" y="605"/>
                    </a:cubicBezTo>
                    <a:cubicBezTo>
                      <a:pt x="1272" y="605"/>
                      <a:pt x="1272" y="600"/>
                      <a:pt x="1274" y="599"/>
                    </a:cubicBezTo>
                    <a:cubicBezTo>
                      <a:pt x="1281" y="597"/>
                      <a:pt x="1287" y="594"/>
                      <a:pt x="1294" y="593"/>
                    </a:cubicBezTo>
                    <a:cubicBezTo>
                      <a:pt x="1296" y="593"/>
                      <a:pt x="1294" y="597"/>
                      <a:pt x="1295" y="598"/>
                    </a:cubicBezTo>
                    <a:cubicBezTo>
                      <a:pt x="1296" y="601"/>
                      <a:pt x="1298" y="604"/>
                      <a:pt x="1298" y="607"/>
                    </a:cubicBezTo>
                    <a:cubicBezTo>
                      <a:pt x="1298" y="610"/>
                      <a:pt x="1294" y="612"/>
                      <a:pt x="1294" y="614"/>
                    </a:cubicBezTo>
                    <a:cubicBezTo>
                      <a:pt x="1293" y="618"/>
                      <a:pt x="1294" y="622"/>
                      <a:pt x="1294" y="626"/>
                    </a:cubicBezTo>
                    <a:cubicBezTo>
                      <a:pt x="1294" y="629"/>
                      <a:pt x="1294" y="631"/>
                      <a:pt x="1293" y="634"/>
                    </a:cubicBezTo>
                    <a:cubicBezTo>
                      <a:pt x="1293" y="636"/>
                      <a:pt x="1293" y="639"/>
                      <a:pt x="1292" y="641"/>
                    </a:cubicBezTo>
                    <a:cubicBezTo>
                      <a:pt x="1292" y="642"/>
                      <a:pt x="1290" y="642"/>
                      <a:pt x="1289" y="644"/>
                    </a:cubicBezTo>
                    <a:cubicBezTo>
                      <a:pt x="1289" y="645"/>
                      <a:pt x="1290" y="648"/>
                      <a:pt x="1288" y="649"/>
                    </a:cubicBezTo>
                    <a:cubicBezTo>
                      <a:pt x="1287" y="650"/>
                      <a:pt x="1285" y="650"/>
                      <a:pt x="1284" y="650"/>
                    </a:cubicBezTo>
                    <a:cubicBezTo>
                      <a:pt x="1280" y="649"/>
                      <a:pt x="1277" y="646"/>
                      <a:pt x="1274" y="646"/>
                    </a:cubicBezTo>
                    <a:cubicBezTo>
                      <a:pt x="1272" y="647"/>
                      <a:pt x="1272" y="650"/>
                      <a:pt x="1271" y="652"/>
                    </a:cubicBezTo>
                    <a:cubicBezTo>
                      <a:pt x="1269" y="653"/>
                      <a:pt x="1266" y="653"/>
                      <a:pt x="1265" y="655"/>
                    </a:cubicBezTo>
                    <a:cubicBezTo>
                      <a:pt x="1264" y="655"/>
                      <a:pt x="1265" y="657"/>
                      <a:pt x="1266" y="657"/>
                    </a:cubicBezTo>
                    <a:cubicBezTo>
                      <a:pt x="1267" y="661"/>
                      <a:pt x="1271" y="665"/>
                      <a:pt x="1271" y="669"/>
                    </a:cubicBezTo>
                    <a:cubicBezTo>
                      <a:pt x="1273" y="674"/>
                      <a:pt x="1272" y="680"/>
                      <a:pt x="1271" y="686"/>
                    </a:cubicBezTo>
                    <a:cubicBezTo>
                      <a:pt x="1271" y="688"/>
                      <a:pt x="1268" y="687"/>
                      <a:pt x="1267" y="689"/>
                    </a:cubicBezTo>
                    <a:cubicBezTo>
                      <a:pt x="1266" y="690"/>
                      <a:pt x="1266" y="692"/>
                      <a:pt x="1266" y="69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635" name="Freeform 371"/>
              <p:cNvSpPr>
                <a:spLocks noChangeAspect="1"/>
              </p:cNvSpPr>
              <p:nvPr/>
            </p:nvSpPr>
            <p:spPr bwMode="auto">
              <a:xfrm>
                <a:off x="7910513" y="3514725"/>
                <a:ext cx="141287" cy="136525"/>
              </a:xfrm>
              <a:custGeom>
                <a:avLst/>
                <a:gdLst>
                  <a:gd name="T0" fmla="*/ 2147483646 w 71"/>
                  <a:gd name="T1" fmla="*/ 2147483646 h 68"/>
                  <a:gd name="T2" fmla="*/ 2147483646 w 71"/>
                  <a:gd name="T3" fmla="*/ 2147483646 h 68"/>
                  <a:gd name="T4" fmla="*/ 2147483646 w 71"/>
                  <a:gd name="T5" fmla="*/ 2147483646 h 68"/>
                  <a:gd name="T6" fmla="*/ 2147483646 w 71"/>
                  <a:gd name="T7" fmla="*/ 2147483646 h 68"/>
                  <a:gd name="T8" fmla="*/ 2147483646 w 71"/>
                  <a:gd name="T9" fmla="*/ 2147483646 h 68"/>
                  <a:gd name="T10" fmla="*/ 2147483646 w 71"/>
                  <a:gd name="T11" fmla="*/ 2147483646 h 68"/>
                  <a:gd name="T12" fmla="*/ 2147483646 w 71"/>
                  <a:gd name="T13" fmla="*/ 2147483646 h 68"/>
                  <a:gd name="T14" fmla="*/ 2147483646 w 71"/>
                  <a:gd name="T15" fmla="*/ 2147483646 h 68"/>
                  <a:gd name="T16" fmla="*/ 2147483646 w 71"/>
                  <a:gd name="T17" fmla="*/ 2147483646 h 68"/>
                  <a:gd name="T18" fmla="*/ 2147483646 w 71"/>
                  <a:gd name="T19" fmla="*/ 2147483646 h 68"/>
                  <a:gd name="T20" fmla="*/ 2147483646 w 71"/>
                  <a:gd name="T21" fmla="*/ 2147483646 h 68"/>
                  <a:gd name="T22" fmla="*/ 2147483646 w 71"/>
                  <a:gd name="T23" fmla="*/ 2147483646 h 68"/>
                  <a:gd name="T24" fmla="*/ 2147483646 w 71"/>
                  <a:gd name="T25" fmla="*/ 2147483646 h 68"/>
                  <a:gd name="T26" fmla="*/ 2147483646 w 71"/>
                  <a:gd name="T27" fmla="*/ 2147483646 h 68"/>
                  <a:gd name="T28" fmla="*/ 2147483646 w 71"/>
                  <a:gd name="T29" fmla="*/ 2147483646 h 68"/>
                  <a:gd name="T30" fmla="*/ 2147483646 w 71"/>
                  <a:gd name="T31" fmla="*/ 2147483646 h 68"/>
                  <a:gd name="T32" fmla="*/ 2147483646 w 71"/>
                  <a:gd name="T33" fmla="*/ 2147483646 h 68"/>
                  <a:gd name="T34" fmla="*/ 2147483646 w 71"/>
                  <a:gd name="T35" fmla="*/ 2147483646 h 68"/>
                  <a:gd name="T36" fmla="*/ 2147483646 w 71"/>
                  <a:gd name="T37" fmla="*/ 2147483646 h 68"/>
                  <a:gd name="T38" fmla="*/ 2147483646 w 71"/>
                  <a:gd name="T39" fmla="*/ 2147483646 h 68"/>
                  <a:gd name="T40" fmla="*/ 2147483646 w 71"/>
                  <a:gd name="T41" fmla="*/ 2147483646 h 68"/>
                  <a:gd name="T42" fmla="*/ 2147483646 w 71"/>
                  <a:gd name="T43" fmla="*/ 2147483646 h 68"/>
                  <a:gd name="T44" fmla="*/ 2147483646 w 71"/>
                  <a:gd name="T45" fmla="*/ 2147483646 h 68"/>
                  <a:gd name="T46" fmla="*/ 2147483646 w 71"/>
                  <a:gd name="T47" fmla="*/ 2147483646 h 68"/>
                  <a:gd name="T48" fmla="*/ 2147483646 w 71"/>
                  <a:gd name="T49" fmla="*/ 2147483646 h 68"/>
                  <a:gd name="T50" fmla="*/ 2147483646 w 71"/>
                  <a:gd name="T51" fmla="*/ 2147483646 h 68"/>
                  <a:gd name="T52" fmla="*/ 2147483646 w 71"/>
                  <a:gd name="T53" fmla="*/ 2147483646 h 68"/>
                  <a:gd name="T54" fmla="*/ 2147483646 w 71"/>
                  <a:gd name="T55" fmla="*/ 2147483646 h 68"/>
                  <a:gd name="T56" fmla="*/ 2147483646 w 71"/>
                  <a:gd name="T57" fmla="*/ 2147483646 h 68"/>
                  <a:gd name="T58" fmla="*/ 2147483646 w 71"/>
                  <a:gd name="T59" fmla="*/ 2147483646 h 68"/>
                  <a:gd name="T60" fmla="*/ 2147483646 w 71"/>
                  <a:gd name="T61" fmla="*/ 2147483646 h 68"/>
                  <a:gd name="T62" fmla="*/ 2147483646 w 71"/>
                  <a:gd name="T63" fmla="*/ 2147483646 h 68"/>
                  <a:gd name="T64" fmla="*/ 2147483646 w 71"/>
                  <a:gd name="T65" fmla="*/ 2147483646 h 68"/>
                  <a:gd name="T66" fmla="*/ 2147483646 w 71"/>
                  <a:gd name="T67" fmla="*/ 2147483646 h 68"/>
                  <a:gd name="T68" fmla="*/ 2147483646 w 71"/>
                  <a:gd name="T69" fmla="*/ 2147483646 h 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1" h="68">
                    <a:moveTo>
                      <a:pt x="15" y="1"/>
                    </a:moveTo>
                    <a:cubicBezTo>
                      <a:pt x="23" y="6"/>
                      <a:pt x="28" y="14"/>
                      <a:pt x="35" y="19"/>
                    </a:cubicBezTo>
                    <a:cubicBezTo>
                      <a:pt x="39" y="22"/>
                      <a:pt x="44" y="23"/>
                      <a:pt x="48" y="24"/>
                    </a:cubicBezTo>
                    <a:cubicBezTo>
                      <a:pt x="50" y="25"/>
                      <a:pt x="52" y="27"/>
                      <a:pt x="55" y="26"/>
                    </a:cubicBezTo>
                    <a:cubicBezTo>
                      <a:pt x="57" y="26"/>
                      <a:pt x="58" y="20"/>
                      <a:pt x="60" y="21"/>
                    </a:cubicBezTo>
                    <a:cubicBezTo>
                      <a:pt x="62" y="23"/>
                      <a:pt x="59" y="27"/>
                      <a:pt x="59" y="29"/>
                    </a:cubicBezTo>
                    <a:cubicBezTo>
                      <a:pt x="60" y="32"/>
                      <a:pt x="61" y="36"/>
                      <a:pt x="63" y="38"/>
                    </a:cubicBezTo>
                    <a:cubicBezTo>
                      <a:pt x="65" y="39"/>
                      <a:pt x="71" y="34"/>
                      <a:pt x="70" y="36"/>
                    </a:cubicBezTo>
                    <a:cubicBezTo>
                      <a:pt x="68" y="39"/>
                      <a:pt x="64" y="41"/>
                      <a:pt x="61" y="43"/>
                    </a:cubicBezTo>
                    <a:cubicBezTo>
                      <a:pt x="59" y="43"/>
                      <a:pt x="57" y="43"/>
                      <a:pt x="56" y="44"/>
                    </a:cubicBezTo>
                    <a:cubicBezTo>
                      <a:pt x="54" y="44"/>
                      <a:pt x="52" y="43"/>
                      <a:pt x="51" y="44"/>
                    </a:cubicBezTo>
                    <a:cubicBezTo>
                      <a:pt x="48" y="46"/>
                      <a:pt x="46" y="50"/>
                      <a:pt x="45" y="53"/>
                    </a:cubicBezTo>
                    <a:cubicBezTo>
                      <a:pt x="44" y="56"/>
                      <a:pt x="46" y="61"/>
                      <a:pt x="43" y="61"/>
                    </a:cubicBezTo>
                    <a:cubicBezTo>
                      <a:pt x="35" y="59"/>
                      <a:pt x="30" y="51"/>
                      <a:pt x="22" y="49"/>
                    </a:cubicBezTo>
                    <a:cubicBezTo>
                      <a:pt x="19" y="49"/>
                      <a:pt x="18" y="54"/>
                      <a:pt x="16" y="54"/>
                    </a:cubicBezTo>
                    <a:cubicBezTo>
                      <a:pt x="13" y="54"/>
                      <a:pt x="11" y="51"/>
                      <a:pt x="8" y="50"/>
                    </a:cubicBezTo>
                    <a:cubicBezTo>
                      <a:pt x="7" y="50"/>
                      <a:pt x="7" y="52"/>
                      <a:pt x="8" y="53"/>
                    </a:cubicBezTo>
                    <a:cubicBezTo>
                      <a:pt x="10" y="56"/>
                      <a:pt x="13" y="58"/>
                      <a:pt x="15" y="60"/>
                    </a:cubicBezTo>
                    <a:cubicBezTo>
                      <a:pt x="17" y="61"/>
                      <a:pt x="20" y="62"/>
                      <a:pt x="19" y="63"/>
                    </a:cubicBezTo>
                    <a:cubicBezTo>
                      <a:pt x="17" y="65"/>
                      <a:pt x="14" y="62"/>
                      <a:pt x="12" y="63"/>
                    </a:cubicBezTo>
                    <a:cubicBezTo>
                      <a:pt x="10" y="64"/>
                      <a:pt x="11" y="67"/>
                      <a:pt x="9" y="68"/>
                    </a:cubicBezTo>
                    <a:cubicBezTo>
                      <a:pt x="8" y="68"/>
                      <a:pt x="7" y="66"/>
                      <a:pt x="7" y="65"/>
                    </a:cubicBezTo>
                    <a:cubicBezTo>
                      <a:pt x="6" y="63"/>
                      <a:pt x="7" y="61"/>
                      <a:pt x="7" y="60"/>
                    </a:cubicBezTo>
                    <a:cubicBezTo>
                      <a:pt x="6" y="58"/>
                      <a:pt x="3" y="58"/>
                      <a:pt x="2" y="57"/>
                    </a:cubicBezTo>
                    <a:cubicBezTo>
                      <a:pt x="0" y="54"/>
                      <a:pt x="0" y="51"/>
                      <a:pt x="1" y="49"/>
                    </a:cubicBezTo>
                    <a:cubicBezTo>
                      <a:pt x="1" y="46"/>
                      <a:pt x="5" y="46"/>
                      <a:pt x="6" y="44"/>
                    </a:cubicBezTo>
                    <a:cubicBezTo>
                      <a:pt x="6" y="42"/>
                      <a:pt x="3" y="41"/>
                      <a:pt x="2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7" y="37"/>
                      <a:pt x="11" y="41"/>
                      <a:pt x="14" y="39"/>
                    </a:cubicBezTo>
                    <a:cubicBezTo>
                      <a:pt x="16" y="38"/>
                      <a:pt x="11" y="34"/>
                      <a:pt x="12" y="32"/>
                    </a:cubicBezTo>
                    <a:cubicBezTo>
                      <a:pt x="12" y="29"/>
                      <a:pt x="16" y="28"/>
                      <a:pt x="17" y="25"/>
                    </a:cubicBezTo>
                    <a:cubicBezTo>
                      <a:pt x="17" y="23"/>
                      <a:pt x="15" y="20"/>
                      <a:pt x="15" y="18"/>
                    </a:cubicBezTo>
                    <a:cubicBezTo>
                      <a:pt x="14" y="16"/>
                      <a:pt x="15" y="13"/>
                      <a:pt x="15" y="11"/>
                    </a:cubicBezTo>
                    <a:cubicBezTo>
                      <a:pt x="14" y="9"/>
                      <a:pt x="10" y="8"/>
                      <a:pt x="10" y="5"/>
                    </a:cubicBezTo>
                    <a:cubicBezTo>
                      <a:pt x="10" y="3"/>
                      <a:pt x="13" y="0"/>
                      <a:pt x="15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6" name="Freeform 372"/>
              <p:cNvSpPr>
                <a:spLocks noChangeAspect="1"/>
              </p:cNvSpPr>
              <p:nvPr/>
            </p:nvSpPr>
            <p:spPr bwMode="auto">
              <a:xfrm>
                <a:off x="7740650" y="3649663"/>
                <a:ext cx="247650" cy="266700"/>
              </a:xfrm>
              <a:custGeom>
                <a:avLst/>
                <a:gdLst>
                  <a:gd name="T0" fmla="*/ 2147483646 w 123"/>
                  <a:gd name="T1" fmla="*/ 2147483646 h 132"/>
                  <a:gd name="T2" fmla="*/ 2147483646 w 123"/>
                  <a:gd name="T3" fmla="*/ 2147483646 h 132"/>
                  <a:gd name="T4" fmla="*/ 2147483646 w 123"/>
                  <a:gd name="T5" fmla="*/ 2147483646 h 132"/>
                  <a:gd name="T6" fmla="*/ 2147483646 w 123"/>
                  <a:gd name="T7" fmla="*/ 2147483646 h 132"/>
                  <a:gd name="T8" fmla="*/ 2147483646 w 123"/>
                  <a:gd name="T9" fmla="*/ 2147483646 h 132"/>
                  <a:gd name="T10" fmla="*/ 2147483646 w 123"/>
                  <a:gd name="T11" fmla="*/ 2147483646 h 132"/>
                  <a:gd name="T12" fmla="*/ 2147483646 w 123"/>
                  <a:gd name="T13" fmla="*/ 2147483646 h 132"/>
                  <a:gd name="T14" fmla="*/ 2147483646 w 123"/>
                  <a:gd name="T15" fmla="*/ 2147483646 h 132"/>
                  <a:gd name="T16" fmla="*/ 2147483646 w 123"/>
                  <a:gd name="T17" fmla="*/ 2147483646 h 132"/>
                  <a:gd name="T18" fmla="*/ 2147483646 w 123"/>
                  <a:gd name="T19" fmla="*/ 2147483646 h 132"/>
                  <a:gd name="T20" fmla="*/ 2147483646 w 123"/>
                  <a:gd name="T21" fmla="*/ 2147483646 h 132"/>
                  <a:gd name="T22" fmla="*/ 2147483646 w 123"/>
                  <a:gd name="T23" fmla="*/ 2147483646 h 132"/>
                  <a:gd name="T24" fmla="*/ 2147483646 w 123"/>
                  <a:gd name="T25" fmla="*/ 2147483646 h 132"/>
                  <a:gd name="T26" fmla="*/ 2147483646 w 123"/>
                  <a:gd name="T27" fmla="*/ 2147483646 h 132"/>
                  <a:gd name="T28" fmla="*/ 2147483646 w 123"/>
                  <a:gd name="T29" fmla="*/ 2147483646 h 132"/>
                  <a:gd name="T30" fmla="*/ 2147483646 w 123"/>
                  <a:gd name="T31" fmla="*/ 2147483646 h 132"/>
                  <a:gd name="T32" fmla="*/ 2147483646 w 123"/>
                  <a:gd name="T33" fmla="*/ 2147483646 h 132"/>
                  <a:gd name="T34" fmla="*/ 2147483646 w 123"/>
                  <a:gd name="T35" fmla="*/ 2147483646 h 132"/>
                  <a:gd name="T36" fmla="*/ 2147483646 w 123"/>
                  <a:gd name="T37" fmla="*/ 2147483646 h 132"/>
                  <a:gd name="T38" fmla="*/ 2147483646 w 123"/>
                  <a:gd name="T39" fmla="*/ 2147483646 h 132"/>
                  <a:gd name="T40" fmla="*/ 2147483646 w 123"/>
                  <a:gd name="T41" fmla="*/ 2147483646 h 132"/>
                  <a:gd name="T42" fmla="*/ 2147483646 w 123"/>
                  <a:gd name="T43" fmla="*/ 2147483646 h 132"/>
                  <a:gd name="T44" fmla="*/ 2147483646 w 123"/>
                  <a:gd name="T45" fmla="*/ 2147483646 h 132"/>
                  <a:gd name="T46" fmla="*/ 2147483646 w 123"/>
                  <a:gd name="T47" fmla="*/ 2147483646 h 132"/>
                  <a:gd name="T48" fmla="*/ 2147483646 w 123"/>
                  <a:gd name="T49" fmla="*/ 2147483646 h 132"/>
                  <a:gd name="T50" fmla="*/ 2147483646 w 123"/>
                  <a:gd name="T51" fmla="*/ 2147483646 h 132"/>
                  <a:gd name="T52" fmla="*/ 2147483646 w 123"/>
                  <a:gd name="T53" fmla="*/ 2147483646 h 132"/>
                  <a:gd name="T54" fmla="*/ 2147483646 w 123"/>
                  <a:gd name="T55" fmla="*/ 2147483646 h 132"/>
                  <a:gd name="T56" fmla="*/ 2147483646 w 123"/>
                  <a:gd name="T57" fmla="*/ 2147483646 h 132"/>
                  <a:gd name="T58" fmla="*/ 2147483646 w 123"/>
                  <a:gd name="T59" fmla="*/ 2147483646 h 132"/>
                  <a:gd name="T60" fmla="*/ 2147483646 w 123"/>
                  <a:gd name="T61" fmla="*/ 2147483646 h 132"/>
                  <a:gd name="T62" fmla="*/ 2147483646 w 123"/>
                  <a:gd name="T63" fmla="*/ 2147483646 h 132"/>
                  <a:gd name="T64" fmla="*/ 2147483646 w 123"/>
                  <a:gd name="T65" fmla="*/ 2147483646 h 132"/>
                  <a:gd name="T66" fmla="*/ 2147483646 w 123"/>
                  <a:gd name="T67" fmla="*/ 2147483646 h 132"/>
                  <a:gd name="T68" fmla="*/ 2147483646 w 123"/>
                  <a:gd name="T69" fmla="*/ 2147483646 h 132"/>
                  <a:gd name="T70" fmla="*/ 2147483646 w 123"/>
                  <a:gd name="T71" fmla="*/ 2147483646 h 132"/>
                  <a:gd name="T72" fmla="*/ 2147483646 w 123"/>
                  <a:gd name="T73" fmla="*/ 2147483646 h 132"/>
                  <a:gd name="T74" fmla="*/ 2147483646 w 123"/>
                  <a:gd name="T75" fmla="*/ 2147483646 h 132"/>
                  <a:gd name="T76" fmla="*/ 2147483646 w 123"/>
                  <a:gd name="T77" fmla="*/ 2147483646 h 132"/>
                  <a:gd name="T78" fmla="*/ 2147483646 w 123"/>
                  <a:gd name="T79" fmla="*/ 2147483646 h 132"/>
                  <a:gd name="T80" fmla="*/ 2147483646 w 123"/>
                  <a:gd name="T81" fmla="*/ 2147483646 h 132"/>
                  <a:gd name="T82" fmla="*/ 2147483646 w 123"/>
                  <a:gd name="T83" fmla="*/ 2147483646 h 132"/>
                  <a:gd name="T84" fmla="*/ 2147483646 w 123"/>
                  <a:gd name="T85" fmla="*/ 2147483646 h 132"/>
                  <a:gd name="T86" fmla="*/ 2147483646 w 123"/>
                  <a:gd name="T87" fmla="*/ 2147483646 h 132"/>
                  <a:gd name="T88" fmla="*/ 2147483646 w 123"/>
                  <a:gd name="T89" fmla="*/ 2147483646 h 132"/>
                  <a:gd name="T90" fmla="*/ 2147483646 w 123"/>
                  <a:gd name="T91" fmla="*/ 2147483646 h 132"/>
                  <a:gd name="T92" fmla="*/ 2147483646 w 123"/>
                  <a:gd name="T93" fmla="*/ 2147483646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3" h="132">
                    <a:moveTo>
                      <a:pt x="102" y="1"/>
                    </a:moveTo>
                    <a:cubicBezTo>
                      <a:pt x="101" y="2"/>
                      <a:pt x="100" y="4"/>
                      <a:pt x="102" y="5"/>
                    </a:cubicBezTo>
                    <a:cubicBezTo>
                      <a:pt x="103" y="6"/>
                      <a:pt x="106" y="3"/>
                      <a:pt x="107" y="4"/>
                    </a:cubicBezTo>
                    <a:cubicBezTo>
                      <a:pt x="109" y="6"/>
                      <a:pt x="108" y="9"/>
                      <a:pt x="108" y="12"/>
                    </a:cubicBezTo>
                    <a:cubicBezTo>
                      <a:pt x="106" y="13"/>
                      <a:pt x="103" y="12"/>
                      <a:pt x="101" y="12"/>
                    </a:cubicBezTo>
                    <a:cubicBezTo>
                      <a:pt x="99" y="11"/>
                      <a:pt x="100" y="7"/>
                      <a:pt x="99" y="6"/>
                    </a:cubicBezTo>
                    <a:cubicBezTo>
                      <a:pt x="98" y="5"/>
                      <a:pt x="96" y="5"/>
                      <a:pt x="95" y="6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5" y="13"/>
                      <a:pt x="93" y="13"/>
                      <a:pt x="93" y="14"/>
                    </a:cubicBezTo>
                    <a:cubicBezTo>
                      <a:pt x="92" y="17"/>
                      <a:pt x="94" y="20"/>
                      <a:pt x="94" y="23"/>
                    </a:cubicBezTo>
                    <a:cubicBezTo>
                      <a:pt x="94" y="25"/>
                      <a:pt x="91" y="27"/>
                      <a:pt x="92" y="29"/>
                    </a:cubicBezTo>
                    <a:cubicBezTo>
                      <a:pt x="93" y="30"/>
                      <a:pt x="96" y="24"/>
                      <a:pt x="97" y="26"/>
                    </a:cubicBezTo>
                    <a:cubicBezTo>
                      <a:pt x="99" y="30"/>
                      <a:pt x="99" y="35"/>
                      <a:pt x="99" y="40"/>
                    </a:cubicBezTo>
                    <a:cubicBezTo>
                      <a:pt x="99" y="44"/>
                      <a:pt x="97" y="47"/>
                      <a:pt x="96" y="50"/>
                    </a:cubicBezTo>
                    <a:cubicBezTo>
                      <a:pt x="95" y="54"/>
                      <a:pt x="94" y="57"/>
                      <a:pt x="92" y="60"/>
                    </a:cubicBezTo>
                    <a:cubicBezTo>
                      <a:pt x="92" y="62"/>
                      <a:pt x="89" y="62"/>
                      <a:pt x="88" y="63"/>
                    </a:cubicBezTo>
                    <a:cubicBezTo>
                      <a:pt x="86" y="66"/>
                      <a:pt x="86" y="69"/>
                      <a:pt x="83" y="72"/>
                    </a:cubicBezTo>
                    <a:cubicBezTo>
                      <a:pt x="80" y="75"/>
                      <a:pt x="76" y="78"/>
                      <a:pt x="72" y="78"/>
                    </a:cubicBezTo>
                    <a:cubicBezTo>
                      <a:pt x="69" y="79"/>
                      <a:pt x="67" y="76"/>
                      <a:pt x="67" y="74"/>
                    </a:cubicBezTo>
                    <a:cubicBezTo>
                      <a:pt x="66" y="72"/>
                      <a:pt x="70" y="71"/>
                      <a:pt x="71" y="69"/>
                    </a:cubicBezTo>
                    <a:cubicBezTo>
                      <a:pt x="71" y="68"/>
                      <a:pt x="70" y="67"/>
                      <a:pt x="69" y="67"/>
                    </a:cubicBezTo>
                    <a:cubicBezTo>
                      <a:pt x="67" y="68"/>
                      <a:pt x="65" y="70"/>
                      <a:pt x="65" y="72"/>
                    </a:cubicBezTo>
                    <a:cubicBezTo>
                      <a:pt x="64" y="75"/>
                      <a:pt x="66" y="78"/>
                      <a:pt x="65" y="81"/>
                    </a:cubicBezTo>
                    <a:cubicBezTo>
                      <a:pt x="64" y="84"/>
                      <a:pt x="62" y="86"/>
                      <a:pt x="61" y="89"/>
                    </a:cubicBezTo>
                    <a:cubicBezTo>
                      <a:pt x="60" y="91"/>
                      <a:pt x="61" y="94"/>
                      <a:pt x="60" y="95"/>
                    </a:cubicBezTo>
                    <a:cubicBezTo>
                      <a:pt x="59" y="97"/>
                      <a:pt x="57" y="97"/>
                      <a:pt x="55" y="97"/>
                    </a:cubicBezTo>
                    <a:cubicBezTo>
                      <a:pt x="49" y="98"/>
                      <a:pt x="42" y="97"/>
                      <a:pt x="35" y="98"/>
                    </a:cubicBezTo>
                    <a:cubicBezTo>
                      <a:pt x="32" y="98"/>
                      <a:pt x="29" y="99"/>
                      <a:pt x="25" y="99"/>
                    </a:cubicBezTo>
                    <a:cubicBezTo>
                      <a:pt x="25" y="99"/>
                      <a:pt x="26" y="97"/>
                      <a:pt x="26" y="97"/>
                    </a:cubicBezTo>
                    <a:cubicBezTo>
                      <a:pt x="23" y="97"/>
                      <a:pt x="21" y="98"/>
                      <a:pt x="19" y="100"/>
                    </a:cubicBezTo>
                    <a:cubicBezTo>
                      <a:pt x="18" y="100"/>
                      <a:pt x="20" y="102"/>
                      <a:pt x="19" y="103"/>
                    </a:cubicBezTo>
                    <a:cubicBezTo>
                      <a:pt x="16" y="106"/>
                      <a:pt x="13" y="108"/>
                      <a:pt x="10" y="112"/>
                    </a:cubicBezTo>
                    <a:cubicBezTo>
                      <a:pt x="8" y="113"/>
                      <a:pt x="7" y="116"/>
                      <a:pt x="5" y="117"/>
                    </a:cubicBezTo>
                    <a:cubicBezTo>
                      <a:pt x="4" y="118"/>
                      <a:pt x="1" y="118"/>
                      <a:pt x="1" y="120"/>
                    </a:cubicBezTo>
                    <a:cubicBezTo>
                      <a:pt x="0" y="122"/>
                      <a:pt x="1" y="124"/>
                      <a:pt x="3" y="125"/>
                    </a:cubicBezTo>
                    <a:cubicBezTo>
                      <a:pt x="4" y="123"/>
                      <a:pt x="6" y="123"/>
                      <a:pt x="8" y="123"/>
                    </a:cubicBezTo>
                    <a:cubicBezTo>
                      <a:pt x="9" y="123"/>
                      <a:pt x="11" y="123"/>
                      <a:pt x="12" y="123"/>
                    </a:cubicBezTo>
                    <a:cubicBezTo>
                      <a:pt x="14" y="123"/>
                      <a:pt x="16" y="126"/>
                      <a:pt x="18" y="125"/>
                    </a:cubicBezTo>
                    <a:cubicBezTo>
                      <a:pt x="19" y="124"/>
                      <a:pt x="17" y="121"/>
                      <a:pt x="18" y="120"/>
                    </a:cubicBezTo>
                    <a:cubicBezTo>
                      <a:pt x="18" y="118"/>
                      <a:pt x="20" y="120"/>
                      <a:pt x="22" y="120"/>
                    </a:cubicBezTo>
                    <a:cubicBezTo>
                      <a:pt x="24" y="119"/>
                      <a:pt x="26" y="119"/>
                      <a:pt x="28" y="118"/>
                    </a:cubicBezTo>
                    <a:cubicBezTo>
                      <a:pt x="30" y="117"/>
                      <a:pt x="32" y="115"/>
                      <a:pt x="34" y="115"/>
                    </a:cubicBezTo>
                    <a:cubicBezTo>
                      <a:pt x="35" y="115"/>
                      <a:pt x="36" y="116"/>
                      <a:pt x="37" y="116"/>
                    </a:cubicBezTo>
                    <a:cubicBezTo>
                      <a:pt x="38" y="115"/>
                      <a:pt x="38" y="113"/>
                      <a:pt x="39" y="112"/>
                    </a:cubicBezTo>
                    <a:cubicBezTo>
                      <a:pt x="41" y="111"/>
                      <a:pt x="44" y="111"/>
                      <a:pt x="47" y="111"/>
                    </a:cubicBezTo>
                    <a:cubicBezTo>
                      <a:pt x="50" y="110"/>
                      <a:pt x="53" y="109"/>
                      <a:pt x="55" y="111"/>
                    </a:cubicBezTo>
                    <a:cubicBezTo>
                      <a:pt x="57" y="112"/>
                      <a:pt x="55" y="114"/>
                      <a:pt x="54" y="116"/>
                    </a:cubicBezTo>
                    <a:cubicBezTo>
                      <a:pt x="54" y="117"/>
                      <a:pt x="52" y="118"/>
                      <a:pt x="52" y="119"/>
                    </a:cubicBezTo>
                    <a:cubicBezTo>
                      <a:pt x="54" y="120"/>
                      <a:pt x="53" y="125"/>
                      <a:pt x="55" y="127"/>
                    </a:cubicBezTo>
                    <a:cubicBezTo>
                      <a:pt x="56" y="129"/>
                      <a:pt x="58" y="132"/>
                      <a:pt x="61" y="131"/>
                    </a:cubicBezTo>
                    <a:cubicBezTo>
                      <a:pt x="63" y="131"/>
                      <a:pt x="64" y="128"/>
                      <a:pt x="65" y="126"/>
                    </a:cubicBezTo>
                    <a:cubicBezTo>
                      <a:pt x="66" y="123"/>
                      <a:pt x="65" y="120"/>
                      <a:pt x="67" y="119"/>
                    </a:cubicBezTo>
                    <a:cubicBezTo>
                      <a:pt x="69" y="117"/>
                      <a:pt x="73" y="119"/>
                      <a:pt x="74" y="117"/>
                    </a:cubicBezTo>
                    <a:cubicBezTo>
                      <a:pt x="75" y="116"/>
                      <a:pt x="71" y="115"/>
                      <a:pt x="70" y="113"/>
                    </a:cubicBezTo>
                    <a:cubicBezTo>
                      <a:pt x="69" y="111"/>
                      <a:pt x="69" y="108"/>
                      <a:pt x="69" y="105"/>
                    </a:cubicBezTo>
                    <a:cubicBezTo>
                      <a:pt x="70" y="104"/>
                      <a:pt x="71" y="106"/>
                      <a:pt x="72" y="107"/>
                    </a:cubicBezTo>
                    <a:cubicBezTo>
                      <a:pt x="72" y="108"/>
                      <a:pt x="72" y="110"/>
                      <a:pt x="73" y="111"/>
                    </a:cubicBezTo>
                    <a:cubicBezTo>
                      <a:pt x="74" y="112"/>
                      <a:pt x="75" y="110"/>
                      <a:pt x="75" y="110"/>
                    </a:cubicBezTo>
                    <a:cubicBezTo>
                      <a:pt x="77" y="110"/>
                      <a:pt x="79" y="110"/>
                      <a:pt x="79" y="111"/>
                    </a:cubicBezTo>
                    <a:cubicBezTo>
                      <a:pt x="80" y="112"/>
                      <a:pt x="77" y="112"/>
                      <a:pt x="77" y="113"/>
                    </a:cubicBezTo>
                    <a:cubicBezTo>
                      <a:pt x="78" y="114"/>
                      <a:pt x="80" y="113"/>
                      <a:pt x="82" y="113"/>
                    </a:cubicBezTo>
                    <a:cubicBezTo>
                      <a:pt x="83" y="113"/>
                      <a:pt x="85" y="113"/>
                      <a:pt x="86" y="113"/>
                    </a:cubicBezTo>
                    <a:cubicBezTo>
                      <a:pt x="88" y="113"/>
                      <a:pt x="89" y="114"/>
                      <a:pt x="90" y="113"/>
                    </a:cubicBezTo>
                    <a:cubicBezTo>
                      <a:pt x="92" y="111"/>
                      <a:pt x="91" y="108"/>
                      <a:pt x="92" y="106"/>
                    </a:cubicBezTo>
                    <a:cubicBezTo>
                      <a:pt x="94" y="105"/>
                      <a:pt x="97" y="105"/>
                      <a:pt x="97" y="106"/>
                    </a:cubicBezTo>
                    <a:cubicBezTo>
                      <a:pt x="99" y="108"/>
                      <a:pt x="95" y="110"/>
                      <a:pt x="96" y="112"/>
                    </a:cubicBezTo>
                    <a:cubicBezTo>
                      <a:pt x="96" y="114"/>
                      <a:pt x="99" y="114"/>
                      <a:pt x="100" y="113"/>
                    </a:cubicBezTo>
                    <a:cubicBezTo>
                      <a:pt x="101" y="111"/>
                      <a:pt x="100" y="107"/>
                      <a:pt x="102" y="104"/>
                    </a:cubicBezTo>
                    <a:cubicBezTo>
                      <a:pt x="102" y="103"/>
                      <a:pt x="104" y="105"/>
                      <a:pt x="105" y="104"/>
                    </a:cubicBezTo>
                    <a:cubicBezTo>
                      <a:pt x="105" y="102"/>
                      <a:pt x="103" y="100"/>
                      <a:pt x="103" y="98"/>
                    </a:cubicBezTo>
                    <a:cubicBezTo>
                      <a:pt x="104" y="96"/>
                      <a:pt x="105" y="95"/>
                      <a:pt x="106" y="95"/>
                    </a:cubicBezTo>
                    <a:cubicBezTo>
                      <a:pt x="108" y="95"/>
                      <a:pt x="110" y="96"/>
                      <a:pt x="110" y="98"/>
                    </a:cubicBezTo>
                    <a:cubicBezTo>
                      <a:pt x="111" y="99"/>
                      <a:pt x="108" y="100"/>
                      <a:pt x="108" y="102"/>
                    </a:cubicBezTo>
                    <a:cubicBezTo>
                      <a:pt x="107" y="103"/>
                      <a:pt x="108" y="105"/>
                      <a:pt x="109" y="106"/>
                    </a:cubicBezTo>
                    <a:cubicBezTo>
                      <a:pt x="109" y="107"/>
                      <a:pt x="108" y="109"/>
                      <a:pt x="109" y="109"/>
                    </a:cubicBezTo>
                    <a:cubicBezTo>
                      <a:pt x="111" y="108"/>
                      <a:pt x="114" y="106"/>
                      <a:pt x="116" y="105"/>
                    </a:cubicBezTo>
                    <a:cubicBezTo>
                      <a:pt x="118" y="103"/>
                      <a:pt x="115" y="100"/>
                      <a:pt x="116" y="97"/>
                    </a:cubicBezTo>
                    <a:cubicBezTo>
                      <a:pt x="117" y="96"/>
                      <a:pt x="120" y="96"/>
                      <a:pt x="120" y="95"/>
                    </a:cubicBezTo>
                    <a:cubicBezTo>
                      <a:pt x="120" y="92"/>
                      <a:pt x="117" y="91"/>
                      <a:pt x="116" y="89"/>
                    </a:cubicBezTo>
                    <a:cubicBezTo>
                      <a:pt x="115" y="86"/>
                      <a:pt x="115" y="82"/>
                      <a:pt x="115" y="79"/>
                    </a:cubicBezTo>
                    <a:cubicBezTo>
                      <a:pt x="115" y="78"/>
                      <a:pt x="116" y="77"/>
                      <a:pt x="117" y="76"/>
                    </a:cubicBezTo>
                    <a:cubicBezTo>
                      <a:pt x="117" y="73"/>
                      <a:pt x="117" y="70"/>
                      <a:pt x="117" y="68"/>
                    </a:cubicBezTo>
                    <a:cubicBezTo>
                      <a:pt x="116" y="65"/>
                      <a:pt x="113" y="63"/>
                      <a:pt x="113" y="60"/>
                    </a:cubicBezTo>
                    <a:cubicBezTo>
                      <a:pt x="113" y="57"/>
                      <a:pt x="114" y="53"/>
                      <a:pt x="116" y="51"/>
                    </a:cubicBezTo>
                    <a:cubicBezTo>
                      <a:pt x="117" y="50"/>
                      <a:pt x="120" y="52"/>
                      <a:pt x="121" y="51"/>
                    </a:cubicBezTo>
                    <a:cubicBezTo>
                      <a:pt x="122" y="50"/>
                      <a:pt x="119" y="48"/>
                      <a:pt x="120" y="47"/>
                    </a:cubicBezTo>
                    <a:cubicBezTo>
                      <a:pt x="120" y="45"/>
                      <a:pt x="122" y="44"/>
                      <a:pt x="123" y="42"/>
                    </a:cubicBezTo>
                    <a:cubicBezTo>
                      <a:pt x="123" y="40"/>
                      <a:pt x="122" y="38"/>
                      <a:pt x="122" y="35"/>
                    </a:cubicBezTo>
                    <a:cubicBezTo>
                      <a:pt x="121" y="32"/>
                      <a:pt x="120" y="29"/>
                      <a:pt x="119" y="27"/>
                    </a:cubicBezTo>
                    <a:cubicBezTo>
                      <a:pt x="118" y="25"/>
                      <a:pt x="116" y="24"/>
                      <a:pt x="116" y="23"/>
                    </a:cubicBezTo>
                    <a:cubicBezTo>
                      <a:pt x="115" y="21"/>
                      <a:pt x="114" y="18"/>
                      <a:pt x="113" y="16"/>
                    </a:cubicBezTo>
                    <a:cubicBezTo>
                      <a:pt x="113" y="15"/>
                      <a:pt x="111" y="13"/>
                      <a:pt x="111" y="12"/>
                    </a:cubicBezTo>
                    <a:cubicBezTo>
                      <a:pt x="110" y="8"/>
                      <a:pt x="111" y="3"/>
                      <a:pt x="109" y="1"/>
                    </a:cubicBezTo>
                    <a:cubicBezTo>
                      <a:pt x="107" y="1"/>
                      <a:pt x="104" y="0"/>
                      <a:pt x="10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7" name="Freeform 373"/>
              <p:cNvSpPr>
                <a:spLocks noChangeAspect="1"/>
              </p:cNvSpPr>
              <p:nvPr/>
            </p:nvSpPr>
            <p:spPr bwMode="auto">
              <a:xfrm>
                <a:off x="7781925" y="3887788"/>
                <a:ext cx="57150" cy="49212"/>
              </a:xfrm>
              <a:custGeom>
                <a:avLst/>
                <a:gdLst>
                  <a:gd name="T0" fmla="*/ 0 w 28"/>
                  <a:gd name="T1" fmla="*/ 2147483646 h 25"/>
                  <a:gd name="T2" fmla="*/ 2147483646 w 28"/>
                  <a:gd name="T3" fmla="*/ 2147483646 h 25"/>
                  <a:gd name="T4" fmla="*/ 2147483646 w 28"/>
                  <a:gd name="T5" fmla="*/ 2147483646 h 25"/>
                  <a:gd name="T6" fmla="*/ 2147483646 w 28"/>
                  <a:gd name="T7" fmla="*/ 2147483646 h 25"/>
                  <a:gd name="T8" fmla="*/ 2147483646 w 28"/>
                  <a:gd name="T9" fmla="*/ 2147483646 h 25"/>
                  <a:gd name="T10" fmla="*/ 2147483646 w 28"/>
                  <a:gd name="T11" fmla="*/ 2147483646 h 25"/>
                  <a:gd name="T12" fmla="*/ 2147483646 w 28"/>
                  <a:gd name="T13" fmla="*/ 2147483646 h 25"/>
                  <a:gd name="T14" fmla="*/ 2147483646 w 28"/>
                  <a:gd name="T15" fmla="*/ 2147483646 h 25"/>
                  <a:gd name="T16" fmla="*/ 2147483646 w 28"/>
                  <a:gd name="T17" fmla="*/ 2147483646 h 25"/>
                  <a:gd name="T18" fmla="*/ 2147483646 w 28"/>
                  <a:gd name="T19" fmla="*/ 2147483646 h 25"/>
                  <a:gd name="T20" fmla="*/ 2147483646 w 28"/>
                  <a:gd name="T21" fmla="*/ 2147483646 h 25"/>
                  <a:gd name="T22" fmla="*/ 2147483646 w 28"/>
                  <a:gd name="T23" fmla="*/ 2147483646 h 25"/>
                  <a:gd name="T24" fmla="*/ 2147483646 w 28"/>
                  <a:gd name="T25" fmla="*/ 2147483646 h 25"/>
                  <a:gd name="T26" fmla="*/ 2147483646 w 28"/>
                  <a:gd name="T27" fmla="*/ 2147483646 h 25"/>
                  <a:gd name="T28" fmla="*/ 2147483646 w 28"/>
                  <a:gd name="T29" fmla="*/ 2147483646 h 25"/>
                  <a:gd name="T30" fmla="*/ 2147483646 w 28"/>
                  <a:gd name="T31" fmla="*/ 2147483646 h 25"/>
                  <a:gd name="T32" fmla="*/ 2147483646 w 28"/>
                  <a:gd name="T33" fmla="*/ 2147483646 h 25"/>
                  <a:gd name="T34" fmla="*/ 2147483646 w 28"/>
                  <a:gd name="T35" fmla="*/ 2147483646 h 25"/>
                  <a:gd name="T36" fmla="*/ 0 w 28"/>
                  <a:gd name="T37" fmla="*/ 214748364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25">
                    <a:moveTo>
                      <a:pt x="0" y="13"/>
                    </a:moveTo>
                    <a:cubicBezTo>
                      <a:pt x="0" y="16"/>
                      <a:pt x="0" y="19"/>
                      <a:pt x="2" y="22"/>
                    </a:cubicBezTo>
                    <a:cubicBezTo>
                      <a:pt x="3" y="23"/>
                      <a:pt x="6" y="24"/>
                      <a:pt x="8" y="24"/>
                    </a:cubicBezTo>
                    <a:cubicBezTo>
                      <a:pt x="9" y="25"/>
                      <a:pt x="10" y="25"/>
                      <a:pt x="11" y="24"/>
                    </a:cubicBezTo>
                    <a:cubicBezTo>
                      <a:pt x="12" y="23"/>
                      <a:pt x="11" y="22"/>
                      <a:pt x="11" y="20"/>
                    </a:cubicBezTo>
                    <a:cubicBezTo>
                      <a:pt x="12" y="18"/>
                      <a:pt x="12" y="16"/>
                      <a:pt x="14" y="14"/>
                    </a:cubicBezTo>
                    <a:cubicBezTo>
                      <a:pt x="15" y="13"/>
                      <a:pt x="17" y="15"/>
                      <a:pt x="19" y="15"/>
                    </a:cubicBezTo>
                    <a:cubicBezTo>
                      <a:pt x="20" y="15"/>
                      <a:pt x="21" y="18"/>
                      <a:pt x="22" y="17"/>
                    </a:cubicBezTo>
                    <a:cubicBezTo>
                      <a:pt x="24" y="16"/>
                      <a:pt x="23" y="13"/>
                      <a:pt x="24" y="11"/>
                    </a:cubicBezTo>
                    <a:cubicBezTo>
                      <a:pt x="25" y="9"/>
                      <a:pt x="27" y="9"/>
                      <a:pt x="27" y="7"/>
                    </a:cubicBezTo>
                    <a:cubicBezTo>
                      <a:pt x="28" y="6"/>
                      <a:pt x="27" y="6"/>
                      <a:pt x="26" y="5"/>
                    </a:cubicBezTo>
                    <a:cubicBezTo>
                      <a:pt x="26" y="4"/>
                      <a:pt x="26" y="2"/>
                      <a:pt x="25" y="1"/>
                    </a:cubicBezTo>
                    <a:cubicBezTo>
                      <a:pt x="23" y="0"/>
                      <a:pt x="21" y="1"/>
                      <a:pt x="19" y="1"/>
                    </a:cubicBezTo>
                    <a:cubicBezTo>
                      <a:pt x="18" y="1"/>
                      <a:pt x="16" y="1"/>
                      <a:pt x="16" y="1"/>
                    </a:cubicBezTo>
                    <a:cubicBezTo>
                      <a:pt x="14" y="3"/>
                      <a:pt x="14" y="5"/>
                      <a:pt x="13" y="7"/>
                    </a:cubicBezTo>
                    <a:cubicBezTo>
                      <a:pt x="12" y="7"/>
                      <a:pt x="10" y="7"/>
                      <a:pt x="9" y="7"/>
                    </a:cubicBezTo>
                    <a:cubicBezTo>
                      <a:pt x="8" y="6"/>
                      <a:pt x="8" y="4"/>
                      <a:pt x="6" y="5"/>
                    </a:cubicBezTo>
                    <a:cubicBezTo>
                      <a:pt x="5" y="5"/>
                      <a:pt x="4" y="7"/>
                      <a:pt x="3" y="8"/>
                    </a:cubicBezTo>
                    <a:cubicBezTo>
                      <a:pt x="2" y="10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8" name="Freeform 374"/>
              <p:cNvSpPr>
                <a:spLocks noChangeAspect="1"/>
              </p:cNvSpPr>
              <p:nvPr/>
            </p:nvSpPr>
            <p:spPr bwMode="auto">
              <a:xfrm>
                <a:off x="7835900" y="3876675"/>
                <a:ext cx="4763" cy="11113"/>
              </a:xfrm>
              <a:custGeom>
                <a:avLst/>
                <a:gdLst>
                  <a:gd name="T0" fmla="*/ 0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0 w 3"/>
                  <a:gd name="T7" fmla="*/ 2147483646 h 5"/>
                  <a:gd name="T8" fmla="*/ 0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9" name="Freeform 375"/>
              <p:cNvSpPr>
                <a:spLocks noChangeAspect="1"/>
              </p:cNvSpPr>
              <p:nvPr/>
            </p:nvSpPr>
            <p:spPr bwMode="auto">
              <a:xfrm>
                <a:off x="7789863" y="3825875"/>
                <a:ext cx="6350" cy="4763"/>
              </a:xfrm>
              <a:custGeom>
                <a:avLst/>
                <a:gdLst>
                  <a:gd name="T0" fmla="*/ 0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0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" name="Freeform 376"/>
              <p:cNvSpPr>
                <a:spLocks noChangeAspect="1"/>
              </p:cNvSpPr>
              <p:nvPr/>
            </p:nvSpPr>
            <p:spPr bwMode="auto">
              <a:xfrm>
                <a:off x="7710488" y="3900488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" name="Freeform 377"/>
              <p:cNvSpPr>
                <a:spLocks noChangeAspect="1"/>
              </p:cNvSpPr>
              <p:nvPr/>
            </p:nvSpPr>
            <p:spPr bwMode="auto">
              <a:xfrm>
                <a:off x="7748588" y="4010025"/>
                <a:ext cx="6350" cy="9525"/>
              </a:xfrm>
              <a:custGeom>
                <a:avLst/>
                <a:gdLst>
                  <a:gd name="T0" fmla="*/ 0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0 w 3"/>
                  <a:gd name="T7" fmla="*/ 2147483646 h 5"/>
                  <a:gd name="T8" fmla="*/ 0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2" name="Freeform 378"/>
              <p:cNvSpPr>
                <a:spLocks noChangeAspect="1"/>
              </p:cNvSpPr>
              <p:nvPr/>
            </p:nvSpPr>
            <p:spPr bwMode="auto">
              <a:xfrm>
                <a:off x="7691438" y="3933825"/>
                <a:ext cx="9525" cy="11113"/>
              </a:xfrm>
              <a:custGeom>
                <a:avLst/>
                <a:gdLst>
                  <a:gd name="T0" fmla="*/ 0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0 w 4"/>
                  <a:gd name="T7" fmla="*/ 2147483646 h 5"/>
                  <a:gd name="T8" fmla="*/ 0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1" y="2"/>
                      <a:pt x="2" y="0"/>
                      <a:pt x="3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" name="Freeform 379"/>
              <p:cNvSpPr>
                <a:spLocks noChangeAspect="1"/>
              </p:cNvSpPr>
              <p:nvPr/>
            </p:nvSpPr>
            <p:spPr bwMode="auto">
              <a:xfrm>
                <a:off x="7700963" y="3925888"/>
                <a:ext cx="6350" cy="9525"/>
              </a:xfrm>
              <a:custGeom>
                <a:avLst/>
                <a:gdLst>
                  <a:gd name="T0" fmla="*/ 0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0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1" y="0"/>
                      <a:pt x="2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4" name="Freeform 380"/>
              <p:cNvSpPr>
                <a:spLocks noChangeAspect="1"/>
              </p:cNvSpPr>
              <p:nvPr/>
            </p:nvSpPr>
            <p:spPr bwMode="auto">
              <a:xfrm>
                <a:off x="7715250" y="3903663"/>
                <a:ext cx="61913" cy="87312"/>
              </a:xfrm>
              <a:custGeom>
                <a:avLst/>
                <a:gdLst>
                  <a:gd name="T0" fmla="*/ 2147483646 w 31"/>
                  <a:gd name="T1" fmla="*/ 2147483646 h 44"/>
                  <a:gd name="T2" fmla="*/ 2147483646 w 31"/>
                  <a:gd name="T3" fmla="*/ 2147483646 h 44"/>
                  <a:gd name="T4" fmla="*/ 2147483646 w 31"/>
                  <a:gd name="T5" fmla="*/ 2147483646 h 44"/>
                  <a:gd name="T6" fmla="*/ 2147483646 w 31"/>
                  <a:gd name="T7" fmla="*/ 2147483646 h 44"/>
                  <a:gd name="T8" fmla="*/ 2147483646 w 31"/>
                  <a:gd name="T9" fmla="*/ 2147483646 h 44"/>
                  <a:gd name="T10" fmla="*/ 2147483646 w 31"/>
                  <a:gd name="T11" fmla="*/ 2147483646 h 44"/>
                  <a:gd name="T12" fmla="*/ 2147483646 w 31"/>
                  <a:gd name="T13" fmla="*/ 2147483646 h 44"/>
                  <a:gd name="T14" fmla="*/ 2147483646 w 31"/>
                  <a:gd name="T15" fmla="*/ 2147483646 h 44"/>
                  <a:gd name="T16" fmla="*/ 2147483646 w 31"/>
                  <a:gd name="T17" fmla="*/ 2147483646 h 44"/>
                  <a:gd name="T18" fmla="*/ 2147483646 w 31"/>
                  <a:gd name="T19" fmla="*/ 2147483646 h 44"/>
                  <a:gd name="T20" fmla="*/ 2147483646 w 31"/>
                  <a:gd name="T21" fmla="*/ 2147483646 h 44"/>
                  <a:gd name="T22" fmla="*/ 2147483646 w 31"/>
                  <a:gd name="T23" fmla="*/ 2147483646 h 44"/>
                  <a:gd name="T24" fmla="*/ 2147483646 w 31"/>
                  <a:gd name="T25" fmla="*/ 2147483646 h 44"/>
                  <a:gd name="T26" fmla="*/ 2147483646 w 31"/>
                  <a:gd name="T27" fmla="*/ 2147483646 h 44"/>
                  <a:gd name="T28" fmla="*/ 2147483646 w 31"/>
                  <a:gd name="T29" fmla="*/ 2147483646 h 44"/>
                  <a:gd name="T30" fmla="*/ 2147483646 w 31"/>
                  <a:gd name="T31" fmla="*/ 2147483646 h 44"/>
                  <a:gd name="T32" fmla="*/ 2147483646 w 31"/>
                  <a:gd name="T33" fmla="*/ 2147483646 h 44"/>
                  <a:gd name="T34" fmla="*/ 2147483646 w 31"/>
                  <a:gd name="T35" fmla="*/ 2147483646 h 44"/>
                  <a:gd name="T36" fmla="*/ 2147483646 w 31"/>
                  <a:gd name="T37" fmla="*/ 2147483646 h 44"/>
                  <a:gd name="T38" fmla="*/ 0 w 31"/>
                  <a:gd name="T39" fmla="*/ 2147483646 h 44"/>
                  <a:gd name="T40" fmla="*/ 2147483646 w 31"/>
                  <a:gd name="T41" fmla="*/ 2147483646 h 44"/>
                  <a:gd name="T42" fmla="*/ 2147483646 w 31"/>
                  <a:gd name="T43" fmla="*/ 2147483646 h 44"/>
                  <a:gd name="T44" fmla="*/ 2147483646 w 31"/>
                  <a:gd name="T45" fmla="*/ 2147483646 h 44"/>
                  <a:gd name="T46" fmla="*/ 2147483646 w 31"/>
                  <a:gd name="T47" fmla="*/ 2147483646 h 44"/>
                  <a:gd name="T48" fmla="*/ 2147483646 w 31"/>
                  <a:gd name="T49" fmla="*/ 2147483646 h 44"/>
                  <a:gd name="T50" fmla="*/ 2147483646 w 31"/>
                  <a:gd name="T51" fmla="*/ 2147483646 h 44"/>
                  <a:gd name="T52" fmla="*/ 2147483646 w 31"/>
                  <a:gd name="T53" fmla="*/ 2147483646 h 44"/>
                  <a:gd name="T54" fmla="*/ 2147483646 w 31"/>
                  <a:gd name="T55" fmla="*/ 2147483646 h 44"/>
                  <a:gd name="T56" fmla="*/ 2147483646 w 31"/>
                  <a:gd name="T57" fmla="*/ 2147483646 h 44"/>
                  <a:gd name="T58" fmla="*/ 2147483646 w 31"/>
                  <a:gd name="T59" fmla="*/ 2147483646 h 44"/>
                  <a:gd name="T60" fmla="*/ 2147483646 w 31"/>
                  <a:gd name="T61" fmla="*/ 2147483646 h 44"/>
                  <a:gd name="T62" fmla="*/ 2147483646 w 31"/>
                  <a:gd name="T63" fmla="*/ 2147483646 h 44"/>
                  <a:gd name="T64" fmla="*/ 2147483646 w 31"/>
                  <a:gd name="T65" fmla="*/ 2147483646 h 44"/>
                  <a:gd name="T66" fmla="*/ 2147483646 w 31"/>
                  <a:gd name="T67" fmla="*/ 2147483646 h 44"/>
                  <a:gd name="T68" fmla="*/ 2147483646 w 31"/>
                  <a:gd name="T69" fmla="*/ 2147483646 h 44"/>
                  <a:gd name="T70" fmla="*/ 2147483646 w 31"/>
                  <a:gd name="T71" fmla="*/ 2147483646 h 44"/>
                  <a:gd name="T72" fmla="*/ 2147483646 w 31"/>
                  <a:gd name="T73" fmla="*/ 2147483646 h 44"/>
                  <a:gd name="T74" fmla="*/ 2147483646 w 31"/>
                  <a:gd name="T75" fmla="*/ 2147483646 h 44"/>
                  <a:gd name="T76" fmla="*/ 2147483646 w 31"/>
                  <a:gd name="T77" fmla="*/ 2147483646 h 44"/>
                  <a:gd name="T78" fmla="*/ 2147483646 w 31"/>
                  <a:gd name="T79" fmla="*/ 2147483646 h 44"/>
                  <a:gd name="T80" fmla="*/ 2147483646 w 31"/>
                  <a:gd name="T81" fmla="*/ 2147483646 h 44"/>
                  <a:gd name="T82" fmla="*/ 2147483646 w 31"/>
                  <a:gd name="T83" fmla="*/ 2147483646 h 44"/>
                  <a:gd name="T84" fmla="*/ 2147483646 w 31"/>
                  <a:gd name="T85" fmla="*/ 2147483646 h 44"/>
                  <a:gd name="T86" fmla="*/ 2147483646 w 31"/>
                  <a:gd name="T87" fmla="*/ 2147483646 h 44"/>
                  <a:gd name="T88" fmla="*/ 2147483646 w 31"/>
                  <a:gd name="T89" fmla="*/ 2147483646 h 44"/>
                  <a:gd name="T90" fmla="*/ 2147483646 w 31"/>
                  <a:gd name="T91" fmla="*/ 2147483646 h 44"/>
                  <a:gd name="T92" fmla="*/ 2147483646 w 31"/>
                  <a:gd name="T93" fmla="*/ 2147483646 h 44"/>
                  <a:gd name="T94" fmla="*/ 2147483646 w 31"/>
                  <a:gd name="T95" fmla="*/ 2147483646 h 44"/>
                  <a:gd name="T96" fmla="*/ 2147483646 w 31"/>
                  <a:gd name="T97" fmla="*/ 2147483646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" h="44">
                    <a:moveTo>
                      <a:pt x="27" y="38"/>
                    </a:moveTo>
                    <a:cubicBezTo>
                      <a:pt x="28" y="36"/>
                      <a:pt x="28" y="34"/>
                      <a:pt x="28" y="32"/>
                    </a:cubicBezTo>
                    <a:cubicBezTo>
                      <a:pt x="27" y="31"/>
                      <a:pt x="26" y="29"/>
                      <a:pt x="26" y="28"/>
                    </a:cubicBezTo>
                    <a:cubicBezTo>
                      <a:pt x="27" y="26"/>
                      <a:pt x="27" y="24"/>
                      <a:pt x="28" y="22"/>
                    </a:cubicBezTo>
                    <a:cubicBezTo>
                      <a:pt x="29" y="20"/>
                      <a:pt x="30" y="18"/>
                      <a:pt x="31" y="17"/>
                    </a:cubicBezTo>
                    <a:cubicBezTo>
                      <a:pt x="31" y="15"/>
                      <a:pt x="31" y="13"/>
                      <a:pt x="31" y="12"/>
                    </a:cubicBezTo>
                    <a:cubicBezTo>
                      <a:pt x="30" y="11"/>
                      <a:pt x="29" y="10"/>
                      <a:pt x="28" y="10"/>
                    </a:cubicBezTo>
                    <a:cubicBezTo>
                      <a:pt x="27" y="10"/>
                      <a:pt x="25" y="11"/>
                      <a:pt x="25" y="10"/>
                    </a:cubicBezTo>
                    <a:cubicBezTo>
                      <a:pt x="24" y="9"/>
                      <a:pt x="26" y="9"/>
                      <a:pt x="26" y="8"/>
                    </a:cubicBezTo>
                    <a:cubicBezTo>
                      <a:pt x="27" y="7"/>
                      <a:pt x="27" y="5"/>
                      <a:pt x="27" y="5"/>
                    </a:cubicBezTo>
                    <a:cubicBezTo>
                      <a:pt x="26" y="4"/>
                      <a:pt x="25" y="3"/>
                      <a:pt x="24" y="4"/>
                    </a:cubicBezTo>
                    <a:cubicBezTo>
                      <a:pt x="23" y="4"/>
                      <a:pt x="23" y="6"/>
                      <a:pt x="22" y="6"/>
                    </a:cubicBezTo>
                    <a:cubicBezTo>
                      <a:pt x="21" y="6"/>
                      <a:pt x="19" y="5"/>
                      <a:pt x="18" y="4"/>
                    </a:cubicBezTo>
                    <a:cubicBezTo>
                      <a:pt x="17" y="3"/>
                      <a:pt x="17" y="1"/>
                      <a:pt x="17" y="1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2" y="1"/>
                      <a:pt x="11" y="0"/>
                      <a:pt x="11" y="1"/>
                    </a:cubicBezTo>
                    <a:cubicBezTo>
                      <a:pt x="10" y="2"/>
                      <a:pt x="10" y="4"/>
                      <a:pt x="9" y="5"/>
                    </a:cubicBezTo>
                    <a:cubicBezTo>
                      <a:pt x="9" y="6"/>
                      <a:pt x="7" y="6"/>
                      <a:pt x="6" y="6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2" y="11"/>
                      <a:pt x="5" y="11"/>
                      <a:pt x="6" y="13"/>
                    </a:cubicBezTo>
                    <a:cubicBezTo>
                      <a:pt x="7" y="13"/>
                      <a:pt x="7" y="15"/>
                      <a:pt x="6" y="15"/>
                    </a:cubicBezTo>
                    <a:cubicBezTo>
                      <a:pt x="4" y="15"/>
                      <a:pt x="3" y="12"/>
                      <a:pt x="2" y="13"/>
                    </a:cubicBezTo>
                    <a:cubicBezTo>
                      <a:pt x="1" y="13"/>
                      <a:pt x="2" y="16"/>
                      <a:pt x="3" y="17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8" y="18"/>
                      <a:pt x="9" y="18"/>
                      <a:pt x="10" y="19"/>
                    </a:cubicBezTo>
                    <a:cubicBezTo>
                      <a:pt x="10" y="20"/>
                      <a:pt x="7" y="22"/>
                      <a:pt x="8" y="24"/>
                    </a:cubicBezTo>
                    <a:cubicBezTo>
                      <a:pt x="8" y="25"/>
                      <a:pt x="10" y="23"/>
                      <a:pt x="11" y="22"/>
                    </a:cubicBezTo>
                    <a:cubicBezTo>
                      <a:pt x="12" y="21"/>
                      <a:pt x="12" y="20"/>
                      <a:pt x="11" y="18"/>
                    </a:cubicBezTo>
                    <a:cubicBezTo>
                      <a:pt x="11" y="18"/>
                      <a:pt x="9" y="18"/>
                      <a:pt x="9" y="17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3"/>
                      <a:pt x="7" y="12"/>
                      <a:pt x="8" y="11"/>
                    </a:cubicBezTo>
                    <a:cubicBezTo>
                      <a:pt x="9" y="10"/>
                      <a:pt x="11" y="12"/>
                      <a:pt x="12" y="13"/>
                    </a:cubicBezTo>
                    <a:cubicBezTo>
                      <a:pt x="14" y="15"/>
                      <a:pt x="14" y="17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4" y="23"/>
                      <a:pt x="13" y="25"/>
                      <a:pt x="12" y="27"/>
                    </a:cubicBezTo>
                    <a:cubicBezTo>
                      <a:pt x="12" y="29"/>
                      <a:pt x="11" y="31"/>
                      <a:pt x="11" y="33"/>
                    </a:cubicBezTo>
                    <a:cubicBezTo>
                      <a:pt x="12" y="34"/>
                      <a:pt x="14" y="35"/>
                      <a:pt x="14" y="37"/>
                    </a:cubicBezTo>
                    <a:cubicBezTo>
                      <a:pt x="14" y="38"/>
                      <a:pt x="12" y="39"/>
                      <a:pt x="13" y="40"/>
                    </a:cubicBezTo>
                    <a:cubicBezTo>
                      <a:pt x="14" y="42"/>
                      <a:pt x="17" y="43"/>
                      <a:pt x="18" y="41"/>
                    </a:cubicBezTo>
                    <a:cubicBezTo>
                      <a:pt x="19" y="40"/>
                      <a:pt x="16" y="37"/>
                      <a:pt x="16" y="35"/>
                    </a:cubicBezTo>
                    <a:cubicBezTo>
                      <a:pt x="17" y="34"/>
                      <a:pt x="19" y="35"/>
                      <a:pt x="20" y="36"/>
                    </a:cubicBezTo>
                    <a:cubicBezTo>
                      <a:pt x="20" y="37"/>
                      <a:pt x="19" y="39"/>
                      <a:pt x="19" y="41"/>
                    </a:cubicBezTo>
                    <a:cubicBezTo>
                      <a:pt x="19" y="42"/>
                      <a:pt x="18" y="44"/>
                      <a:pt x="19" y="44"/>
                    </a:cubicBezTo>
                    <a:cubicBezTo>
                      <a:pt x="21" y="44"/>
                      <a:pt x="23" y="43"/>
                      <a:pt x="24" y="42"/>
                    </a:cubicBezTo>
                    <a:cubicBezTo>
                      <a:pt x="25" y="41"/>
                      <a:pt x="23" y="39"/>
                      <a:pt x="24" y="38"/>
                    </a:cubicBezTo>
                    <a:cubicBezTo>
                      <a:pt x="24" y="37"/>
                      <a:pt x="26" y="39"/>
                      <a:pt x="27" y="38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5" name="Freeform 381"/>
              <p:cNvSpPr>
                <a:spLocks noChangeAspect="1"/>
              </p:cNvSpPr>
              <p:nvPr/>
            </p:nvSpPr>
            <p:spPr bwMode="auto">
              <a:xfrm>
                <a:off x="7759700" y="3997325"/>
                <a:ext cx="7938" cy="17463"/>
              </a:xfrm>
              <a:custGeom>
                <a:avLst/>
                <a:gdLst>
                  <a:gd name="T0" fmla="*/ 2147483646 w 4"/>
                  <a:gd name="T1" fmla="*/ 0 h 8"/>
                  <a:gd name="T2" fmla="*/ 2147483646 w 4"/>
                  <a:gd name="T3" fmla="*/ 2147483646 h 8"/>
                  <a:gd name="T4" fmla="*/ 0 w 4"/>
                  <a:gd name="T5" fmla="*/ 2147483646 h 8"/>
                  <a:gd name="T6" fmla="*/ 2147483646 w 4"/>
                  <a:gd name="T7" fmla="*/ 2147483646 h 8"/>
                  <a:gd name="T8" fmla="*/ 2147483646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cubicBezTo>
                      <a:pt x="4" y="3"/>
                      <a:pt x="3" y="5"/>
                      <a:pt x="2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6" name="Freeform 382"/>
              <p:cNvSpPr>
                <a:spLocks noChangeAspect="1"/>
              </p:cNvSpPr>
              <p:nvPr/>
            </p:nvSpPr>
            <p:spPr bwMode="auto">
              <a:xfrm>
                <a:off x="7699375" y="3873500"/>
                <a:ext cx="6350" cy="12700"/>
              </a:xfrm>
              <a:custGeom>
                <a:avLst/>
                <a:gdLst>
                  <a:gd name="T0" fmla="*/ 2147483646 w 3"/>
                  <a:gd name="T1" fmla="*/ 0 h 6"/>
                  <a:gd name="T2" fmla="*/ 2147483646 w 3"/>
                  <a:gd name="T3" fmla="*/ 2147483646 h 6"/>
                  <a:gd name="T4" fmla="*/ 0 w 3"/>
                  <a:gd name="T5" fmla="*/ 2147483646 h 6"/>
                  <a:gd name="T6" fmla="*/ 2147483646 w 3"/>
                  <a:gd name="T7" fmla="*/ 2147483646 h 6"/>
                  <a:gd name="T8" fmla="*/ 2147483646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7" name="Freeform 383"/>
              <p:cNvSpPr>
                <a:spLocks noChangeAspect="1"/>
              </p:cNvSpPr>
              <p:nvPr/>
            </p:nvSpPr>
            <p:spPr bwMode="auto">
              <a:xfrm>
                <a:off x="7902575" y="3759200"/>
                <a:ext cx="11113" cy="17463"/>
              </a:xfrm>
              <a:custGeom>
                <a:avLst/>
                <a:gdLst>
                  <a:gd name="T0" fmla="*/ 2147483646 w 5"/>
                  <a:gd name="T1" fmla="*/ 2147483646 h 8"/>
                  <a:gd name="T2" fmla="*/ 0 w 5"/>
                  <a:gd name="T3" fmla="*/ 2147483646 h 8"/>
                  <a:gd name="T4" fmla="*/ 2147483646 w 5"/>
                  <a:gd name="T5" fmla="*/ 2147483646 h 8"/>
                  <a:gd name="T6" fmla="*/ 2147483646 w 5"/>
                  <a:gd name="T7" fmla="*/ 2147483646 h 8"/>
                  <a:gd name="T8" fmla="*/ 2147483646 w 5"/>
                  <a:gd name="T9" fmla="*/ 2147483646 h 8"/>
                  <a:gd name="T10" fmla="*/ 2147483646 w 5"/>
                  <a:gd name="T11" fmla="*/ 2147483646 h 8"/>
                  <a:gd name="T12" fmla="*/ 2147483646 w 5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2" y="1"/>
                    </a:moveTo>
                    <a:cubicBezTo>
                      <a:pt x="0" y="1"/>
                      <a:pt x="0" y="4"/>
                      <a:pt x="0" y="5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2" y="6"/>
                      <a:pt x="1" y="8"/>
                      <a:pt x="2" y="8"/>
                    </a:cubicBezTo>
                    <a:cubicBezTo>
                      <a:pt x="3" y="8"/>
                      <a:pt x="4" y="6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" name="Freeform 384"/>
              <p:cNvSpPr>
                <a:spLocks noChangeAspect="1"/>
              </p:cNvSpPr>
              <p:nvPr/>
            </p:nvSpPr>
            <p:spPr bwMode="auto">
              <a:xfrm>
                <a:off x="6519863" y="4624388"/>
                <a:ext cx="61912" cy="111125"/>
              </a:xfrm>
              <a:custGeom>
                <a:avLst/>
                <a:gdLst>
                  <a:gd name="T0" fmla="*/ 2147483646 w 31"/>
                  <a:gd name="T1" fmla="*/ 2147483646 h 55"/>
                  <a:gd name="T2" fmla="*/ 2147483646 w 31"/>
                  <a:gd name="T3" fmla="*/ 2147483646 h 55"/>
                  <a:gd name="T4" fmla="*/ 2147483646 w 31"/>
                  <a:gd name="T5" fmla="*/ 2147483646 h 55"/>
                  <a:gd name="T6" fmla="*/ 2147483646 w 31"/>
                  <a:gd name="T7" fmla="*/ 2147483646 h 55"/>
                  <a:gd name="T8" fmla="*/ 2147483646 w 31"/>
                  <a:gd name="T9" fmla="*/ 2147483646 h 55"/>
                  <a:gd name="T10" fmla="*/ 2147483646 w 31"/>
                  <a:gd name="T11" fmla="*/ 2147483646 h 55"/>
                  <a:gd name="T12" fmla="*/ 2147483646 w 31"/>
                  <a:gd name="T13" fmla="*/ 2147483646 h 55"/>
                  <a:gd name="T14" fmla="*/ 2147483646 w 31"/>
                  <a:gd name="T15" fmla="*/ 2147483646 h 55"/>
                  <a:gd name="T16" fmla="*/ 2147483646 w 31"/>
                  <a:gd name="T17" fmla="*/ 2147483646 h 55"/>
                  <a:gd name="T18" fmla="*/ 2147483646 w 31"/>
                  <a:gd name="T19" fmla="*/ 2147483646 h 55"/>
                  <a:gd name="T20" fmla="*/ 2147483646 w 31"/>
                  <a:gd name="T21" fmla="*/ 2147483646 h 55"/>
                  <a:gd name="T22" fmla="*/ 2147483646 w 31"/>
                  <a:gd name="T23" fmla="*/ 2147483646 h 55"/>
                  <a:gd name="T24" fmla="*/ 2147483646 w 31"/>
                  <a:gd name="T25" fmla="*/ 2147483646 h 55"/>
                  <a:gd name="T26" fmla="*/ 2147483646 w 31"/>
                  <a:gd name="T27" fmla="*/ 2147483646 h 55"/>
                  <a:gd name="T28" fmla="*/ 2147483646 w 31"/>
                  <a:gd name="T29" fmla="*/ 2147483646 h 55"/>
                  <a:gd name="T30" fmla="*/ 2147483646 w 31"/>
                  <a:gd name="T31" fmla="*/ 2147483646 h 55"/>
                  <a:gd name="T32" fmla="*/ 2147483646 w 31"/>
                  <a:gd name="T33" fmla="*/ 2147483646 h 55"/>
                  <a:gd name="T34" fmla="*/ 2147483646 w 31"/>
                  <a:gd name="T35" fmla="*/ 2147483646 h 55"/>
                  <a:gd name="T36" fmla="*/ 2147483646 w 31"/>
                  <a:gd name="T37" fmla="*/ 2147483646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10" y="1"/>
                    </a:moveTo>
                    <a:cubicBezTo>
                      <a:pt x="15" y="7"/>
                      <a:pt x="18" y="13"/>
                      <a:pt x="22" y="20"/>
                    </a:cubicBezTo>
                    <a:cubicBezTo>
                      <a:pt x="25" y="25"/>
                      <a:pt x="29" y="31"/>
                      <a:pt x="30" y="37"/>
                    </a:cubicBezTo>
                    <a:cubicBezTo>
                      <a:pt x="31" y="41"/>
                      <a:pt x="29" y="46"/>
                      <a:pt x="27" y="49"/>
                    </a:cubicBezTo>
                    <a:cubicBezTo>
                      <a:pt x="25" y="51"/>
                      <a:pt x="22" y="52"/>
                      <a:pt x="19" y="53"/>
                    </a:cubicBezTo>
                    <a:cubicBezTo>
                      <a:pt x="17" y="54"/>
                      <a:pt x="15" y="55"/>
                      <a:pt x="14" y="55"/>
                    </a:cubicBezTo>
                    <a:cubicBezTo>
                      <a:pt x="10" y="54"/>
                      <a:pt x="8" y="50"/>
                      <a:pt x="6" y="47"/>
                    </a:cubicBezTo>
                    <a:cubicBezTo>
                      <a:pt x="5" y="45"/>
                      <a:pt x="6" y="41"/>
                      <a:pt x="5" y="39"/>
                    </a:cubicBezTo>
                    <a:cubicBezTo>
                      <a:pt x="5" y="36"/>
                      <a:pt x="4" y="34"/>
                      <a:pt x="3" y="31"/>
                    </a:cubicBezTo>
                    <a:cubicBezTo>
                      <a:pt x="3" y="30"/>
                      <a:pt x="2" y="28"/>
                      <a:pt x="2" y="26"/>
                    </a:cubicBezTo>
                    <a:cubicBezTo>
                      <a:pt x="2" y="24"/>
                      <a:pt x="0" y="22"/>
                      <a:pt x="1" y="20"/>
                    </a:cubicBezTo>
                    <a:cubicBezTo>
                      <a:pt x="3" y="22"/>
                      <a:pt x="2" y="27"/>
                      <a:pt x="4" y="26"/>
                    </a:cubicBezTo>
                    <a:cubicBezTo>
                      <a:pt x="4" y="22"/>
                      <a:pt x="4" y="19"/>
                      <a:pt x="5" y="16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9" y="5"/>
                      <a:pt x="11" y="8"/>
                      <a:pt x="11" y="7"/>
                    </a:cubicBezTo>
                    <a:cubicBezTo>
                      <a:pt x="12" y="5"/>
                      <a:pt x="10" y="4"/>
                      <a:pt x="9" y="3"/>
                    </a:cubicBezTo>
                    <a:cubicBezTo>
                      <a:pt x="7" y="2"/>
                      <a:pt x="6" y="2"/>
                      <a:pt x="4" y="1"/>
                    </a:cubicBezTo>
                    <a:cubicBezTo>
                      <a:pt x="7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" name="Freeform 385"/>
              <p:cNvSpPr>
                <a:spLocks noChangeAspect="1"/>
              </p:cNvSpPr>
              <p:nvPr/>
            </p:nvSpPr>
            <p:spPr bwMode="auto">
              <a:xfrm>
                <a:off x="6877050" y="4702175"/>
                <a:ext cx="9525" cy="15875"/>
              </a:xfrm>
              <a:custGeom>
                <a:avLst/>
                <a:gdLst>
                  <a:gd name="T0" fmla="*/ 0 w 5"/>
                  <a:gd name="T1" fmla="*/ 2147483646 h 8"/>
                  <a:gd name="T2" fmla="*/ 2147483646 w 5"/>
                  <a:gd name="T3" fmla="*/ 2147483646 h 8"/>
                  <a:gd name="T4" fmla="*/ 2147483646 w 5"/>
                  <a:gd name="T5" fmla="*/ 2147483646 h 8"/>
                  <a:gd name="T6" fmla="*/ 0 w 5"/>
                  <a:gd name="T7" fmla="*/ 2147483646 h 8"/>
                  <a:gd name="T8" fmla="*/ 0 w 5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1"/>
                    </a:move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5" y="5"/>
                      <a:pt x="4" y="7"/>
                    </a:cubicBezTo>
                    <a:cubicBezTo>
                      <a:pt x="3" y="8"/>
                      <a:pt x="1" y="6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" name="Freeform 386"/>
              <p:cNvSpPr>
                <a:spLocks noChangeAspect="1"/>
              </p:cNvSpPr>
              <p:nvPr/>
            </p:nvSpPr>
            <p:spPr bwMode="auto">
              <a:xfrm>
                <a:off x="6916738" y="4741863"/>
                <a:ext cx="288925" cy="338137"/>
              </a:xfrm>
              <a:custGeom>
                <a:avLst/>
                <a:gdLst>
                  <a:gd name="T0" fmla="*/ 2147483646 w 143"/>
                  <a:gd name="T1" fmla="*/ 2147483646 h 168"/>
                  <a:gd name="T2" fmla="*/ 2147483646 w 143"/>
                  <a:gd name="T3" fmla="*/ 2147483646 h 168"/>
                  <a:gd name="T4" fmla="*/ 2147483646 w 143"/>
                  <a:gd name="T5" fmla="*/ 2147483646 h 168"/>
                  <a:gd name="T6" fmla="*/ 2147483646 w 143"/>
                  <a:gd name="T7" fmla="*/ 2147483646 h 168"/>
                  <a:gd name="T8" fmla="*/ 2147483646 w 143"/>
                  <a:gd name="T9" fmla="*/ 2147483646 h 168"/>
                  <a:gd name="T10" fmla="*/ 2147483646 w 143"/>
                  <a:gd name="T11" fmla="*/ 2147483646 h 168"/>
                  <a:gd name="T12" fmla="*/ 2147483646 w 143"/>
                  <a:gd name="T13" fmla="*/ 2147483646 h 168"/>
                  <a:gd name="T14" fmla="*/ 2147483646 w 143"/>
                  <a:gd name="T15" fmla="*/ 2147483646 h 168"/>
                  <a:gd name="T16" fmla="*/ 2147483646 w 143"/>
                  <a:gd name="T17" fmla="*/ 2147483646 h 168"/>
                  <a:gd name="T18" fmla="*/ 2147483646 w 143"/>
                  <a:gd name="T19" fmla="*/ 2147483646 h 168"/>
                  <a:gd name="T20" fmla="*/ 2147483646 w 143"/>
                  <a:gd name="T21" fmla="*/ 2147483646 h 168"/>
                  <a:gd name="T22" fmla="*/ 2147483646 w 143"/>
                  <a:gd name="T23" fmla="*/ 2147483646 h 168"/>
                  <a:gd name="T24" fmla="*/ 2147483646 w 143"/>
                  <a:gd name="T25" fmla="*/ 2147483646 h 168"/>
                  <a:gd name="T26" fmla="*/ 2147483646 w 143"/>
                  <a:gd name="T27" fmla="*/ 2147483646 h 168"/>
                  <a:gd name="T28" fmla="*/ 2147483646 w 143"/>
                  <a:gd name="T29" fmla="*/ 2147483646 h 168"/>
                  <a:gd name="T30" fmla="*/ 2147483646 w 143"/>
                  <a:gd name="T31" fmla="*/ 2147483646 h 168"/>
                  <a:gd name="T32" fmla="*/ 2147483646 w 143"/>
                  <a:gd name="T33" fmla="*/ 2147483646 h 168"/>
                  <a:gd name="T34" fmla="*/ 2147483646 w 143"/>
                  <a:gd name="T35" fmla="*/ 2147483646 h 168"/>
                  <a:gd name="T36" fmla="*/ 2147483646 w 143"/>
                  <a:gd name="T37" fmla="*/ 2147483646 h 168"/>
                  <a:gd name="T38" fmla="*/ 2147483646 w 143"/>
                  <a:gd name="T39" fmla="*/ 2147483646 h 168"/>
                  <a:gd name="T40" fmla="*/ 2147483646 w 143"/>
                  <a:gd name="T41" fmla="*/ 2147483646 h 168"/>
                  <a:gd name="T42" fmla="*/ 2147483646 w 143"/>
                  <a:gd name="T43" fmla="*/ 2147483646 h 168"/>
                  <a:gd name="T44" fmla="*/ 2147483646 w 143"/>
                  <a:gd name="T45" fmla="*/ 2147483646 h 168"/>
                  <a:gd name="T46" fmla="*/ 2147483646 w 143"/>
                  <a:gd name="T47" fmla="*/ 2147483646 h 168"/>
                  <a:gd name="T48" fmla="*/ 2147483646 w 143"/>
                  <a:gd name="T49" fmla="*/ 2147483646 h 168"/>
                  <a:gd name="T50" fmla="*/ 2147483646 w 143"/>
                  <a:gd name="T51" fmla="*/ 2147483646 h 168"/>
                  <a:gd name="T52" fmla="*/ 2147483646 w 143"/>
                  <a:gd name="T53" fmla="*/ 2147483646 h 168"/>
                  <a:gd name="T54" fmla="*/ 2147483646 w 143"/>
                  <a:gd name="T55" fmla="*/ 2147483646 h 168"/>
                  <a:gd name="T56" fmla="*/ 2147483646 w 143"/>
                  <a:gd name="T57" fmla="*/ 2147483646 h 168"/>
                  <a:gd name="T58" fmla="*/ 2147483646 w 143"/>
                  <a:gd name="T59" fmla="*/ 2147483646 h 168"/>
                  <a:gd name="T60" fmla="*/ 2147483646 w 143"/>
                  <a:gd name="T61" fmla="*/ 2147483646 h 168"/>
                  <a:gd name="T62" fmla="*/ 2147483646 w 143"/>
                  <a:gd name="T63" fmla="*/ 2147483646 h 168"/>
                  <a:gd name="T64" fmla="*/ 2147483646 w 143"/>
                  <a:gd name="T65" fmla="*/ 2147483646 h 168"/>
                  <a:gd name="T66" fmla="*/ 2147483646 w 143"/>
                  <a:gd name="T67" fmla="*/ 2147483646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3" h="168">
                    <a:moveTo>
                      <a:pt x="1" y="1"/>
                    </a:moveTo>
                    <a:cubicBezTo>
                      <a:pt x="3" y="0"/>
                      <a:pt x="6" y="0"/>
                      <a:pt x="9" y="1"/>
                    </a:cubicBezTo>
                    <a:cubicBezTo>
                      <a:pt x="11" y="2"/>
                      <a:pt x="11" y="6"/>
                      <a:pt x="13" y="7"/>
                    </a:cubicBezTo>
                    <a:cubicBezTo>
                      <a:pt x="19" y="9"/>
                      <a:pt x="26" y="7"/>
                      <a:pt x="31" y="9"/>
                    </a:cubicBezTo>
                    <a:cubicBezTo>
                      <a:pt x="34" y="10"/>
                      <a:pt x="36" y="12"/>
                      <a:pt x="37" y="15"/>
                    </a:cubicBezTo>
                    <a:cubicBezTo>
                      <a:pt x="38" y="16"/>
                      <a:pt x="36" y="17"/>
                      <a:pt x="37" y="18"/>
                    </a:cubicBezTo>
                    <a:cubicBezTo>
                      <a:pt x="38" y="20"/>
                      <a:pt x="41" y="20"/>
                      <a:pt x="42" y="21"/>
                    </a:cubicBezTo>
                    <a:cubicBezTo>
                      <a:pt x="42" y="22"/>
                      <a:pt x="39" y="23"/>
                      <a:pt x="40" y="24"/>
                    </a:cubicBezTo>
                    <a:cubicBezTo>
                      <a:pt x="42" y="25"/>
                      <a:pt x="46" y="24"/>
                      <a:pt x="48" y="26"/>
                    </a:cubicBezTo>
                    <a:cubicBezTo>
                      <a:pt x="49" y="27"/>
                      <a:pt x="48" y="29"/>
                      <a:pt x="49" y="30"/>
                    </a:cubicBezTo>
                    <a:cubicBezTo>
                      <a:pt x="52" y="33"/>
                      <a:pt x="56" y="34"/>
                      <a:pt x="59" y="36"/>
                    </a:cubicBezTo>
                    <a:cubicBezTo>
                      <a:pt x="62" y="39"/>
                      <a:pt x="63" y="44"/>
                      <a:pt x="66" y="46"/>
                    </a:cubicBezTo>
                    <a:cubicBezTo>
                      <a:pt x="67" y="47"/>
                      <a:pt x="67" y="43"/>
                      <a:pt x="68" y="44"/>
                    </a:cubicBezTo>
                    <a:cubicBezTo>
                      <a:pt x="70" y="45"/>
                      <a:pt x="71" y="49"/>
                      <a:pt x="73" y="51"/>
                    </a:cubicBezTo>
                    <a:cubicBezTo>
                      <a:pt x="73" y="52"/>
                      <a:pt x="75" y="54"/>
                      <a:pt x="76" y="54"/>
                    </a:cubicBezTo>
                    <a:cubicBezTo>
                      <a:pt x="77" y="53"/>
                      <a:pt x="74" y="50"/>
                      <a:pt x="75" y="49"/>
                    </a:cubicBezTo>
                    <a:cubicBezTo>
                      <a:pt x="75" y="48"/>
                      <a:pt x="77" y="47"/>
                      <a:pt x="79" y="48"/>
                    </a:cubicBezTo>
                    <a:cubicBezTo>
                      <a:pt x="81" y="49"/>
                      <a:pt x="82" y="52"/>
                      <a:pt x="83" y="54"/>
                    </a:cubicBezTo>
                    <a:cubicBezTo>
                      <a:pt x="84" y="55"/>
                      <a:pt x="82" y="58"/>
                      <a:pt x="83" y="59"/>
                    </a:cubicBezTo>
                    <a:cubicBezTo>
                      <a:pt x="85" y="60"/>
                      <a:pt x="87" y="59"/>
                      <a:pt x="89" y="60"/>
                    </a:cubicBezTo>
                    <a:cubicBezTo>
                      <a:pt x="90" y="60"/>
                      <a:pt x="91" y="61"/>
                      <a:pt x="91" y="61"/>
                    </a:cubicBezTo>
                    <a:cubicBezTo>
                      <a:pt x="93" y="64"/>
                      <a:pt x="92" y="67"/>
                      <a:pt x="94" y="68"/>
                    </a:cubicBezTo>
                    <a:cubicBezTo>
                      <a:pt x="96" y="70"/>
                      <a:pt x="100" y="70"/>
                      <a:pt x="102" y="71"/>
                    </a:cubicBezTo>
                    <a:cubicBezTo>
                      <a:pt x="103" y="72"/>
                      <a:pt x="102" y="74"/>
                      <a:pt x="103" y="75"/>
                    </a:cubicBezTo>
                    <a:cubicBezTo>
                      <a:pt x="104" y="76"/>
                      <a:pt x="106" y="74"/>
                      <a:pt x="108" y="75"/>
                    </a:cubicBezTo>
                    <a:cubicBezTo>
                      <a:pt x="110" y="77"/>
                      <a:pt x="114" y="78"/>
                      <a:pt x="114" y="81"/>
                    </a:cubicBezTo>
                    <a:cubicBezTo>
                      <a:pt x="115" y="83"/>
                      <a:pt x="111" y="82"/>
                      <a:pt x="110" y="84"/>
                    </a:cubicBezTo>
                    <a:cubicBezTo>
                      <a:pt x="109" y="85"/>
                      <a:pt x="113" y="85"/>
                      <a:pt x="113" y="86"/>
                    </a:cubicBezTo>
                    <a:cubicBezTo>
                      <a:pt x="112" y="89"/>
                      <a:pt x="108" y="90"/>
                      <a:pt x="108" y="93"/>
                    </a:cubicBezTo>
                    <a:cubicBezTo>
                      <a:pt x="108" y="95"/>
                      <a:pt x="111" y="95"/>
                      <a:pt x="113" y="96"/>
                    </a:cubicBezTo>
                    <a:cubicBezTo>
                      <a:pt x="115" y="97"/>
                      <a:pt x="118" y="96"/>
                      <a:pt x="120" y="98"/>
                    </a:cubicBezTo>
                    <a:cubicBezTo>
                      <a:pt x="122" y="101"/>
                      <a:pt x="121" y="105"/>
                      <a:pt x="123" y="108"/>
                    </a:cubicBezTo>
                    <a:cubicBezTo>
                      <a:pt x="124" y="110"/>
                      <a:pt x="127" y="110"/>
                      <a:pt x="128" y="112"/>
                    </a:cubicBezTo>
                    <a:cubicBezTo>
                      <a:pt x="128" y="114"/>
                      <a:pt x="124" y="115"/>
                      <a:pt x="125" y="116"/>
                    </a:cubicBezTo>
                    <a:cubicBezTo>
                      <a:pt x="128" y="118"/>
                      <a:pt x="133" y="116"/>
                      <a:pt x="136" y="118"/>
                    </a:cubicBezTo>
                    <a:cubicBezTo>
                      <a:pt x="139" y="119"/>
                      <a:pt x="141" y="123"/>
                      <a:pt x="142" y="126"/>
                    </a:cubicBezTo>
                    <a:cubicBezTo>
                      <a:pt x="143" y="129"/>
                      <a:pt x="140" y="131"/>
                      <a:pt x="139" y="134"/>
                    </a:cubicBezTo>
                    <a:cubicBezTo>
                      <a:pt x="138" y="141"/>
                      <a:pt x="139" y="148"/>
                      <a:pt x="138" y="154"/>
                    </a:cubicBezTo>
                    <a:cubicBezTo>
                      <a:pt x="137" y="158"/>
                      <a:pt x="138" y="162"/>
                      <a:pt x="136" y="165"/>
                    </a:cubicBezTo>
                    <a:cubicBezTo>
                      <a:pt x="134" y="166"/>
                      <a:pt x="133" y="160"/>
                      <a:pt x="131" y="160"/>
                    </a:cubicBezTo>
                    <a:cubicBezTo>
                      <a:pt x="129" y="159"/>
                      <a:pt x="131" y="164"/>
                      <a:pt x="130" y="164"/>
                    </a:cubicBezTo>
                    <a:cubicBezTo>
                      <a:pt x="128" y="165"/>
                      <a:pt x="125" y="160"/>
                      <a:pt x="123" y="161"/>
                    </a:cubicBezTo>
                    <a:cubicBezTo>
                      <a:pt x="121" y="162"/>
                      <a:pt x="125" y="168"/>
                      <a:pt x="123" y="168"/>
                    </a:cubicBezTo>
                    <a:cubicBezTo>
                      <a:pt x="120" y="167"/>
                      <a:pt x="119" y="163"/>
                      <a:pt x="117" y="161"/>
                    </a:cubicBezTo>
                    <a:cubicBezTo>
                      <a:pt x="112" y="156"/>
                      <a:pt x="107" y="153"/>
                      <a:pt x="102" y="148"/>
                    </a:cubicBezTo>
                    <a:cubicBezTo>
                      <a:pt x="98" y="143"/>
                      <a:pt x="95" y="138"/>
                      <a:pt x="91" y="133"/>
                    </a:cubicBezTo>
                    <a:cubicBezTo>
                      <a:pt x="90" y="132"/>
                      <a:pt x="87" y="132"/>
                      <a:pt x="86" y="131"/>
                    </a:cubicBezTo>
                    <a:cubicBezTo>
                      <a:pt x="84" y="127"/>
                      <a:pt x="83" y="123"/>
                      <a:pt x="80" y="120"/>
                    </a:cubicBezTo>
                    <a:cubicBezTo>
                      <a:pt x="79" y="117"/>
                      <a:pt x="76" y="115"/>
                      <a:pt x="75" y="113"/>
                    </a:cubicBezTo>
                    <a:cubicBezTo>
                      <a:pt x="74" y="112"/>
                      <a:pt x="75" y="110"/>
                      <a:pt x="75" y="109"/>
                    </a:cubicBezTo>
                    <a:cubicBezTo>
                      <a:pt x="74" y="106"/>
                      <a:pt x="73" y="103"/>
                      <a:pt x="71" y="99"/>
                    </a:cubicBezTo>
                    <a:cubicBezTo>
                      <a:pt x="69" y="95"/>
                      <a:pt x="68" y="91"/>
                      <a:pt x="65" y="88"/>
                    </a:cubicBezTo>
                    <a:cubicBezTo>
                      <a:pt x="64" y="87"/>
                      <a:pt x="62" y="88"/>
                      <a:pt x="62" y="87"/>
                    </a:cubicBezTo>
                    <a:cubicBezTo>
                      <a:pt x="61" y="86"/>
                      <a:pt x="62" y="83"/>
                      <a:pt x="62" y="82"/>
                    </a:cubicBezTo>
                    <a:cubicBezTo>
                      <a:pt x="61" y="80"/>
                      <a:pt x="59" y="79"/>
                      <a:pt x="57" y="78"/>
                    </a:cubicBezTo>
                    <a:cubicBezTo>
                      <a:pt x="56" y="78"/>
                      <a:pt x="55" y="80"/>
                      <a:pt x="54" y="79"/>
                    </a:cubicBezTo>
                    <a:cubicBezTo>
                      <a:pt x="53" y="78"/>
                      <a:pt x="54" y="75"/>
                      <a:pt x="54" y="74"/>
                    </a:cubicBezTo>
                    <a:cubicBezTo>
                      <a:pt x="52" y="69"/>
                      <a:pt x="50" y="65"/>
                      <a:pt x="48" y="60"/>
                    </a:cubicBezTo>
                    <a:cubicBezTo>
                      <a:pt x="48" y="59"/>
                      <a:pt x="50" y="58"/>
                      <a:pt x="49" y="57"/>
                    </a:cubicBezTo>
                    <a:cubicBezTo>
                      <a:pt x="49" y="56"/>
                      <a:pt x="47" y="57"/>
                      <a:pt x="46" y="56"/>
                    </a:cubicBezTo>
                    <a:cubicBezTo>
                      <a:pt x="44" y="54"/>
                      <a:pt x="42" y="52"/>
                      <a:pt x="40" y="50"/>
                    </a:cubicBezTo>
                    <a:cubicBezTo>
                      <a:pt x="39" y="50"/>
                      <a:pt x="37" y="51"/>
                      <a:pt x="36" y="49"/>
                    </a:cubicBezTo>
                    <a:cubicBezTo>
                      <a:pt x="35" y="48"/>
                      <a:pt x="36" y="45"/>
                      <a:pt x="35" y="43"/>
                    </a:cubicBezTo>
                    <a:cubicBezTo>
                      <a:pt x="33" y="38"/>
                      <a:pt x="29" y="34"/>
                      <a:pt x="25" y="30"/>
                    </a:cubicBezTo>
                    <a:cubicBezTo>
                      <a:pt x="23" y="28"/>
                      <a:pt x="20" y="28"/>
                      <a:pt x="18" y="27"/>
                    </a:cubicBezTo>
                    <a:cubicBezTo>
                      <a:pt x="13" y="23"/>
                      <a:pt x="9" y="20"/>
                      <a:pt x="6" y="15"/>
                    </a:cubicBezTo>
                    <a:cubicBezTo>
                      <a:pt x="4" y="12"/>
                      <a:pt x="3" y="9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" name="Freeform 387"/>
              <p:cNvSpPr>
                <a:spLocks noChangeAspect="1"/>
              </p:cNvSpPr>
              <p:nvPr/>
            </p:nvSpPr>
            <p:spPr bwMode="auto">
              <a:xfrm>
                <a:off x="7094538" y="4854575"/>
                <a:ext cx="33337" cy="26988"/>
              </a:xfrm>
              <a:custGeom>
                <a:avLst/>
                <a:gdLst>
                  <a:gd name="T0" fmla="*/ 2147483646 w 17"/>
                  <a:gd name="T1" fmla="*/ 2147483646 h 13"/>
                  <a:gd name="T2" fmla="*/ 2147483646 w 17"/>
                  <a:gd name="T3" fmla="*/ 2147483646 h 13"/>
                  <a:gd name="T4" fmla="*/ 2147483646 w 17"/>
                  <a:gd name="T5" fmla="*/ 2147483646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2147483646 w 17"/>
                  <a:gd name="T11" fmla="*/ 2147483646 h 13"/>
                  <a:gd name="T12" fmla="*/ 2147483646 w 17"/>
                  <a:gd name="T13" fmla="*/ 2147483646 h 13"/>
                  <a:gd name="T14" fmla="*/ 2147483646 w 17"/>
                  <a:gd name="T15" fmla="*/ 214748364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3">
                    <a:moveTo>
                      <a:pt x="2" y="1"/>
                    </a:moveTo>
                    <a:cubicBezTo>
                      <a:pt x="5" y="0"/>
                      <a:pt x="8" y="2"/>
                      <a:pt x="11" y="4"/>
                    </a:cubicBezTo>
                    <a:cubicBezTo>
                      <a:pt x="12" y="5"/>
                      <a:pt x="10" y="8"/>
                      <a:pt x="11" y="9"/>
                    </a:cubicBezTo>
                    <a:cubicBezTo>
                      <a:pt x="12" y="10"/>
                      <a:pt x="15" y="9"/>
                      <a:pt x="17" y="11"/>
                    </a:cubicBezTo>
                    <a:cubicBezTo>
                      <a:pt x="17" y="11"/>
                      <a:pt x="16" y="13"/>
                      <a:pt x="15" y="13"/>
                    </a:cubicBezTo>
                    <a:cubicBezTo>
                      <a:pt x="12" y="13"/>
                      <a:pt x="9" y="12"/>
                      <a:pt x="7" y="11"/>
                    </a:cubicBezTo>
                    <a:cubicBezTo>
                      <a:pt x="6" y="9"/>
                      <a:pt x="7" y="6"/>
                      <a:pt x="6" y="5"/>
                    </a:cubicBezTo>
                    <a:cubicBezTo>
                      <a:pt x="5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" name="Freeform 388"/>
              <p:cNvSpPr>
                <a:spLocks noChangeAspect="1"/>
              </p:cNvSpPr>
              <p:nvPr/>
            </p:nvSpPr>
            <p:spPr bwMode="auto">
              <a:xfrm>
                <a:off x="7086600" y="4845050"/>
                <a:ext cx="7938" cy="14288"/>
              </a:xfrm>
              <a:custGeom>
                <a:avLst/>
                <a:gdLst>
                  <a:gd name="T0" fmla="*/ 2147483646 w 4"/>
                  <a:gd name="T1" fmla="*/ 0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0 w 4"/>
                  <a:gd name="T7" fmla="*/ 2147483646 h 6"/>
                  <a:gd name="T8" fmla="*/ 2147483646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" name="Freeform 389"/>
              <p:cNvSpPr>
                <a:spLocks noChangeAspect="1"/>
              </p:cNvSpPr>
              <p:nvPr/>
            </p:nvSpPr>
            <p:spPr bwMode="auto">
              <a:xfrm>
                <a:off x="7178675" y="4946650"/>
                <a:ext cx="47625" cy="47625"/>
              </a:xfrm>
              <a:custGeom>
                <a:avLst/>
                <a:gdLst>
                  <a:gd name="T0" fmla="*/ 2147483646 w 23"/>
                  <a:gd name="T1" fmla="*/ 2147483646 h 24"/>
                  <a:gd name="T2" fmla="*/ 2147483646 w 23"/>
                  <a:gd name="T3" fmla="*/ 2147483646 h 24"/>
                  <a:gd name="T4" fmla="*/ 2147483646 w 23"/>
                  <a:gd name="T5" fmla="*/ 2147483646 h 24"/>
                  <a:gd name="T6" fmla="*/ 2147483646 w 23"/>
                  <a:gd name="T7" fmla="*/ 2147483646 h 24"/>
                  <a:gd name="T8" fmla="*/ 2147483646 w 23"/>
                  <a:gd name="T9" fmla="*/ 2147483646 h 24"/>
                  <a:gd name="T10" fmla="*/ 2147483646 w 23"/>
                  <a:gd name="T11" fmla="*/ 2147483646 h 24"/>
                  <a:gd name="T12" fmla="*/ 0 w 23"/>
                  <a:gd name="T13" fmla="*/ 2147483646 h 24"/>
                  <a:gd name="T14" fmla="*/ 2147483646 w 23"/>
                  <a:gd name="T15" fmla="*/ 2147483646 h 24"/>
                  <a:gd name="T16" fmla="*/ 2147483646 w 23"/>
                  <a:gd name="T17" fmla="*/ 2147483646 h 24"/>
                  <a:gd name="T18" fmla="*/ 2147483646 w 23"/>
                  <a:gd name="T19" fmla="*/ 214748364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1" y="1"/>
                    </a:moveTo>
                    <a:cubicBezTo>
                      <a:pt x="13" y="5"/>
                      <a:pt x="13" y="10"/>
                      <a:pt x="15" y="14"/>
                    </a:cubicBezTo>
                    <a:cubicBezTo>
                      <a:pt x="16" y="16"/>
                      <a:pt x="20" y="15"/>
                      <a:pt x="20" y="17"/>
                    </a:cubicBezTo>
                    <a:cubicBezTo>
                      <a:pt x="22" y="19"/>
                      <a:pt x="23" y="24"/>
                      <a:pt x="21" y="24"/>
                    </a:cubicBezTo>
                    <a:cubicBezTo>
                      <a:pt x="17" y="24"/>
                      <a:pt x="13" y="20"/>
                      <a:pt x="10" y="17"/>
                    </a:cubicBezTo>
                    <a:cubicBezTo>
                      <a:pt x="9" y="16"/>
                      <a:pt x="10" y="12"/>
                      <a:pt x="8" y="10"/>
                    </a:cubicBezTo>
                    <a:cubicBezTo>
                      <a:pt x="6" y="8"/>
                      <a:pt x="1" y="11"/>
                      <a:pt x="0" y="9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4"/>
                      <a:pt x="9" y="3"/>
                    </a:cubicBezTo>
                    <a:cubicBezTo>
                      <a:pt x="10" y="3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4" name="Freeform 390"/>
              <p:cNvSpPr>
                <a:spLocks noChangeAspect="1"/>
              </p:cNvSpPr>
              <p:nvPr/>
            </p:nvSpPr>
            <p:spPr bwMode="auto">
              <a:xfrm>
                <a:off x="7242175" y="4975225"/>
                <a:ext cx="22225" cy="26988"/>
              </a:xfrm>
              <a:custGeom>
                <a:avLst/>
                <a:gdLst>
                  <a:gd name="T0" fmla="*/ 2147483646 w 11"/>
                  <a:gd name="T1" fmla="*/ 2147483646 h 13"/>
                  <a:gd name="T2" fmla="*/ 2147483646 w 11"/>
                  <a:gd name="T3" fmla="*/ 2147483646 h 13"/>
                  <a:gd name="T4" fmla="*/ 2147483646 w 11"/>
                  <a:gd name="T5" fmla="*/ 2147483646 h 13"/>
                  <a:gd name="T6" fmla="*/ 2147483646 w 11"/>
                  <a:gd name="T7" fmla="*/ 2147483646 h 13"/>
                  <a:gd name="T8" fmla="*/ 2147483646 w 11"/>
                  <a:gd name="T9" fmla="*/ 2147483646 h 13"/>
                  <a:gd name="T10" fmla="*/ 2147483646 w 11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3" y="2"/>
                    </a:moveTo>
                    <a:cubicBezTo>
                      <a:pt x="5" y="0"/>
                      <a:pt x="9" y="3"/>
                      <a:pt x="10" y="6"/>
                    </a:cubicBezTo>
                    <a:cubicBezTo>
                      <a:pt x="11" y="9"/>
                      <a:pt x="8" y="11"/>
                      <a:pt x="5" y="12"/>
                    </a:cubicBezTo>
                    <a:cubicBezTo>
                      <a:pt x="4" y="13"/>
                      <a:pt x="5" y="10"/>
                      <a:pt x="4" y="9"/>
                    </a:cubicBezTo>
                    <a:cubicBezTo>
                      <a:pt x="3" y="9"/>
                      <a:pt x="1" y="13"/>
                      <a:pt x="1" y="12"/>
                    </a:cubicBezTo>
                    <a:cubicBezTo>
                      <a:pt x="0" y="8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5" name="Freeform 391"/>
              <p:cNvSpPr>
                <a:spLocks noChangeAspect="1"/>
              </p:cNvSpPr>
              <p:nvPr/>
            </p:nvSpPr>
            <p:spPr bwMode="auto">
              <a:xfrm>
                <a:off x="6932613" y="4822825"/>
                <a:ext cx="25400" cy="17463"/>
              </a:xfrm>
              <a:custGeom>
                <a:avLst/>
                <a:gdLst>
                  <a:gd name="T0" fmla="*/ 2147483646 w 13"/>
                  <a:gd name="T1" fmla="*/ 0 h 9"/>
                  <a:gd name="T2" fmla="*/ 2147483646 w 13"/>
                  <a:gd name="T3" fmla="*/ 2147483646 h 9"/>
                  <a:gd name="T4" fmla="*/ 2147483646 w 13"/>
                  <a:gd name="T5" fmla="*/ 2147483646 h 9"/>
                  <a:gd name="T6" fmla="*/ 2147483646 w 13"/>
                  <a:gd name="T7" fmla="*/ 2147483646 h 9"/>
                  <a:gd name="T8" fmla="*/ 2147483646 w 13"/>
                  <a:gd name="T9" fmla="*/ 2147483646 h 9"/>
                  <a:gd name="T10" fmla="*/ 0 w 13"/>
                  <a:gd name="T11" fmla="*/ 2147483646 h 9"/>
                  <a:gd name="T12" fmla="*/ 2147483646 w 1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4" y="0"/>
                    </a:move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12" y="5"/>
                      <a:pt x="13" y="6"/>
                    </a:cubicBezTo>
                    <a:cubicBezTo>
                      <a:pt x="13" y="7"/>
                      <a:pt x="12" y="9"/>
                      <a:pt x="10" y="9"/>
                    </a:cubicBezTo>
                    <a:cubicBezTo>
                      <a:pt x="9" y="9"/>
                      <a:pt x="8" y="6"/>
                      <a:pt x="6" y="6"/>
                    </a:cubicBezTo>
                    <a:cubicBezTo>
                      <a:pt x="4" y="5"/>
                      <a:pt x="1" y="6"/>
                      <a:pt x="0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6" name="Freeform 392"/>
              <p:cNvSpPr>
                <a:spLocks noChangeAspect="1"/>
              </p:cNvSpPr>
              <p:nvPr/>
            </p:nvSpPr>
            <p:spPr bwMode="auto">
              <a:xfrm>
                <a:off x="6969125" y="4860925"/>
                <a:ext cx="26988" cy="33338"/>
              </a:xfrm>
              <a:custGeom>
                <a:avLst/>
                <a:gdLst>
                  <a:gd name="T0" fmla="*/ 2147483646 w 13"/>
                  <a:gd name="T1" fmla="*/ 2147483646 h 17"/>
                  <a:gd name="T2" fmla="*/ 2147483646 w 13"/>
                  <a:gd name="T3" fmla="*/ 2147483646 h 17"/>
                  <a:gd name="T4" fmla="*/ 2147483646 w 13"/>
                  <a:gd name="T5" fmla="*/ 2147483646 h 17"/>
                  <a:gd name="T6" fmla="*/ 2147483646 w 13"/>
                  <a:gd name="T7" fmla="*/ 2147483646 h 17"/>
                  <a:gd name="T8" fmla="*/ 0 w 13"/>
                  <a:gd name="T9" fmla="*/ 2147483646 h 17"/>
                  <a:gd name="T10" fmla="*/ 2147483646 w 13"/>
                  <a:gd name="T11" fmla="*/ 2147483646 h 17"/>
                  <a:gd name="T12" fmla="*/ 2147483646 w 13"/>
                  <a:gd name="T13" fmla="*/ 214748364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9" y="2"/>
                      <a:pt x="11" y="5"/>
                      <a:pt x="11" y="8"/>
                    </a:cubicBezTo>
                    <a:cubicBezTo>
                      <a:pt x="12" y="10"/>
                      <a:pt x="13" y="15"/>
                      <a:pt x="10" y="16"/>
                    </a:cubicBezTo>
                    <a:cubicBezTo>
                      <a:pt x="8" y="17"/>
                      <a:pt x="7" y="12"/>
                      <a:pt x="6" y="10"/>
                    </a:cubicBezTo>
                    <a:cubicBezTo>
                      <a:pt x="4" y="7"/>
                      <a:pt x="1" y="5"/>
                      <a:pt x="0" y="2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5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7" name="Freeform 393"/>
              <p:cNvSpPr>
                <a:spLocks noChangeAspect="1"/>
              </p:cNvSpPr>
              <p:nvPr/>
            </p:nvSpPr>
            <p:spPr bwMode="auto">
              <a:xfrm>
                <a:off x="7013575" y="4932363"/>
                <a:ext cx="15875" cy="26987"/>
              </a:xfrm>
              <a:custGeom>
                <a:avLst/>
                <a:gdLst>
                  <a:gd name="T0" fmla="*/ 2147483646 w 9"/>
                  <a:gd name="T1" fmla="*/ 2147483646 h 13"/>
                  <a:gd name="T2" fmla="*/ 2147483646 w 9"/>
                  <a:gd name="T3" fmla="*/ 2147483646 h 13"/>
                  <a:gd name="T4" fmla="*/ 2147483646 w 9"/>
                  <a:gd name="T5" fmla="*/ 2147483646 h 13"/>
                  <a:gd name="T6" fmla="*/ 2147483646 w 9"/>
                  <a:gd name="T7" fmla="*/ 2147483646 h 13"/>
                  <a:gd name="T8" fmla="*/ 2147483646 w 9"/>
                  <a:gd name="T9" fmla="*/ 2147483646 h 13"/>
                  <a:gd name="T10" fmla="*/ 2147483646 w 9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1" y="1"/>
                    </a:moveTo>
                    <a:cubicBezTo>
                      <a:pt x="4" y="3"/>
                      <a:pt x="6" y="7"/>
                      <a:pt x="8" y="10"/>
                    </a:cubicBezTo>
                    <a:cubicBezTo>
                      <a:pt x="9" y="11"/>
                      <a:pt x="8" y="13"/>
                      <a:pt x="7" y="12"/>
                    </a:cubicBezTo>
                    <a:cubicBezTo>
                      <a:pt x="5" y="12"/>
                      <a:pt x="4" y="10"/>
                      <a:pt x="2" y="8"/>
                    </a:cubicBezTo>
                    <a:cubicBezTo>
                      <a:pt x="1" y="7"/>
                      <a:pt x="1" y="5"/>
                      <a:pt x="1" y="3"/>
                    </a:cubicBezTo>
                    <a:cubicBezTo>
                      <a:pt x="0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8" name="Oval 394"/>
              <p:cNvSpPr>
                <a:spLocks noChangeAspect="1" noChangeArrowheads="1"/>
              </p:cNvSpPr>
              <p:nvPr/>
            </p:nvSpPr>
            <p:spPr bwMode="auto">
              <a:xfrm>
                <a:off x="7158038" y="4916488"/>
                <a:ext cx="9525" cy="7937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9" name="Freeform 395"/>
              <p:cNvSpPr>
                <a:spLocks noChangeAspect="1"/>
              </p:cNvSpPr>
              <p:nvPr/>
            </p:nvSpPr>
            <p:spPr bwMode="auto">
              <a:xfrm>
                <a:off x="7053263" y="4989513"/>
                <a:ext cx="9525" cy="14287"/>
              </a:xfrm>
              <a:custGeom>
                <a:avLst/>
                <a:gdLst>
                  <a:gd name="T0" fmla="*/ 2147483646 w 5"/>
                  <a:gd name="T1" fmla="*/ 2147483646 h 7"/>
                  <a:gd name="T2" fmla="*/ 2147483646 w 5"/>
                  <a:gd name="T3" fmla="*/ 2147483646 h 7"/>
                  <a:gd name="T4" fmla="*/ 2147483646 w 5"/>
                  <a:gd name="T5" fmla="*/ 2147483646 h 7"/>
                  <a:gd name="T6" fmla="*/ 2147483646 w 5"/>
                  <a:gd name="T7" fmla="*/ 0 h 7"/>
                  <a:gd name="T8" fmla="*/ 2147483646 w 5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4" y="4"/>
                      <a:pt x="5" y="6"/>
                      <a:pt x="4" y="6"/>
                    </a:cubicBezTo>
                    <a:cubicBezTo>
                      <a:pt x="3" y="7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0" name="Freeform 396"/>
              <p:cNvSpPr>
                <a:spLocks noChangeAspect="1"/>
              </p:cNvSpPr>
              <p:nvPr/>
            </p:nvSpPr>
            <p:spPr bwMode="auto">
              <a:xfrm>
                <a:off x="7043738" y="4975225"/>
                <a:ext cx="9525" cy="11113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cubicBezTo>
                      <a:pt x="4" y="4"/>
                      <a:pt x="5" y="5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1" name="Freeform 397"/>
              <p:cNvSpPr>
                <a:spLocks noChangeAspect="1"/>
              </p:cNvSpPr>
              <p:nvPr/>
            </p:nvSpPr>
            <p:spPr bwMode="auto">
              <a:xfrm>
                <a:off x="7034213" y="4965700"/>
                <a:ext cx="9525" cy="9525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2" name="Freeform 398"/>
              <p:cNvSpPr>
                <a:spLocks noChangeAspect="1"/>
              </p:cNvSpPr>
              <p:nvPr/>
            </p:nvSpPr>
            <p:spPr bwMode="auto">
              <a:xfrm>
                <a:off x="6975475" y="4840288"/>
                <a:ext cx="7938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" name="Freeform 399"/>
              <p:cNvSpPr>
                <a:spLocks noChangeAspect="1"/>
              </p:cNvSpPr>
              <p:nvPr/>
            </p:nvSpPr>
            <p:spPr bwMode="auto">
              <a:xfrm>
                <a:off x="7167563" y="4903788"/>
                <a:ext cx="1587" cy="7937"/>
              </a:xfrm>
              <a:custGeom>
                <a:avLst/>
                <a:gdLst>
                  <a:gd name="T0" fmla="*/ 2147483646 w 1"/>
                  <a:gd name="T1" fmla="*/ 2147483646 h 3"/>
                  <a:gd name="T2" fmla="*/ 0 w 1"/>
                  <a:gd name="T3" fmla="*/ 2147483646 h 3"/>
                  <a:gd name="T4" fmla="*/ 0 w 1"/>
                  <a:gd name="T5" fmla="*/ 2147483646 h 3"/>
                  <a:gd name="T6" fmla="*/ 2147483646 w 1"/>
                  <a:gd name="T7" fmla="*/ 2147483646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" name="Freeform 400"/>
              <p:cNvSpPr>
                <a:spLocks noChangeAspect="1"/>
              </p:cNvSpPr>
              <p:nvPr/>
            </p:nvSpPr>
            <p:spPr bwMode="auto">
              <a:xfrm>
                <a:off x="7165975" y="4873625"/>
                <a:ext cx="3175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5" name="Freeform 401"/>
              <p:cNvSpPr>
                <a:spLocks noChangeAspect="1"/>
              </p:cNvSpPr>
              <p:nvPr/>
            </p:nvSpPr>
            <p:spPr bwMode="auto">
              <a:xfrm>
                <a:off x="7154863" y="4870450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2147483646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6" name="Freeform 402"/>
              <p:cNvSpPr>
                <a:spLocks noChangeAspect="1"/>
              </p:cNvSpPr>
              <p:nvPr/>
            </p:nvSpPr>
            <p:spPr bwMode="auto">
              <a:xfrm>
                <a:off x="7153275" y="4879975"/>
                <a:ext cx="4763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" name="Freeform 403"/>
              <p:cNvSpPr>
                <a:spLocks noChangeAspect="1"/>
              </p:cNvSpPr>
              <p:nvPr/>
            </p:nvSpPr>
            <p:spPr bwMode="auto">
              <a:xfrm>
                <a:off x="7005638" y="4856163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0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8" name="Freeform 404"/>
              <p:cNvSpPr>
                <a:spLocks noChangeAspect="1"/>
              </p:cNvSpPr>
              <p:nvPr/>
            </p:nvSpPr>
            <p:spPr bwMode="auto">
              <a:xfrm>
                <a:off x="6972300" y="4841875"/>
                <a:ext cx="1588" cy="3175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2147483646 h 2"/>
                  <a:gd name="T6" fmla="*/ 0 w 1"/>
                  <a:gd name="T7" fmla="*/ 2147483646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9" name="Freeform 405"/>
              <p:cNvSpPr>
                <a:spLocks noChangeAspect="1"/>
              </p:cNvSpPr>
              <p:nvPr/>
            </p:nvSpPr>
            <p:spPr bwMode="auto">
              <a:xfrm>
                <a:off x="6958013" y="4843463"/>
                <a:ext cx="4762" cy="6350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0 w 2"/>
                  <a:gd name="T7" fmla="*/ 2147483646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0" name="Freeform 406"/>
              <p:cNvSpPr>
                <a:spLocks noChangeAspect="1"/>
              </p:cNvSpPr>
              <p:nvPr/>
            </p:nvSpPr>
            <p:spPr bwMode="auto">
              <a:xfrm>
                <a:off x="7005638" y="491648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1" name="Freeform 407"/>
              <p:cNvSpPr>
                <a:spLocks noChangeAspect="1"/>
              </p:cNvSpPr>
              <p:nvPr/>
            </p:nvSpPr>
            <p:spPr bwMode="auto">
              <a:xfrm>
                <a:off x="7007225" y="4910138"/>
                <a:ext cx="7938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2" name="Freeform 408"/>
              <p:cNvSpPr>
                <a:spLocks noChangeAspect="1"/>
              </p:cNvSpPr>
              <p:nvPr/>
            </p:nvSpPr>
            <p:spPr bwMode="auto">
              <a:xfrm>
                <a:off x="7007225" y="4900613"/>
                <a:ext cx="9525" cy="3175"/>
              </a:xfrm>
              <a:custGeom>
                <a:avLst/>
                <a:gdLst>
                  <a:gd name="T0" fmla="*/ 2147483646 w 4"/>
                  <a:gd name="T1" fmla="*/ 2147483646 h 2"/>
                  <a:gd name="T2" fmla="*/ 2147483646 w 4"/>
                  <a:gd name="T3" fmla="*/ 2147483646 h 2"/>
                  <a:gd name="T4" fmla="*/ 2147483646 w 4"/>
                  <a:gd name="T5" fmla="*/ 2147483646 h 2"/>
                  <a:gd name="T6" fmla="*/ 2147483646 w 4"/>
                  <a:gd name="T7" fmla="*/ 2147483646 h 2"/>
                  <a:gd name="T8" fmla="*/ 2147483646 w 4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3" name="Freeform 409"/>
              <p:cNvSpPr>
                <a:spLocks noChangeAspect="1"/>
              </p:cNvSpPr>
              <p:nvPr/>
            </p:nvSpPr>
            <p:spPr bwMode="auto">
              <a:xfrm>
                <a:off x="7138988" y="4860925"/>
                <a:ext cx="15875" cy="7938"/>
              </a:xfrm>
              <a:custGeom>
                <a:avLst/>
                <a:gdLst>
                  <a:gd name="T0" fmla="*/ 2147483646 w 8"/>
                  <a:gd name="T1" fmla="*/ 2147483646 h 4"/>
                  <a:gd name="T2" fmla="*/ 0 w 8"/>
                  <a:gd name="T3" fmla="*/ 2147483646 h 4"/>
                  <a:gd name="T4" fmla="*/ 2147483646 w 8"/>
                  <a:gd name="T5" fmla="*/ 0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8" y="2"/>
                    </a:cubicBezTo>
                    <a:cubicBezTo>
                      <a:pt x="6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4" name="Freeform 410"/>
              <p:cNvSpPr>
                <a:spLocks noChangeAspect="1"/>
              </p:cNvSpPr>
              <p:nvPr/>
            </p:nvSpPr>
            <p:spPr bwMode="auto">
              <a:xfrm>
                <a:off x="7178675" y="5075238"/>
                <a:ext cx="239713" cy="87312"/>
              </a:xfrm>
              <a:custGeom>
                <a:avLst/>
                <a:gdLst>
                  <a:gd name="T0" fmla="*/ 2147483646 w 119"/>
                  <a:gd name="T1" fmla="*/ 2147483646 h 43"/>
                  <a:gd name="T2" fmla="*/ 2147483646 w 119"/>
                  <a:gd name="T3" fmla="*/ 2147483646 h 43"/>
                  <a:gd name="T4" fmla="*/ 2147483646 w 119"/>
                  <a:gd name="T5" fmla="*/ 2147483646 h 43"/>
                  <a:gd name="T6" fmla="*/ 2147483646 w 119"/>
                  <a:gd name="T7" fmla="*/ 2147483646 h 43"/>
                  <a:gd name="T8" fmla="*/ 2147483646 w 119"/>
                  <a:gd name="T9" fmla="*/ 2147483646 h 43"/>
                  <a:gd name="T10" fmla="*/ 2147483646 w 119"/>
                  <a:gd name="T11" fmla="*/ 2147483646 h 43"/>
                  <a:gd name="T12" fmla="*/ 2147483646 w 119"/>
                  <a:gd name="T13" fmla="*/ 2147483646 h 43"/>
                  <a:gd name="T14" fmla="*/ 2147483646 w 119"/>
                  <a:gd name="T15" fmla="*/ 2147483646 h 43"/>
                  <a:gd name="T16" fmla="*/ 2147483646 w 119"/>
                  <a:gd name="T17" fmla="*/ 2147483646 h 43"/>
                  <a:gd name="T18" fmla="*/ 2147483646 w 119"/>
                  <a:gd name="T19" fmla="*/ 2147483646 h 43"/>
                  <a:gd name="T20" fmla="*/ 2147483646 w 119"/>
                  <a:gd name="T21" fmla="*/ 2147483646 h 43"/>
                  <a:gd name="T22" fmla="*/ 2147483646 w 119"/>
                  <a:gd name="T23" fmla="*/ 2147483646 h 43"/>
                  <a:gd name="T24" fmla="*/ 2147483646 w 119"/>
                  <a:gd name="T25" fmla="*/ 2147483646 h 43"/>
                  <a:gd name="T26" fmla="*/ 2147483646 w 119"/>
                  <a:gd name="T27" fmla="*/ 2147483646 h 43"/>
                  <a:gd name="T28" fmla="*/ 2147483646 w 119"/>
                  <a:gd name="T29" fmla="*/ 2147483646 h 43"/>
                  <a:gd name="T30" fmla="*/ 2147483646 w 119"/>
                  <a:gd name="T31" fmla="*/ 2147483646 h 43"/>
                  <a:gd name="T32" fmla="*/ 2147483646 w 119"/>
                  <a:gd name="T33" fmla="*/ 2147483646 h 43"/>
                  <a:gd name="T34" fmla="*/ 2147483646 w 119"/>
                  <a:gd name="T35" fmla="*/ 2147483646 h 43"/>
                  <a:gd name="T36" fmla="*/ 2147483646 w 119"/>
                  <a:gd name="T37" fmla="*/ 2147483646 h 43"/>
                  <a:gd name="T38" fmla="*/ 2147483646 w 119"/>
                  <a:gd name="T39" fmla="*/ 2147483646 h 43"/>
                  <a:gd name="T40" fmla="*/ 2147483646 w 119"/>
                  <a:gd name="T41" fmla="*/ 2147483646 h 43"/>
                  <a:gd name="T42" fmla="*/ 2147483646 w 119"/>
                  <a:gd name="T43" fmla="*/ 2147483646 h 43"/>
                  <a:gd name="T44" fmla="*/ 2147483646 w 119"/>
                  <a:gd name="T45" fmla="*/ 2147483646 h 43"/>
                  <a:gd name="T46" fmla="*/ 2147483646 w 119"/>
                  <a:gd name="T47" fmla="*/ 2147483646 h 43"/>
                  <a:gd name="T48" fmla="*/ 2147483646 w 119"/>
                  <a:gd name="T49" fmla="*/ 2147483646 h 43"/>
                  <a:gd name="T50" fmla="*/ 2147483646 w 119"/>
                  <a:gd name="T51" fmla="*/ 2147483646 h 43"/>
                  <a:gd name="T52" fmla="*/ 2147483646 w 119"/>
                  <a:gd name="T53" fmla="*/ 2147483646 h 43"/>
                  <a:gd name="T54" fmla="*/ 2147483646 w 119"/>
                  <a:gd name="T55" fmla="*/ 2147483646 h 43"/>
                  <a:gd name="T56" fmla="*/ 2147483646 w 119"/>
                  <a:gd name="T57" fmla="*/ 2147483646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9" h="43">
                    <a:moveTo>
                      <a:pt x="9" y="2"/>
                    </a:moveTo>
                    <a:cubicBezTo>
                      <a:pt x="13" y="1"/>
                      <a:pt x="17" y="4"/>
                      <a:pt x="21" y="3"/>
                    </a:cubicBezTo>
                    <a:cubicBezTo>
                      <a:pt x="22" y="3"/>
                      <a:pt x="21" y="1"/>
                      <a:pt x="21" y="1"/>
                    </a:cubicBezTo>
                    <a:cubicBezTo>
                      <a:pt x="23" y="0"/>
                      <a:pt x="25" y="1"/>
                      <a:pt x="27" y="2"/>
                    </a:cubicBezTo>
                    <a:cubicBezTo>
                      <a:pt x="29" y="3"/>
                      <a:pt x="30" y="6"/>
                      <a:pt x="32" y="6"/>
                    </a:cubicBezTo>
                    <a:cubicBezTo>
                      <a:pt x="35" y="7"/>
                      <a:pt x="38" y="6"/>
                      <a:pt x="40" y="7"/>
                    </a:cubicBezTo>
                    <a:cubicBezTo>
                      <a:pt x="42" y="9"/>
                      <a:pt x="41" y="14"/>
                      <a:pt x="44" y="14"/>
                    </a:cubicBezTo>
                    <a:cubicBezTo>
                      <a:pt x="52" y="17"/>
                      <a:pt x="61" y="17"/>
                      <a:pt x="69" y="16"/>
                    </a:cubicBezTo>
                    <a:cubicBezTo>
                      <a:pt x="71" y="15"/>
                      <a:pt x="68" y="10"/>
                      <a:pt x="71" y="10"/>
                    </a:cubicBezTo>
                    <a:cubicBezTo>
                      <a:pt x="74" y="9"/>
                      <a:pt x="78" y="11"/>
                      <a:pt x="81" y="13"/>
                    </a:cubicBezTo>
                    <a:cubicBezTo>
                      <a:pt x="85" y="14"/>
                      <a:pt x="89" y="15"/>
                      <a:pt x="92" y="17"/>
                    </a:cubicBezTo>
                    <a:cubicBezTo>
                      <a:pt x="94" y="19"/>
                      <a:pt x="92" y="23"/>
                      <a:pt x="94" y="25"/>
                    </a:cubicBezTo>
                    <a:cubicBezTo>
                      <a:pt x="97" y="27"/>
                      <a:pt x="101" y="28"/>
                      <a:pt x="105" y="28"/>
                    </a:cubicBezTo>
                    <a:cubicBezTo>
                      <a:pt x="108" y="29"/>
                      <a:pt x="112" y="26"/>
                      <a:pt x="114" y="28"/>
                    </a:cubicBezTo>
                    <a:cubicBezTo>
                      <a:pt x="116" y="31"/>
                      <a:pt x="114" y="35"/>
                      <a:pt x="114" y="38"/>
                    </a:cubicBezTo>
                    <a:cubicBezTo>
                      <a:pt x="115" y="40"/>
                      <a:pt x="119" y="43"/>
                      <a:pt x="117" y="43"/>
                    </a:cubicBezTo>
                    <a:cubicBezTo>
                      <a:pt x="111" y="43"/>
                      <a:pt x="106" y="39"/>
                      <a:pt x="100" y="38"/>
                    </a:cubicBezTo>
                    <a:cubicBezTo>
                      <a:pt x="98" y="38"/>
                      <a:pt x="96" y="39"/>
                      <a:pt x="94" y="39"/>
                    </a:cubicBezTo>
                    <a:cubicBezTo>
                      <a:pt x="88" y="39"/>
                      <a:pt x="84" y="37"/>
                      <a:pt x="78" y="36"/>
                    </a:cubicBezTo>
                    <a:cubicBezTo>
                      <a:pt x="77" y="36"/>
                      <a:pt x="75" y="38"/>
                      <a:pt x="74" y="37"/>
                    </a:cubicBezTo>
                    <a:cubicBezTo>
                      <a:pt x="69" y="36"/>
                      <a:pt x="64" y="32"/>
                      <a:pt x="59" y="30"/>
                    </a:cubicBezTo>
                    <a:cubicBezTo>
                      <a:pt x="55" y="29"/>
                      <a:pt x="51" y="28"/>
                      <a:pt x="47" y="28"/>
                    </a:cubicBezTo>
                    <a:cubicBezTo>
                      <a:pt x="43" y="28"/>
                      <a:pt x="39" y="30"/>
                      <a:pt x="35" y="29"/>
                    </a:cubicBezTo>
                    <a:cubicBezTo>
                      <a:pt x="31" y="28"/>
                      <a:pt x="27" y="25"/>
                      <a:pt x="23" y="23"/>
                    </a:cubicBezTo>
                    <a:cubicBezTo>
                      <a:pt x="20" y="22"/>
                      <a:pt x="17" y="23"/>
                      <a:pt x="14" y="22"/>
                    </a:cubicBezTo>
                    <a:cubicBezTo>
                      <a:pt x="13" y="21"/>
                      <a:pt x="16" y="18"/>
                      <a:pt x="14" y="17"/>
                    </a:cubicBezTo>
                    <a:cubicBezTo>
                      <a:pt x="11" y="14"/>
                      <a:pt x="4" y="16"/>
                      <a:pt x="1" y="12"/>
                    </a:cubicBezTo>
                    <a:cubicBezTo>
                      <a:pt x="0" y="9"/>
                      <a:pt x="6" y="8"/>
                      <a:pt x="8" y="5"/>
                    </a:cubicBezTo>
                    <a:cubicBezTo>
                      <a:pt x="9" y="4"/>
                      <a:pt x="7" y="2"/>
                      <a:pt x="9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5" name="Freeform 411"/>
              <p:cNvSpPr>
                <a:spLocks noChangeAspect="1"/>
              </p:cNvSpPr>
              <p:nvPr/>
            </p:nvSpPr>
            <p:spPr bwMode="auto">
              <a:xfrm>
                <a:off x="7272338" y="4781550"/>
                <a:ext cx="266700" cy="244475"/>
              </a:xfrm>
              <a:custGeom>
                <a:avLst/>
                <a:gdLst>
                  <a:gd name="T0" fmla="*/ 2147483646 w 133"/>
                  <a:gd name="T1" fmla="*/ 2147483646 h 122"/>
                  <a:gd name="T2" fmla="*/ 2147483646 w 133"/>
                  <a:gd name="T3" fmla="*/ 2147483646 h 122"/>
                  <a:gd name="T4" fmla="*/ 2147483646 w 133"/>
                  <a:gd name="T5" fmla="*/ 2147483646 h 122"/>
                  <a:gd name="T6" fmla="*/ 2147483646 w 133"/>
                  <a:gd name="T7" fmla="*/ 2147483646 h 122"/>
                  <a:gd name="T8" fmla="*/ 2147483646 w 133"/>
                  <a:gd name="T9" fmla="*/ 2147483646 h 122"/>
                  <a:gd name="T10" fmla="*/ 2147483646 w 133"/>
                  <a:gd name="T11" fmla="*/ 2147483646 h 122"/>
                  <a:gd name="T12" fmla="*/ 2147483646 w 133"/>
                  <a:gd name="T13" fmla="*/ 2147483646 h 122"/>
                  <a:gd name="T14" fmla="*/ 2147483646 w 133"/>
                  <a:gd name="T15" fmla="*/ 2147483646 h 122"/>
                  <a:gd name="T16" fmla="*/ 2147483646 w 133"/>
                  <a:gd name="T17" fmla="*/ 2147483646 h 122"/>
                  <a:gd name="T18" fmla="*/ 2147483646 w 133"/>
                  <a:gd name="T19" fmla="*/ 2147483646 h 122"/>
                  <a:gd name="T20" fmla="*/ 2147483646 w 133"/>
                  <a:gd name="T21" fmla="*/ 2147483646 h 122"/>
                  <a:gd name="T22" fmla="*/ 2147483646 w 133"/>
                  <a:gd name="T23" fmla="*/ 2147483646 h 122"/>
                  <a:gd name="T24" fmla="*/ 2147483646 w 133"/>
                  <a:gd name="T25" fmla="*/ 2147483646 h 122"/>
                  <a:gd name="T26" fmla="*/ 2147483646 w 133"/>
                  <a:gd name="T27" fmla="*/ 2147483646 h 122"/>
                  <a:gd name="T28" fmla="*/ 2147483646 w 133"/>
                  <a:gd name="T29" fmla="*/ 2147483646 h 122"/>
                  <a:gd name="T30" fmla="*/ 2147483646 w 133"/>
                  <a:gd name="T31" fmla="*/ 2147483646 h 122"/>
                  <a:gd name="T32" fmla="*/ 2147483646 w 133"/>
                  <a:gd name="T33" fmla="*/ 2147483646 h 122"/>
                  <a:gd name="T34" fmla="*/ 2147483646 w 133"/>
                  <a:gd name="T35" fmla="*/ 2147483646 h 122"/>
                  <a:gd name="T36" fmla="*/ 2147483646 w 133"/>
                  <a:gd name="T37" fmla="*/ 2147483646 h 122"/>
                  <a:gd name="T38" fmla="*/ 2147483646 w 133"/>
                  <a:gd name="T39" fmla="*/ 2147483646 h 122"/>
                  <a:gd name="T40" fmla="*/ 2147483646 w 133"/>
                  <a:gd name="T41" fmla="*/ 2147483646 h 122"/>
                  <a:gd name="T42" fmla="*/ 2147483646 w 133"/>
                  <a:gd name="T43" fmla="*/ 2147483646 h 122"/>
                  <a:gd name="T44" fmla="*/ 2147483646 w 133"/>
                  <a:gd name="T45" fmla="*/ 2147483646 h 122"/>
                  <a:gd name="T46" fmla="*/ 2147483646 w 133"/>
                  <a:gd name="T47" fmla="*/ 2147483646 h 122"/>
                  <a:gd name="T48" fmla="*/ 2147483646 w 133"/>
                  <a:gd name="T49" fmla="*/ 2147483646 h 122"/>
                  <a:gd name="T50" fmla="*/ 2147483646 w 133"/>
                  <a:gd name="T51" fmla="*/ 2147483646 h 122"/>
                  <a:gd name="T52" fmla="*/ 2147483646 w 133"/>
                  <a:gd name="T53" fmla="*/ 2147483646 h 122"/>
                  <a:gd name="T54" fmla="*/ 2147483646 w 133"/>
                  <a:gd name="T55" fmla="*/ 2147483646 h 122"/>
                  <a:gd name="T56" fmla="*/ 2147483646 w 133"/>
                  <a:gd name="T57" fmla="*/ 2147483646 h 122"/>
                  <a:gd name="T58" fmla="*/ 2147483646 w 133"/>
                  <a:gd name="T59" fmla="*/ 2147483646 h 122"/>
                  <a:gd name="T60" fmla="*/ 2147483646 w 133"/>
                  <a:gd name="T61" fmla="*/ 2147483646 h 122"/>
                  <a:gd name="T62" fmla="*/ 2147483646 w 133"/>
                  <a:gd name="T63" fmla="*/ 2147483646 h 122"/>
                  <a:gd name="T64" fmla="*/ 2147483646 w 133"/>
                  <a:gd name="T65" fmla="*/ 2147483646 h 122"/>
                  <a:gd name="T66" fmla="*/ 2147483646 w 133"/>
                  <a:gd name="T67" fmla="*/ 2147483646 h 122"/>
                  <a:gd name="T68" fmla="*/ 2147483646 w 133"/>
                  <a:gd name="T69" fmla="*/ 2147483646 h 122"/>
                  <a:gd name="T70" fmla="*/ 2147483646 w 133"/>
                  <a:gd name="T71" fmla="*/ 2147483646 h 1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3" h="122">
                    <a:moveTo>
                      <a:pt x="115" y="5"/>
                    </a:moveTo>
                    <a:cubicBezTo>
                      <a:pt x="115" y="6"/>
                      <a:pt x="115" y="8"/>
                      <a:pt x="114" y="9"/>
                    </a:cubicBezTo>
                    <a:cubicBezTo>
                      <a:pt x="112" y="11"/>
                      <a:pt x="108" y="8"/>
                      <a:pt x="107" y="10"/>
                    </a:cubicBezTo>
                    <a:cubicBezTo>
                      <a:pt x="107" y="13"/>
                      <a:pt x="111" y="14"/>
                      <a:pt x="113" y="16"/>
                    </a:cubicBezTo>
                    <a:cubicBezTo>
                      <a:pt x="115" y="21"/>
                      <a:pt x="119" y="25"/>
                      <a:pt x="118" y="29"/>
                    </a:cubicBezTo>
                    <a:cubicBezTo>
                      <a:pt x="118" y="31"/>
                      <a:pt x="112" y="28"/>
                      <a:pt x="112" y="30"/>
                    </a:cubicBezTo>
                    <a:cubicBezTo>
                      <a:pt x="112" y="33"/>
                      <a:pt x="115" y="35"/>
                      <a:pt x="118" y="37"/>
                    </a:cubicBezTo>
                    <a:cubicBezTo>
                      <a:pt x="121" y="40"/>
                      <a:pt x="125" y="43"/>
                      <a:pt x="128" y="45"/>
                    </a:cubicBezTo>
                    <a:cubicBezTo>
                      <a:pt x="130" y="46"/>
                      <a:pt x="133" y="44"/>
                      <a:pt x="133" y="46"/>
                    </a:cubicBezTo>
                    <a:cubicBezTo>
                      <a:pt x="132" y="48"/>
                      <a:pt x="129" y="50"/>
                      <a:pt x="126" y="50"/>
                    </a:cubicBezTo>
                    <a:cubicBezTo>
                      <a:pt x="123" y="50"/>
                      <a:pt x="120" y="46"/>
                      <a:pt x="116" y="47"/>
                    </a:cubicBezTo>
                    <a:cubicBezTo>
                      <a:pt x="115" y="47"/>
                      <a:pt x="117" y="50"/>
                      <a:pt x="117" y="51"/>
                    </a:cubicBezTo>
                    <a:cubicBezTo>
                      <a:pt x="116" y="52"/>
                      <a:pt x="114" y="50"/>
                      <a:pt x="113" y="51"/>
                    </a:cubicBezTo>
                    <a:cubicBezTo>
                      <a:pt x="112" y="53"/>
                      <a:pt x="111" y="56"/>
                      <a:pt x="111" y="58"/>
                    </a:cubicBezTo>
                    <a:cubicBezTo>
                      <a:pt x="110" y="61"/>
                      <a:pt x="110" y="64"/>
                      <a:pt x="110" y="66"/>
                    </a:cubicBezTo>
                    <a:cubicBezTo>
                      <a:pt x="110" y="69"/>
                      <a:pt x="112" y="71"/>
                      <a:pt x="110" y="73"/>
                    </a:cubicBezTo>
                    <a:cubicBezTo>
                      <a:pt x="108" y="76"/>
                      <a:pt x="105" y="76"/>
                      <a:pt x="102" y="78"/>
                    </a:cubicBezTo>
                    <a:cubicBezTo>
                      <a:pt x="100" y="80"/>
                      <a:pt x="97" y="82"/>
                      <a:pt x="96" y="85"/>
                    </a:cubicBezTo>
                    <a:cubicBezTo>
                      <a:pt x="96" y="88"/>
                      <a:pt x="98" y="91"/>
                      <a:pt x="99" y="93"/>
                    </a:cubicBezTo>
                    <a:cubicBezTo>
                      <a:pt x="99" y="95"/>
                      <a:pt x="100" y="97"/>
                      <a:pt x="99" y="99"/>
                    </a:cubicBezTo>
                    <a:cubicBezTo>
                      <a:pt x="99" y="100"/>
                      <a:pt x="97" y="98"/>
                      <a:pt x="96" y="99"/>
                    </a:cubicBezTo>
                    <a:cubicBezTo>
                      <a:pt x="95" y="101"/>
                      <a:pt x="97" y="103"/>
                      <a:pt x="96" y="105"/>
                    </a:cubicBezTo>
                    <a:cubicBezTo>
                      <a:pt x="96" y="106"/>
                      <a:pt x="93" y="104"/>
                      <a:pt x="92" y="105"/>
                    </a:cubicBezTo>
                    <a:cubicBezTo>
                      <a:pt x="91" y="108"/>
                      <a:pt x="92" y="112"/>
                      <a:pt x="89" y="114"/>
                    </a:cubicBezTo>
                    <a:cubicBezTo>
                      <a:pt x="85" y="118"/>
                      <a:pt x="80" y="122"/>
                      <a:pt x="75" y="121"/>
                    </a:cubicBezTo>
                    <a:cubicBezTo>
                      <a:pt x="72" y="121"/>
                      <a:pt x="75" y="114"/>
                      <a:pt x="73" y="112"/>
                    </a:cubicBezTo>
                    <a:cubicBezTo>
                      <a:pt x="72" y="110"/>
                      <a:pt x="69" y="110"/>
                      <a:pt x="67" y="110"/>
                    </a:cubicBezTo>
                    <a:cubicBezTo>
                      <a:pt x="65" y="110"/>
                      <a:pt x="64" y="113"/>
                      <a:pt x="62" y="112"/>
                    </a:cubicBezTo>
                    <a:cubicBezTo>
                      <a:pt x="61" y="112"/>
                      <a:pt x="62" y="110"/>
                      <a:pt x="61" y="109"/>
                    </a:cubicBezTo>
                    <a:cubicBezTo>
                      <a:pt x="60" y="108"/>
                      <a:pt x="59" y="110"/>
                      <a:pt x="58" y="110"/>
                    </a:cubicBezTo>
                    <a:cubicBezTo>
                      <a:pt x="57" y="109"/>
                      <a:pt x="57" y="106"/>
                      <a:pt x="56" y="106"/>
                    </a:cubicBezTo>
                    <a:cubicBezTo>
                      <a:pt x="54" y="106"/>
                      <a:pt x="55" y="109"/>
                      <a:pt x="53" y="110"/>
                    </a:cubicBezTo>
                    <a:cubicBezTo>
                      <a:pt x="51" y="111"/>
                      <a:pt x="48" y="112"/>
                      <a:pt x="46" y="112"/>
                    </a:cubicBezTo>
                    <a:cubicBezTo>
                      <a:pt x="43" y="113"/>
                      <a:pt x="41" y="113"/>
                      <a:pt x="38" y="113"/>
                    </a:cubicBezTo>
                    <a:cubicBezTo>
                      <a:pt x="38" y="112"/>
                      <a:pt x="38" y="111"/>
                      <a:pt x="38" y="110"/>
                    </a:cubicBezTo>
                    <a:cubicBezTo>
                      <a:pt x="38" y="107"/>
                      <a:pt x="40" y="104"/>
                      <a:pt x="38" y="103"/>
                    </a:cubicBezTo>
                    <a:cubicBezTo>
                      <a:pt x="36" y="101"/>
                      <a:pt x="33" y="105"/>
                      <a:pt x="31" y="105"/>
                    </a:cubicBezTo>
                    <a:cubicBezTo>
                      <a:pt x="29" y="105"/>
                      <a:pt x="26" y="104"/>
                      <a:pt x="24" y="104"/>
                    </a:cubicBezTo>
                    <a:cubicBezTo>
                      <a:pt x="23" y="103"/>
                      <a:pt x="21" y="105"/>
                      <a:pt x="20" y="104"/>
                    </a:cubicBezTo>
                    <a:cubicBezTo>
                      <a:pt x="18" y="101"/>
                      <a:pt x="18" y="97"/>
                      <a:pt x="18" y="94"/>
                    </a:cubicBezTo>
                    <a:cubicBezTo>
                      <a:pt x="17" y="92"/>
                      <a:pt x="18" y="89"/>
                      <a:pt x="17" y="86"/>
                    </a:cubicBezTo>
                    <a:cubicBezTo>
                      <a:pt x="17" y="84"/>
                      <a:pt x="16" y="82"/>
                      <a:pt x="15" y="80"/>
                    </a:cubicBezTo>
                    <a:cubicBezTo>
                      <a:pt x="14" y="79"/>
                      <a:pt x="11" y="80"/>
                      <a:pt x="10" y="78"/>
                    </a:cubicBezTo>
                    <a:cubicBezTo>
                      <a:pt x="9" y="77"/>
                      <a:pt x="11" y="75"/>
                      <a:pt x="10" y="73"/>
                    </a:cubicBezTo>
                    <a:cubicBezTo>
                      <a:pt x="9" y="72"/>
                      <a:pt x="6" y="75"/>
                      <a:pt x="6" y="73"/>
                    </a:cubicBezTo>
                    <a:cubicBezTo>
                      <a:pt x="4" y="71"/>
                      <a:pt x="5" y="68"/>
                      <a:pt x="6" y="66"/>
                    </a:cubicBezTo>
                    <a:cubicBezTo>
                      <a:pt x="6" y="64"/>
                      <a:pt x="8" y="62"/>
                      <a:pt x="8" y="60"/>
                    </a:cubicBezTo>
                    <a:cubicBezTo>
                      <a:pt x="7" y="57"/>
                      <a:pt x="2" y="58"/>
                      <a:pt x="1" y="55"/>
                    </a:cubicBezTo>
                    <a:cubicBezTo>
                      <a:pt x="0" y="51"/>
                      <a:pt x="1" y="46"/>
                      <a:pt x="2" y="41"/>
                    </a:cubicBezTo>
                    <a:cubicBezTo>
                      <a:pt x="3" y="38"/>
                      <a:pt x="6" y="35"/>
                      <a:pt x="8" y="32"/>
                    </a:cubicBezTo>
                    <a:cubicBezTo>
                      <a:pt x="9" y="32"/>
                      <a:pt x="11" y="32"/>
                      <a:pt x="12" y="32"/>
                    </a:cubicBezTo>
                    <a:cubicBezTo>
                      <a:pt x="13" y="35"/>
                      <a:pt x="12" y="38"/>
                      <a:pt x="14" y="40"/>
                    </a:cubicBezTo>
                    <a:cubicBezTo>
                      <a:pt x="16" y="43"/>
                      <a:pt x="20" y="44"/>
                      <a:pt x="23" y="46"/>
                    </a:cubicBezTo>
                    <a:cubicBezTo>
                      <a:pt x="24" y="47"/>
                      <a:pt x="24" y="49"/>
                      <a:pt x="25" y="49"/>
                    </a:cubicBezTo>
                    <a:cubicBezTo>
                      <a:pt x="27" y="49"/>
                      <a:pt x="29" y="47"/>
                      <a:pt x="31" y="46"/>
                    </a:cubicBezTo>
                    <a:cubicBezTo>
                      <a:pt x="34" y="46"/>
                      <a:pt x="37" y="48"/>
                      <a:pt x="40" y="48"/>
                    </a:cubicBezTo>
                    <a:cubicBezTo>
                      <a:pt x="42" y="47"/>
                      <a:pt x="44" y="46"/>
                      <a:pt x="45" y="45"/>
                    </a:cubicBezTo>
                    <a:cubicBezTo>
                      <a:pt x="46" y="44"/>
                      <a:pt x="44" y="41"/>
                      <a:pt x="45" y="41"/>
                    </a:cubicBezTo>
                    <a:cubicBezTo>
                      <a:pt x="48" y="39"/>
                      <a:pt x="51" y="40"/>
                      <a:pt x="54" y="40"/>
                    </a:cubicBezTo>
                    <a:cubicBezTo>
                      <a:pt x="54" y="40"/>
                      <a:pt x="53" y="42"/>
                      <a:pt x="53" y="42"/>
                    </a:cubicBezTo>
                    <a:cubicBezTo>
                      <a:pt x="54" y="43"/>
                      <a:pt x="55" y="41"/>
                      <a:pt x="57" y="41"/>
                    </a:cubicBezTo>
                    <a:cubicBezTo>
                      <a:pt x="59" y="42"/>
                      <a:pt x="60" y="45"/>
                      <a:pt x="62" y="45"/>
                    </a:cubicBezTo>
                    <a:cubicBezTo>
                      <a:pt x="64" y="44"/>
                      <a:pt x="64" y="41"/>
                      <a:pt x="66" y="41"/>
                    </a:cubicBezTo>
                    <a:cubicBezTo>
                      <a:pt x="69" y="40"/>
                      <a:pt x="72" y="42"/>
                      <a:pt x="74" y="41"/>
                    </a:cubicBezTo>
                    <a:cubicBezTo>
                      <a:pt x="75" y="40"/>
                      <a:pt x="73" y="38"/>
                      <a:pt x="74" y="36"/>
                    </a:cubicBezTo>
                    <a:cubicBezTo>
                      <a:pt x="76" y="32"/>
                      <a:pt x="79" y="28"/>
                      <a:pt x="81" y="24"/>
                    </a:cubicBezTo>
                    <a:cubicBezTo>
                      <a:pt x="83" y="21"/>
                      <a:pt x="86" y="18"/>
                      <a:pt x="87" y="15"/>
                    </a:cubicBezTo>
                    <a:cubicBezTo>
                      <a:pt x="88" y="11"/>
                      <a:pt x="85" y="7"/>
                      <a:pt x="87" y="4"/>
                    </a:cubicBezTo>
                    <a:cubicBezTo>
                      <a:pt x="89" y="1"/>
                      <a:pt x="93" y="1"/>
                      <a:pt x="96" y="1"/>
                    </a:cubicBezTo>
                    <a:cubicBezTo>
                      <a:pt x="98" y="0"/>
                      <a:pt x="99" y="3"/>
                      <a:pt x="101" y="4"/>
                    </a:cubicBezTo>
                    <a:cubicBezTo>
                      <a:pt x="103" y="4"/>
                      <a:pt x="106" y="2"/>
                      <a:pt x="108" y="2"/>
                    </a:cubicBezTo>
                    <a:cubicBezTo>
                      <a:pt x="111" y="3"/>
                      <a:pt x="113" y="4"/>
                      <a:pt x="11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6" name="Freeform 412"/>
              <p:cNvSpPr>
                <a:spLocks noChangeAspect="1"/>
              </p:cNvSpPr>
              <p:nvPr/>
            </p:nvSpPr>
            <p:spPr bwMode="auto">
              <a:xfrm>
                <a:off x="7373938" y="5105400"/>
                <a:ext cx="31750" cy="14288"/>
              </a:xfrm>
              <a:custGeom>
                <a:avLst/>
                <a:gdLst>
                  <a:gd name="T0" fmla="*/ 2147483646 w 16"/>
                  <a:gd name="T1" fmla="*/ 2147483646 h 6"/>
                  <a:gd name="T2" fmla="*/ 2147483646 w 16"/>
                  <a:gd name="T3" fmla="*/ 2147483646 h 6"/>
                  <a:gd name="T4" fmla="*/ 2147483646 w 16"/>
                  <a:gd name="T5" fmla="*/ 2147483646 h 6"/>
                  <a:gd name="T6" fmla="*/ 2147483646 w 16"/>
                  <a:gd name="T7" fmla="*/ 2147483646 h 6"/>
                  <a:gd name="T8" fmla="*/ 2147483646 w 1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" y="1"/>
                    </a:moveTo>
                    <a:cubicBezTo>
                      <a:pt x="5" y="0"/>
                      <a:pt x="10" y="0"/>
                      <a:pt x="15" y="1"/>
                    </a:cubicBezTo>
                    <a:cubicBezTo>
                      <a:pt x="16" y="1"/>
                      <a:pt x="13" y="4"/>
                      <a:pt x="12" y="4"/>
                    </a:cubicBezTo>
                    <a:cubicBezTo>
                      <a:pt x="9" y="5"/>
                      <a:pt x="6" y="6"/>
                      <a:pt x="3" y="5"/>
                    </a:cubicBezTo>
                    <a:cubicBezTo>
                      <a:pt x="1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7" name="Freeform 413"/>
              <p:cNvSpPr>
                <a:spLocks noChangeAspect="1"/>
              </p:cNvSpPr>
              <p:nvPr/>
            </p:nvSpPr>
            <p:spPr bwMode="auto">
              <a:xfrm>
                <a:off x="7524750" y="4859338"/>
                <a:ext cx="169863" cy="212725"/>
              </a:xfrm>
              <a:custGeom>
                <a:avLst/>
                <a:gdLst>
                  <a:gd name="T0" fmla="*/ 2147483646 w 85"/>
                  <a:gd name="T1" fmla="*/ 2147483646 h 106"/>
                  <a:gd name="T2" fmla="*/ 2147483646 w 85"/>
                  <a:gd name="T3" fmla="*/ 2147483646 h 106"/>
                  <a:gd name="T4" fmla="*/ 2147483646 w 85"/>
                  <a:gd name="T5" fmla="*/ 2147483646 h 106"/>
                  <a:gd name="T6" fmla="*/ 2147483646 w 85"/>
                  <a:gd name="T7" fmla="*/ 2147483646 h 106"/>
                  <a:gd name="T8" fmla="*/ 2147483646 w 85"/>
                  <a:gd name="T9" fmla="*/ 2147483646 h 106"/>
                  <a:gd name="T10" fmla="*/ 2147483646 w 85"/>
                  <a:gd name="T11" fmla="*/ 2147483646 h 106"/>
                  <a:gd name="T12" fmla="*/ 2147483646 w 85"/>
                  <a:gd name="T13" fmla="*/ 2147483646 h 106"/>
                  <a:gd name="T14" fmla="*/ 2147483646 w 85"/>
                  <a:gd name="T15" fmla="*/ 2147483646 h 106"/>
                  <a:gd name="T16" fmla="*/ 2147483646 w 85"/>
                  <a:gd name="T17" fmla="*/ 2147483646 h 106"/>
                  <a:gd name="T18" fmla="*/ 2147483646 w 85"/>
                  <a:gd name="T19" fmla="*/ 2147483646 h 106"/>
                  <a:gd name="T20" fmla="*/ 2147483646 w 85"/>
                  <a:gd name="T21" fmla="*/ 2147483646 h 106"/>
                  <a:gd name="T22" fmla="*/ 2147483646 w 85"/>
                  <a:gd name="T23" fmla="*/ 2147483646 h 106"/>
                  <a:gd name="T24" fmla="*/ 2147483646 w 85"/>
                  <a:gd name="T25" fmla="*/ 2147483646 h 106"/>
                  <a:gd name="T26" fmla="*/ 2147483646 w 85"/>
                  <a:gd name="T27" fmla="*/ 2147483646 h 106"/>
                  <a:gd name="T28" fmla="*/ 2147483646 w 85"/>
                  <a:gd name="T29" fmla="*/ 2147483646 h 106"/>
                  <a:gd name="T30" fmla="*/ 2147483646 w 85"/>
                  <a:gd name="T31" fmla="*/ 2147483646 h 106"/>
                  <a:gd name="T32" fmla="*/ 2147483646 w 85"/>
                  <a:gd name="T33" fmla="*/ 2147483646 h 106"/>
                  <a:gd name="T34" fmla="*/ 2147483646 w 85"/>
                  <a:gd name="T35" fmla="*/ 2147483646 h 106"/>
                  <a:gd name="T36" fmla="*/ 2147483646 w 85"/>
                  <a:gd name="T37" fmla="*/ 2147483646 h 106"/>
                  <a:gd name="T38" fmla="*/ 2147483646 w 85"/>
                  <a:gd name="T39" fmla="*/ 2147483646 h 106"/>
                  <a:gd name="T40" fmla="*/ 2147483646 w 85"/>
                  <a:gd name="T41" fmla="*/ 2147483646 h 106"/>
                  <a:gd name="T42" fmla="*/ 2147483646 w 85"/>
                  <a:gd name="T43" fmla="*/ 2147483646 h 106"/>
                  <a:gd name="T44" fmla="*/ 2147483646 w 85"/>
                  <a:gd name="T45" fmla="*/ 2147483646 h 106"/>
                  <a:gd name="T46" fmla="*/ 2147483646 w 85"/>
                  <a:gd name="T47" fmla="*/ 2147483646 h 106"/>
                  <a:gd name="T48" fmla="*/ 2147483646 w 85"/>
                  <a:gd name="T49" fmla="*/ 2147483646 h 106"/>
                  <a:gd name="T50" fmla="*/ 2147483646 w 85"/>
                  <a:gd name="T51" fmla="*/ 2147483646 h 106"/>
                  <a:gd name="T52" fmla="*/ 2147483646 w 85"/>
                  <a:gd name="T53" fmla="*/ 2147483646 h 106"/>
                  <a:gd name="T54" fmla="*/ 2147483646 w 85"/>
                  <a:gd name="T55" fmla="*/ 2147483646 h 106"/>
                  <a:gd name="T56" fmla="*/ 2147483646 w 85"/>
                  <a:gd name="T57" fmla="*/ 2147483646 h 106"/>
                  <a:gd name="T58" fmla="*/ 2147483646 w 85"/>
                  <a:gd name="T59" fmla="*/ 2147483646 h 106"/>
                  <a:gd name="T60" fmla="*/ 2147483646 w 85"/>
                  <a:gd name="T61" fmla="*/ 2147483646 h 106"/>
                  <a:gd name="T62" fmla="*/ 2147483646 w 85"/>
                  <a:gd name="T63" fmla="*/ 2147483646 h 106"/>
                  <a:gd name="T64" fmla="*/ 2147483646 w 85"/>
                  <a:gd name="T65" fmla="*/ 2147483646 h 106"/>
                  <a:gd name="T66" fmla="*/ 2147483646 w 85"/>
                  <a:gd name="T67" fmla="*/ 2147483646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5" h="106">
                    <a:moveTo>
                      <a:pt x="84" y="1"/>
                    </a:moveTo>
                    <a:cubicBezTo>
                      <a:pt x="85" y="2"/>
                      <a:pt x="82" y="2"/>
                      <a:pt x="81" y="3"/>
                    </a:cubicBezTo>
                    <a:cubicBezTo>
                      <a:pt x="80" y="5"/>
                      <a:pt x="81" y="8"/>
                      <a:pt x="80" y="9"/>
                    </a:cubicBezTo>
                    <a:cubicBezTo>
                      <a:pt x="79" y="11"/>
                      <a:pt x="75" y="12"/>
                      <a:pt x="74" y="14"/>
                    </a:cubicBezTo>
                    <a:cubicBezTo>
                      <a:pt x="73" y="15"/>
                      <a:pt x="75" y="18"/>
                      <a:pt x="74" y="19"/>
                    </a:cubicBezTo>
                    <a:cubicBezTo>
                      <a:pt x="69" y="21"/>
                      <a:pt x="64" y="20"/>
                      <a:pt x="60" y="20"/>
                    </a:cubicBezTo>
                    <a:cubicBezTo>
                      <a:pt x="57" y="20"/>
                      <a:pt x="55" y="18"/>
                      <a:pt x="53" y="17"/>
                    </a:cubicBezTo>
                    <a:cubicBezTo>
                      <a:pt x="49" y="17"/>
                      <a:pt x="45" y="18"/>
                      <a:pt x="40" y="18"/>
                    </a:cubicBezTo>
                    <a:cubicBezTo>
                      <a:pt x="39" y="18"/>
                      <a:pt x="38" y="16"/>
                      <a:pt x="36" y="16"/>
                    </a:cubicBezTo>
                    <a:cubicBezTo>
                      <a:pt x="34" y="16"/>
                      <a:pt x="32" y="18"/>
                      <a:pt x="29" y="19"/>
                    </a:cubicBezTo>
                    <a:cubicBezTo>
                      <a:pt x="27" y="19"/>
                      <a:pt x="25" y="17"/>
                      <a:pt x="22" y="17"/>
                    </a:cubicBezTo>
                    <a:cubicBezTo>
                      <a:pt x="21" y="17"/>
                      <a:pt x="19" y="18"/>
                      <a:pt x="19" y="19"/>
                    </a:cubicBezTo>
                    <a:cubicBezTo>
                      <a:pt x="18" y="24"/>
                      <a:pt x="18" y="29"/>
                      <a:pt x="19" y="34"/>
                    </a:cubicBezTo>
                    <a:cubicBezTo>
                      <a:pt x="20" y="38"/>
                      <a:pt x="22" y="43"/>
                      <a:pt x="26" y="45"/>
                    </a:cubicBezTo>
                    <a:cubicBezTo>
                      <a:pt x="28" y="46"/>
                      <a:pt x="30" y="44"/>
                      <a:pt x="32" y="43"/>
                    </a:cubicBezTo>
                    <a:cubicBezTo>
                      <a:pt x="34" y="41"/>
                      <a:pt x="35" y="38"/>
                      <a:pt x="37" y="36"/>
                    </a:cubicBezTo>
                    <a:cubicBezTo>
                      <a:pt x="39" y="35"/>
                      <a:pt x="42" y="36"/>
                      <a:pt x="45" y="36"/>
                    </a:cubicBezTo>
                    <a:cubicBezTo>
                      <a:pt x="47" y="35"/>
                      <a:pt x="50" y="33"/>
                      <a:pt x="53" y="33"/>
                    </a:cubicBezTo>
                    <a:cubicBezTo>
                      <a:pt x="55" y="32"/>
                      <a:pt x="58" y="31"/>
                      <a:pt x="60" y="33"/>
                    </a:cubicBezTo>
                    <a:cubicBezTo>
                      <a:pt x="61" y="34"/>
                      <a:pt x="60" y="37"/>
                      <a:pt x="58" y="38"/>
                    </a:cubicBezTo>
                    <a:cubicBezTo>
                      <a:pt x="56" y="40"/>
                      <a:pt x="53" y="37"/>
                      <a:pt x="51" y="38"/>
                    </a:cubicBezTo>
                    <a:cubicBezTo>
                      <a:pt x="49" y="40"/>
                      <a:pt x="48" y="44"/>
                      <a:pt x="46" y="46"/>
                    </a:cubicBezTo>
                    <a:cubicBezTo>
                      <a:pt x="43" y="49"/>
                      <a:pt x="41" y="51"/>
                      <a:pt x="37" y="52"/>
                    </a:cubicBezTo>
                    <a:cubicBezTo>
                      <a:pt x="36" y="52"/>
                      <a:pt x="34" y="49"/>
                      <a:pt x="33" y="50"/>
                    </a:cubicBezTo>
                    <a:cubicBezTo>
                      <a:pt x="32" y="50"/>
                      <a:pt x="33" y="52"/>
                      <a:pt x="34" y="52"/>
                    </a:cubicBezTo>
                    <a:cubicBezTo>
                      <a:pt x="37" y="57"/>
                      <a:pt x="41" y="61"/>
                      <a:pt x="45" y="66"/>
                    </a:cubicBezTo>
                    <a:cubicBezTo>
                      <a:pt x="46" y="68"/>
                      <a:pt x="48" y="69"/>
                      <a:pt x="49" y="71"/>
                    </a:cubicBezTo>
                    <a:cubicBezTo>
                      <a:pt x="49" y="74"/>
                      <a:pt x="46" y="76"/>
                      <a:pt x="47" y="79"/>
                    </a:cubicBezTo>
                    <a:cubicBezTo>
                      <a:pt x="48" y="82"/>
                      <a:pt x="54" y="84"/>
                      <a:pt x="52" y="86"/>
                    </a:cubicBezTo>
                    <a:cubicBezTo>
                      <a:pt x="51" y="89"/>
                      <a:pt x="45" y="85"/>
                      <a:pt x="42" y="87"/>
                    </a:cubicBezTo>
                    <a:cubicBezTo>
                      <a:pt x="40" y="89"/>
                      <a:pt x="43" y="94"/>
                      <a:pt x="41" y="96"/>
                    </a:cubicBezTo>
                    <a:cubicBezTo>
                      <a:pt x="39" y="97"/>
                      <a:pt x="35" y="96"/>
                      <a:pt x="34" y="94"/>
                    </a:cubicBezTo>
                    <a:cubicBezTo>
                      <a:pt x="33" y="90"/>
                      <a:pt x="38" y="86"/>
                      <a:pt x="37" y="82"/>
                    </a:cubicBezTo>
                    <a:cubicBezTo>
                      <a:pt x="36" y="79"/>
                      <a:pt x="32" y="80"/>
                      <a:pt x="29" y="78"/>
                    </a:cubicBezTo>
                    <a:cubicBezTo>
                      <a:pt x="28" y="77"/>
                      <a:pt x="26" y="76"/>
                      <a:pt x="26" y="74"/>
                    </a:cubicBezTo>
                    <a:cubicBezTo>
                      <a:pt x="27" y="71"/>
                      <a:pt x="31" y="69"/>
                      <a:pt x="31" y="66"/>
                    </a:cubicBezTo>
                    <a:cubicBezTo>
                      <a:pt x="32" y="65"/>
                      <a:pt x="29" y="62"/>
                      <a:pt x="28" y="62"/>
                    </a:cubicBezTo>
                    <a:cubicBezTo>
                      <a:pt x="24" y="62"/>
                      <a:pt x="21" y="64"/>
                      <a:pt x="19" y="66"/>
                    </a:cubicBezTo>
                    <a:cubicBezTo>
                      <a:pt x="18" y="68"/>
                      <a:pt x="21" y="70"/>
                      <a:pt x="21" y="72"/>
                    </a:cubicBezTo>
                    <a:cubicBezTo>
                      <a:pt x="21" y="75"/>
                      <a:pt x="20" y="78"/>
                      <a:pt x="20" y="82"/>
                    </a:cubicBezTo>
                    <a:cubicBezTo>
                      <a:pt x="20" y="84"/>
                      <a:pt x="22" y="87"/>
                      <a:pt x="21" y="89"/>
                    </a:cubicBezTo>
                    <a:cubicBezTo>
                      <a:pt x="21" y="91"/>
                      <a:pt x="19" y="92"/>
                      <a:pt x="18" y="94"/>
                    </a:cubicBezTo>
                    <a:cubicBezTo>
                      <a:pt x="18" y="98"/>
                      <a:pt x="21" y="101"/>
                      <a:pt x="21" y="105"/>
                    </a:cubicBezTo>
                    <a:cubicBezTo>
                      <a:pt x="21" y="106"/>
                      <a:pt x="19" y="106"/>
                      <a:pt x="18" y="106"/>
                    </a:cubicBezTo>
                    <a:cubicBezTo>
                      <a:pt x="15" y="106"/>
                      <a:pt x="11" y="106"/>
                      <a:pt x="8" y="105"/>
                    </a:cubicBezTo>
                    <a:cubicBezTo>
                      <a:pt x="7" y="104"/>
                      <a:pt x="6" y="102"/>
                      <a:pt x="6" y="100"/>
                    </a:cubicBezTo>
                    <a:cubicBezTo>
                      <a:pt x="7" y="95"/>
                      <a:pt x="11" y="90"/>
                      <a:pt x="11" y="84"/>
                    </a:cubicBezTo>
                    <a:cubicBezTo>
                      <a:pt x="12" y="80"/>
                      <a:pt x="11" y="76"/>
                      <a:pt x="9" y="73"/>
                    </a:cubicBezTo>
                    <a:cubicBezTo>
                      <a:pt x="8" y="71"/>
                      <a:pt x="6" y="74"/>
                      <a:pt x="4" y="74"/>
                    </a:cubicBezTo>
                    <a:cubicBezTo>
                      <a:pt x="3" y="74"/>
                      <a:pt x="2" y="73"/>
                      <a:pt x="2" y="72"/>
                    </a:cubicBezTo>
                    <a:cubicBezTo>
                      <a:pt x="1" y="68"/>
                      <a:pt x="0" y="65"/>
                      <a:pt x="1" y="62"/>
                    </a:cubicBezTo>
                    <a:cubicBezTo>
                      <a:pt x="2" y="59"/>
                      <a:pt x="7" y="59"/>
                      <a:pt x="8" y="56"/>
                    </a:cubicBezTo>
                    <a:cubicBezTo>
                      <a:pt x="9" y="52"/>
                      <a:pt x="8" y="46"/>
                      <a:pt x="9" y="42"/>
                    </a:cubicBezTo>
                    <a:cubicBezTo>
                      <a:pt x="9" y="39"/>
                      <a:pt x="10" y="36"/>
                      <a:pt x="12" y="34"/>
                    </a:cubicBezTo>
                    <a:cubicBezTo>
                      <a:pt x="14" y="33"/>
                      <a:pt x="16" y="37"/>
                      <a:pt x="16" y="36"/>
                    </a:cubicBezTo>
                    <a:cubicBezTo>
                      <a:pt x="17" y="32"/>
                      <a:pt x="15" y="28"/>
                      <a:pt x="14" y="25"/>
                    </a:cubicBezTo>
                    <a:cubicBezTo>
                      <a:pt x="14" y="22"/>
                      <a:pt x="12" y="20"/>
                      <a:pt x="13" y="18"/>
                    </a:cubicBezTo>
                    <a:cubicBezTo>
                      <a:pt x="14" y="15"/>
                      <a:pt x="17" y="11"/>
                      <a:pt x="20" y="10"/>
                    </a:cubicBezTo>
                    <a:cubicBezTo>
                      <a:pt x="22" y="9"/>
                      <a:pt x="24" y="14"/>
                      <a:pt x="25" y="13"/>
                    </a:cubicBezTo>
                    <a:cubicBezTo>
                      <a:pt x="27" y="11"/>
                      <a:pt x="23" y="6"/>
                      <a:pt x="25" y="5"/>
                    </a:cubicBezTo>
                    <a:cubicBezTo>
                      <a:pt x="27" y="3"/>
                      <a:pt x="32" y="4"/>
                      <a:pt x="35" y="5"/>
                    </a:cubicBezTo>
                    <a:cubicBezTo>
                      <a:pt x="36" y="5"/>
                      <a:pt x="35" y="8"/>
                      <a:pt x="36" y="8"/>
                    </a:cubicBezTo>
                    <a:cubicBezTo>
                      <a:pt x="40" y="9"/>
                      <a:pt x="44" y="8"/>
                      <a:pt x="48" y="8"/>
                    </a:cubicBezTo>
                    <a:cubicBezTo>
                      <a:pt x="49" y="9"/>
                      <a:pt x="51" y="11"/>
                      <a:pt x="52" y="11"/>
                    </a:cubicBezTo>
                    <a:cubicBezTo>
                      <a:pt x="54" y="12"/>
                      <a:pt x="55" y="9"/>
                      <a:pt x="57" y="9"/>
                    </a:cubicBezTo>
                    <a:cubicBezTo>
                      <a:pt x="61" y="9"/>
                      <a:pt x="66" y="11"/>
                      <a:pt x="70" y="9"/>
                    </a:cubicBezTo>
                    <a:cubicBezTo>
                      <a:pt x="72" y="8"/>
                      <a:pt x="73" y="5"/>
                      <a:pt x="74" y="3"/>
                    </a:cubicBezTo>
                    <a:cubicBezTo>
                      <a:pt x="76" y="2"/>
                      <a:pt x="78" y="1"/>
                      <a:pt x="80" y="1"/>
                    </a:cubicBezTo>
                    <a:cubicBezTo>
                      <a:pt x="81" y="1"/>
                      <a:pt x="84" y="0"/>
                      <a:pt x="8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8" name="Freeform 414"/>
              <p:cNvSpPr>
                <a:spLocks noChangeAspect="1"/>
              </p:cNvSpPr>
              <p:nvPr/>
            </p:nvSpPr>
            <p:spPr bwMode="auto">
              <a:xfrm>
                <a:off x="7454900" y="5003800"/>
                <a:ext cx="11113" cy="20638"/>
              </a:xfrm>
              <a:custGeom>
                <a:avLst/>
                <a:gdLst>
                  <a:gd name="T0" fmla="*/ 2147483646 w 5"/>
                  <a:gd name="T1" fmla="*/ 0 h 11"/>
                  <a:gd name="T2" fmla="*/ 2147483646 w 5"/>
                  <a:gd name="T3" fmla="*/ 2147483646 h 11"/>
                  <a:gd name="T4" fmla="*/ 2147483646 w 5"/>
                  <a:gd name="T5" fmla="*/ 2147483646 h 11"/>
                  <a:gd name="T6" fmla="*/ 2147483646 w 5"/>
                  <a:gd name="T7" fmla="*/ 2147483646 h 11"/>
                  <a:gd name="T8" fmla="*/ 2147483646 w 5"/>
                  <a:gd name="T9" fmla="*/ 2147483646 h 11"/>
                  <a:gd name="T10" fmla="*/ 2147483646 w 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7"/>
                      <a:pt x="4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0" y="7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9" name="Freeform 415"/>
              <p:cNvSpPr>
                <a:spLocks noChangeAspect="1"/>
              </p:cNvSpPr>
              <p:nvPr/>
            </p:nvSpPr>
            <p:spPr bwMode="auto">
              <a:xfrm>
                <a:off x="7413625" y="5141913"/>
                <a:ext cx="31750" cy="23812"/>
              </a:xfrm>
              <a:custGeom>
                <a:avLst/>
                <a:gdLst>
                  <a:gd name="T0" fmla="*/ 2147483646 w 16"/>
                  <a:gd name="T1" fmla="*/ 2147483646 h 12"/>
                  <a:gd name="T2" fmla="*/ 2147483646 w 16"/>
                  <a:gd name="T3" fmla="*/ 2147483646 h 12"/>
                  <a:gd name="T4" fmla="*/ 2147483646 w 16"/>
                  <a:gd name="T5" fmla="*/ 2147483646 h 12"/>
                  <a:gd name="T6" fmla="*/ 2147483646 w 16"/>
                  <a:gd name="T7" fmla="*/ 2147483646 h 12"/>
                  <a:gd name="T8" fmla="*/ 2147483646 w 16"/>
                  <a:gd name="T9" fmla="*/ 2147483646 h 12"/>
                  <a:gd name="T10" fmla="*/ 2147483646 w 16"/>
                  <a:gd name="T11" fmla="*/ 2147483646 h 12"/>
                  <a:gd name="T12" fmla="*/ 2147483646 w 16"/>
                  <a:gd name="T13" fmla="*/ 2147483646 h 12"/>
                  <a:gd name="T14" fmla="*/ 2147483646 w 16"/>
                  <a:gd name="T15" fmla="*/ 2147483646 h 12"/>
                  <a:gd name="T16" fmla="*/ 2147483646 w 16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2">
                    <a:moveTo>
                      <a:pt x="1" y="1"/>
                    </a:moveTo>
                    <a:cubicBezTo>
                      <a:pt x="3" y="0"/>
                      <a:pt x="5" y="1"/>
                      <a:pt x="7" y="2"/>
                    </a:cubicBezTo>
                    <a:cubicBezTo>
                      <a:pt x="9" y="2"/>
                      <a:pt x="10" y="1"/>
                      <a:pt x="12" y="2"/>
                    </a:cubicBezTo>
                    <a:cubicBezTo>
                      <a:pt x="13" y="2"/>
                      <a:pt x="16" y="4"/>
                      <a:pt x="16" y="5"/>
                    </a:cubicBezTo>
                    <a:cubicBezTo>
                      <a:pt x="15" y="8"/>
                      <a:pt x="11" y="7"/>
                      <a:pt x="9" y="9"/>
                    </a:cubicBezTo>
                    <a:cubicBezTo>
                      <a:pt x="9" y="10"/>
                      <a:pt x="9" y="12"/>
                      <a:pt x="8" y="12"/>
                    </a:cubicBezTo>
                    <a:cubicBezTo>
                      <a:pt x="7" y="11"/>
                      <a:pt x="7" y="8"/>
                      <a:pt x="6" y="6"/>
                    </a:cubicBezTo>
                    <a:cubicBezTo>
                      <a:pt x="5" y="5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0" name="Freeform 416"/>
              <p:cNvSpPr>
                <a:spLocks noChangeAspect="1"/>
              </p:cNvSpPr>
              <p:nvPr/>
            </p:nvSpPr>
            <p:spPr bwMode="auto">
              <a:xfrm>
                <a:off x="7440613" y="5145088"/>
                <a:ext cx="28575" cy="23812"/>
              </a:xfrm>
              <a:custGeom>
                <a:avLst/>
                <a:gdLst>
                  <a:gd name="T0" fmla="*/ 2147483646 w 14"/>
                  <a:gd name="T1" fmla="*/ 0 h 11"/>
                  <a:gd name="T2" fmla="*/ 2147483646 w 14"/>
                  <a:gd name="T3" fmla="*/ 2147483646 h 11"/>
                  <a:gd name="T4" fmla="*/ 2147483646 w 14"/>
                  <a:gd name="T5" fmla="*/ 2147483646 h 11"/>
                  <a:gd name="T6" fmla="*/ 2147483646 w 14"/>
                  <a:gd name="T7" fmla="*/ 2147483646 h 11"/>
                  <a:gd name="T8" fmla="*/ 2147483646 w 14"/>
                  <a:gd name="T9" fmla="*/ 2147483646 h 11"/>
                  <a:gd name="T10" fmla="*/ 2147483646 w 14"/>
                  <a:gd name="T11" fmla="*/ 2147483646 h 11"/>
                  <a:gd name="T12" fmla="*/ 2147483646 w 1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1">
                    <a:moveTo>
                      <a:pt x="8" y="0"/>
                    </a:moveTo>
                    <a:cubicBezTo>
                      <a:pt x="10" y="0"/>
                      <a:pt x="13" y="1"/>
                      <a:pt x="13" y="3"/>
                    </a:cubicBezTo>
                    <a:cubicBezTo>
                      <a:pt x="14" y="5"/>
                      <a:pt x="12" y="8"/>
                      <a:pt x="11" y="11"/>
                    </a:cubicBezTo>
                    <a:cubicBezTo>
                      <a:pt x="8" y="10"/>
                      <a:pt x="4" y="10"/>
                      <a:pt x="1" y="8"/>
                    </a:cubicBezTo>
                    <a:cubicBezTo>
                      <a:pt x="0" y="8"/>
                      <a:pt x="4" y="8"/>
                      <a:pt x="5" y="7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1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1" name="Freeform 417"/>
              <p:cNvSpPr>
                <a:spLocks noChangeAspect="1"/>
              </p:cNvSpPr>
              <p:nvPr/>
            </p:nvSpPr>
            <p:spPr bwMode="auto">
              <a:xfrm>
                <a:off x="7467600" y="5141913"/>
                <a:ext cx="63500" cy="30162"/>
              </a:xfrm>
              <a:custGeom>
                <a:avLst/>
                <a:gdLst>
                  <a:gd name="T0" fmla="*/ 2147483646 w 32"/>
                  <a:gd name="T1" fmla="*/ 2147483646 h 15"/>
                  <a:gd name="T2" fmla="*/ 2147483646 w 32"/>
                  <a:gd name="T3" fmla="*/ 2147483646 h 15"/>
                  <a:gd name="T4" fmla="*/ 2147483646 w 32"/>
                  <a:gd name="T5" fmla="*/ 2147483646 h 15"/>
                  <a:gd name="T6" fmla="*/ 2147483646 w 32"/>
                  <a:gd name="T7" fmla="*/ 2147483646 h 15"/>
                  <a:gd name="T8" fmla="*/ 2147483646 w 32"/>
                  <a:gd name="T9" fmla="*/ 2147483646 h 15"/>
                  <a:gd name="T10" fmla="*/ 2147483646 w 32"/>
                  <a:gd name="T11" fmla="*/ 2147483646 h 15"/>
                  <a:gd name="T12" fmla="*/ 2147483646 w 32"/>
                  <a:gd name="T13" fmla="*/ 2147483646 h 15"/>
                  <a:gd name="T14" fmla="*/ 2147483646 w 32"/>
                  <a:gd name="T15" fmla="*/ 2147483646 h 15"/>
                  <a:gd name="T16" fmla="*/ 2147483646 w 32"/>
                  <a:gd name="T17" fmla="*/ 2147483646 h 15"/>
                  <a:gd name="T18" fmla="*/ 2147483646 w 32"/>
                  <a:gd name="T19" fmla="*/ 0 h 15"/>
                  <a:gd name="T20" fmla="*/ 2147483646 w 32"/>
                  <a:gd name="T21" fmla="*/ 2147483646 h 15"/>
                  <a:gd name="T22" fmla="*/ 2147483646 w 32"/>
                  <a:gd name="T23" fmla="*/ 2147483646 h 15"/>
                  <a:gd name="T24" fmla="*/ 2147483646 w 32"/>
                  <a:gd name="T25" fmla="*/ 2147483646 h 15"/>
                  <a:gd name="T26" fmla="*/ 2147483646 w 32"/>
                  <a:gd name="T27" fmla="*/ 2147483646 h 15"/>
                  <a:gd name="T28" fmla="*/ 2147483646 w 32"/>
                  <a:gd name="T29" fmla="*/ 2147483646 h 15"/>
                  <a:gd name="T30" fmla="*/ 2147483646 w 32"/>
                  <a:gd name="T31" fmla="*/ 2147483646 h 15"/>
                  <a:gd name="T32" fmla="*/ 2147483646 w 32"/>
                  <a:gd name="T33" fmla="*/ 214748364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15">
                    <a:moveTo>
                      <a:pt x="2" y="7"/>
                    </a:moveTo>
                    <a:cubicBezTo>
                      <a:pt x="1" y="9"/>
                      <a:pt x="0" y="12"/>
                      <a:pt x="1" y="14"/>
                    </a:cubicBezTo>
                    <a:cubicBezTo>
                      <a:pt x="2" y="15"/>
                      <a:pt x="5" y="15"/>
                      <a:pt x="6" y="14"/>
                    </a:cubicBezTo>
                    <a:cubicBezTo>
                      <a:pt x="10" y="14"/>
                      <a:pt x="13" y="13"/>
                      <a:pt x="16" y="12"/>
                    </a:cubicBezTo>
                    <a:cubicBezTo>
                      <a:pt x="19" y="12"/>
                      <a:pt x="21" y="11"/>
                      <a:pt x="24" y="11"/>
                    </a:cubicBezTo>
                    <a:cubicBezTo>
                      <a:pt x="26" y="10"/>
                      <a:pt x="28" y="9"/>
                      <a:pt x="30" y="9"/>
                    </a:cubicBezTo>
                    <a:cubicBezTo>
                      <a:pt x="30" y="9"/>
                      <a:pt x="32" y="9"/>
                      <a:pt x="32" y="9"/>
                    </a:cubicBezTo>
                    <a:cubicBezTo>
                      <a:pt x="31" y="7"/>
                      <a:pt x="30" y="5"/>
                      <a:pt x="29" y="3"/>
                    </a:cubicBezTo>
                    <a:cubicBezTo>
                      <a:pt x="27" y="2"/>
                      <a:pt x="24" y="3"/>
                      <a:pt x="22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6" y="0"/>
                      <a:pt x="14" y="0"/>
                      <a:pt x="14" y="1"/>
                    </a:cubicBezTo>
                    <a:cubicBezTo>
                      <a:pt x="13" y="2"/>
                      <a:pt x="15" y="4"/>
                      <a:pt x="16" y="5"/>
                    </a:cubicBezTo>
                    <a:cubicBezTo>
                      <a:pt x="17" y="6"/>
                      <a:pt x="20" y="6"/>
                      <a:pt x="19" y="7"/>
                    </a:cubicBezTo>
                    <a:cubicBezTo>
                      <a:pt x="19" y="9"/>
                      <a:pt x="16" y="9"/>
                      <a:pt x="15" y="8"/>
                    </a:cubicBezTo>
                    <a:cubicBezTo>
                      <a:pt x="13" y="8"/>
                      <a:pt x="12" y="5"/>
                      <a:pt x="10" y="5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4" y="6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2" name="Freeform 418"/>
              <p:cNvSpPr>
                <a:spLocks noChangeAspect="1"/>
              </p:cNvSpPr>
              <p:nvPr/>
            </p:nvSpPr>
            <p:spPr bwMode="auto">
              <a:xfrm>
                <a:off x="7519988" y="5180013"/>
                <a:ext cx="53975" cy="31750"/>
              </a:xfrm>
              <a:custGeom>
                <a:avLst/>
                <a:gdLst>
                  <a:gd name="T0" fmla="*/ 2147483646 w 27"/>
                  <a:gd name="T1" fmla="*/ 2147483646 h 16"/>
                  <a:gd name="T2" fmla="*/ 2147483646 w 27"/>
                  <a:gd name="T3" fmla="*/ 2147483646 h 16"/>
                  <a:gd name="T4" fmla="*/ 2147483646 w 27"/>
                  <a:gd name="T5" fmla="*/ 2147483646 h 16"/>
                  <a:gd name="T6" fmla="*/ 2147483646 w 27"/>
                  <a:gd name="T7" fmla="*/ 2147483646 h 16"/>
                  <a:gd name="T8" fmla="*/ 2147483646 w 27"/>
                  <a:gd name="T9" fmla="*/ 2147483646 h 16"/>
                  <a:gd name="T10" fmla="*/ 2147483646 w 27"/>
                  <a:gd name="T11" fmla="*/ 2147483646 h 16"/>
                  <a:gd name="T12" fmla="*/ 2147483646 w 27"/>
                  <a:gd name="T13" fmla="*/ 2147483646 h 16"/>
                  <a:gd name="T14" fmla="*/ 2147483646 w 27"/>
                  <a:gd name="T15" fmla="*/ 2147483646 h 16"/>
                  <a:gd name="T16" fmla="*/ 2147483646 w 27"/>
                  <a:gd name="T17" fmla="*/ 214748364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3" y="2"/>
                    </a:moveTo>
                    <a:cubicBezTo>
                      <a:pt x="6" y="1"/>
                      <a:pt x="10" y="0"/>
                      <a:pt x="13" y="1"/>
                    </a:cubicBezTo>
                    <a:cubicBezTo>
                      <a:pt x="16" y="2"/>
                      <a:pt x="19" y="4"/>
                      <a:pt x="21" y="6"/>
                    </a:cubicBezTo>
                    <a:cubicBezTo>
                      <a:pt x="23" y="7"/>
                      <a:pt x="26" y="9"/>
                      <a:pt x="27" y="12"/>
                    </a:cubicBezTo>
                    <a:cubicBezTo>
                      <a:pt x="27" y="14"/>
                      <a:pt x="24" y="16"/>
                      <a:pt x="22" y="16"/>
                    </a:cubicBezTo>
                    <a:cubicBezTo>
                      <a:pt x="19" y="16"/>
                      <a:pt x="17" y="13"/>
                      <a:pt x="15" y="12"/>
                    </a:cubicBezTo>
                    <a:cubicBezTo>
                      <a:pt x="12" y="11"/>
                      <a:pt x="10" y="9"/>
                      <a:pt x="7" y="8"/>
                    </a:cubicBezTo>
                    <a:cubicBezTo>
                      <a:pt x="5" y="7"/>
                      <a:pt x="2" y="8"/>
                      <a:pt x="1" y="6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3" name="Freeform 419"/>
              <p:cNvSpPr>
                <a:spLocks noChangeAspect="1"/>
              </p:cNvSpPr>
              <p:nvPr/>
            </p:nvSpPr>
            <p:spPr bwMode="auto">
              <a:xfrm>
                <a:off x="7543800" y="5145088"/>
                <a:ext cx="95250" cy="25400"/>
              </a:xfrm>
              <a:custGeom>
                <a:avLst/>
                <a:gdLst>
                  <a:gd name="T0" fmla="*/ 2147483646 w 47"/>
                  <a:gd name="T1" fmla="*/ 0 h 12"/>
                  <a:gd name="T2" fmla="*/ 2147483646 w 47"/>
                  <a:gd name="T3" fmla="*/ 2147483646 h 12"/>
                  <a:gd name="T4" fmla="*/ 2147483646 w 47"/>
                  <a:gd name="T5" fmla="*/ 2147483646 h 12"/>
                  <a:gd name="T6" fmla="*/ 2147483646 w 47"/>
                  <a:gd name="T7" fmla="*/ 2147483646 h 12"/>
                  <a:gd name="T8" fmla="*/ 2147483646 w 47"/>
                  <a:gd name="T9" fmla="*/ 2147483646 h 12"/>
                  <a:gd name="T10" fmla="*/ 2147483646 w 47"/>
                  <a:gd name="T11" fmla="*/ 2147483646 h 12"/>
                  <a:gd name="T12" fmla="*/ 2147483646 w 47"/>
                  <a:gd name="T13" fmla="*/ 2147483646 h 12"/>
                  <a:gd name="T14" fmla="*/ 2147483646 w 47"/>
                  <a:gd name="T15" fmla="*/ 2147483646 h 12"/>
                  <a:gd name="T16" fmla="*/ 2147483646 w 47"/>
                  <a:gd name="T17" fmla="*/ 2147483646 h 12"/>
                  <a:gd name="T18" fmla="*/ 2147483646 w 47"/>
                  <a:gd name="T19" fmla="*/ 2147483646 h 12"/>
                  <a:gd name="T20" fmla="*/ 2147483646 w 47"/>
                  <a:gd name="T21" fmla="*/ 2147483646 h 12"/>
                  <a:gd name="T22" fmla="*/ 2147483646 w 47"/>
                  <a:gd name="T23" fmla="*/ 2147483646 h 12"/>
                  <a:gd name="T24" fmla="*/ 2147483646 w 47"/>
                  <a:gd name="T25" fmla="*/ 2147483646 h 12"/>
                  <a:gd name="T26" fmla="*/ 2147483646 w 47"/>
                  <a:gd name="T27" fmla="*/ 2147483646 h 12"/>
                  <a:gd name="T28" fmla="*/ 2147483646 w 47"/>
                  <a:gd name="T29" fmla="*/ 2147483646 h 12"/>
                  <a:gd name="T30" fmla="*/ 2147483646 w 47"/>
                  <a:gd name="T31" fmla="*/ 2147483646 h 12"/>
                  <a:gd name="T32" fmla="*/ 2147483646 w 47"/>
                  <a:gd name="T33" fmla="*/ 2147483646 h 12"/>
                  <a:gd name="T34" fmla="*/ 2147483646 w 47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12">
                    <a:moveTo>
                      <a:pt x="10" y="0"/>
                    </a:moveTo>
                    <a:cubicBezTo>
                      <a:pt x="13" y="1"/>
                      <a:pt x="16" y="2"/>
                      <a:pt x="19" y="3"/>
                    </a:cubicBezTo>
                    <a:cubicBezTo>
                      <a:pt x="20" y="4"/>
                      <a:pt x="21" y="6"/>
                      <a:pt x="23" y="6"/>
                    </a:cubicBezTo>
                    <a:cubicBezTo>
                      <a:pt x="25" y="6"/>
                      <a:pt x="26" y="3"/>
                      <a:pt x="28" y="3"/>
                    </a:cubicBezTo>
                    <a:cubicBezTo>
                      <a:pt x="30" y="3"/>
                      <a:pt x="32" y="6"/>
                      <a:pt x="34" y="6"/>
                    </a:cubicBezTo>
                    <a:cubicBezTo>
                      <a:pt x="36" y="6"/>
                      <a:pt x="37" y="4"/>
                      <a:pt x="38" y="3"/>
                    </a:cubicBezTo>
                    <a:cubicBezTo>
                      <a:pt x="39" y="2"/>
                      <a:pt x="40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5" y="2"/>
                      <a:pt x="47" y="0"/>
                      <a:pt x="47" y="1"/>
                    </a:cubicBezTo>
                    <a:cubicBezTo>
                      <a:pt x="46" y="2"/>
                      <a:pt x="45" y="3"/>
                      <a:pt x="43" y="4"/>
                    </a:cubicBezTo>
                    <a:cubicBezTo>
                      <a:pt x="42" y="4"/>
                      <a:pt x="40" y="5"/>
                      <a:pt x="39" y="5"/>
                    </a:cubicBezTo>
                    <a:cubicBezTo>
                      <a:pt x="38" y="6"/>
                      <a:pt x="37" y="7"/>
                      <a:pt x="35" y="7"/>
                    </a:cubicBezTo>
                    <a:cubicBezTo>
                      <a:pt x="32" y="8"/>
                      <a:pt x="30" y="9"/>
                      <a:pt x="27" y="9"/>
                    </a:cubicBezTo>
                    <a:cubicBezTo>
                      <a:pt x="25" y="10"/>
                      <a:pt x="24" y="9"/>
                      <a:pt x="23" y="9"/>
                    </a:cubicBezTo>
                    <a:cubicBezTo>
                      <a:pt x="20" y="10"/>
                      <a:pt x="18" y="12"/>
                      <a:pt x="16" y="12"/>
                    </a:cubicBezTo>
                    <a:cubicBezTo>
                      <a:pt x="11" y="11"/>
                      <a:pt x="5" y="10"/>
                      <a:pt x="1" y="7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5" y="1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4" name="Freeform 420"/>
              <p:cNvSpPr>
                <a:spLocks noChangeAspect="1"/>
              </p:cNvSpPr>
              <p:nvPr/>
            </p:nvSpPr>
            <p:spPr bwMode="auto">
              <a:xfrm>
                <a:off x="8027988" y="5391150"/>
                <a:ext cx="9525" cy="9525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0 w 5"/>
                  <a:gd name="T5" fmla="*/ 2147483646 h 5"/>
                  <a:gd name="T6" fmla="*/ 2147483646 w 5"/>
                  <a:gd name="T7" fmla="*/ 0 h 5"/>
                  <a:gd name="T8" fmla="*/ 2147483646 w 5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5" name="Freeform 421"/>
              <p:cNvSpPr>
                <a:spLocks noChangeAspect="1"/>
              </p:cNvSpPr>
              <p:nvPr/>
            </p:nvSpPr>
            <p:spPr bwMode="auto">
              <a:xfrm>
                <a:off x="7335838" y="5664200"/>
                <a:ext cx="7937" cy="17463"/>
              </a:xfrm>
              <a:custGeom>
                <a:avLst/>
                <a:gdLst>
                  <a:gd name="T0" fmla="*/ 2147483646 w 3"/>
                  <a:gd name="T1" fmla="*/ 2147483646 h 9"/>
                  <a:gd name="T2" fmla="*/ 2147483646 w 3"/>
                  <a:gd name="T3" fmla="*/ 2147483646 h 9"/>
                  <a:gd name="T4" fmla="*/ 2147483646 w 3"/>
                  <a:gd name="T5" fmla="*/ 2147483646 h 9"/>
                  <a:gd name="T6" fmla="*/ 2147483646 w 3"/>
                  <a:gd name="T7" fmla="*/ 0 h 9"/>
                  <a:gd name="T8" fmla="*/ 2147483646 w 3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5"/>
                    </a:moveTo>
                    <a:cubicBezTo>
                      <a:pt x="3" y="7"/>
                      <a:pt x="3" y="9"/>
                      <a:pt x="2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2" y="0"/>
                      <a:pt x="2" y="3"/>
                      <a:pt x="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6" name="Freeform 422"/>
              <p:cNvSpPr>
                <a:spLocks noChangeAspect="1"/>
              </p:cNvSpPr>
              <p:nvPr/>
            </p:nvSpPr>
            <p:spPr bwMode="auto">
              <a:xfrm>
                <a:off x="7348538" y="5662613"/>
                <a:ext cx="6350" cy="19050"/>
              </a:xfrm>
              <a:custGeom>
                <a:avLst/>
                <a:gdLst>
                  <a:gd name="T0" fmla="*/ 2147483646 w 3"/>
                  <a:gd name="T1" fmla="*/ 2147483646 h 10"/>
                  <a:gd name="T2" fmla="*/ 2147483646 w 3"/>
                  <a:gd name="T3" fmla="*/ 2147483646 h 10"/>
                  <a:gd name="T4" fmla="*/ 2147483646 w 3"/>
                  <a:gd name="T5" fmla="*/ 2147483646 h 10"/>
                  <a:gd name="T6" fmla="*/ 2147483646 w 3"/>
                  <a:gd name="T7" fmla="*/ 2147483646 h 10"/>
                  <a:gd name="T8" fmla="*/ 2147483646 w 3"/>
                  <a:gd name="T9" fmla="*/ 21474836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6"/>
                    </a:moveTo>
                    <a:cubicBezTo>
                      <a:pt x="3" y="7"/>
                      <a:pt x="3" y="10"/>
                      <a:pt x="3" y="10"/>
                    </a:cubicBezTo>
                    <a:cubicBezTo>
                      <a:pt x="2" y="9"/>
                      <a:pt x="1" y="7"/>
                      <a:pt x="1" y="6"/>
                    </a:cubicBezTo>
                    <a:cubicBezTo>
                      <a:pt x="1" y="4"/>
                      <a:pt x="0" y="0"/>
                      <a:pt x="1" y="1"/>
                    </a:cubicBezTo>
                    <a:cubicBezTo>
                      <a:pt x="2" y="1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7" name="Freeform 423"/>
              <p:cNvSpPr>
                <a:spLocks noChangeAspect="1"/>
              </p:cNvSpPr>
              <p:nvPr/>
            </p:nvSpPr>
            <p:spPr bwMode="auto">
              <a:xfrm>
                <a:off x="8129588" y="6130925"/>
                <a:ext cx="9525" cy="4763"/>
              </a:xfrm>
              <a:custGeom>
                <a:avLst/>
                <a:gdLst>
                  <a:gd name="T0" fmla="*/ 2147483646 w 5"/>
                  <a:gd name="T1" fmla="*/ 2147483646 h 2"/>
                  <a:gd name="T2" fmla="*/ 2147483646 w 5"/>
                  <a:gd name="T3" fmla="*/ 2147483646 h 2"/>
                  <a:gd name="T4" fmla="*/ 2147483646 w 5"/>
                  <a:gd name="T5" fmla="*/ 0 h 2"/>
                  <a:gd name="T6" fmla="*/ 2147483646 w 5"/>
                  <a:gd name="T7" fmla="*/ 2147483646 h 2"/>
                  <a:gd name="T8" fmla="*/ 2147483646 w 5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8" name="Freeform 424"/>
              <p:cNvSpPr>
                <a:spLocks noChangeAspect="1"/>
              </p:cNvSpPr>
              <p:nvPr/>
            </p:nvSpPr>
            <p:spPr bwMode="auto">
              <a:xfrm>
                <a:off x="8029575" y="6105525"/>
                <a:ext cx="11113" cy="19050"/>
              </a:xfrm>
              <a:custGeom>
                <a:avLst/>
                <a:gdLst>
                  <a:gd name="T0" fmla="*/ 2147483646 w 6"/>
                  <a:gd name="T1" fmla="*/ 2147483646 h 9"/>
                  <a:gd name="T2" fmla="*/ 2147483646 w 6"/>
                  <a:gd name="T3" fmla="*/ 2147483646 h 9"/>
                  <a:gd name="T4" fmla="*/ 2147483646 w 6"/>
                  <a:gd name="T5" fmla="*/ 2147483646 h 9"/>
                  <a:gd name="T6" fmla="*/ 2147483646 w 6"/>
                  <a:gd name="T7" fmla="*/ 2147483646 h 9"/>
                  <a:gd name="T8" fmla="*/ 2147483646 w 6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6"/>
                    </a:moveTo>
                    <a:cubicBezTo>
                      <a:pt x="3" y="7"/>
                      <a:pt x="2" y="9"/>
                      <a:pt x="1" y="9"/>
                    </a:cubicBezTo>
                    <a:cubicBezTo>
                      <a:pt x="0" y="8"/>
                      <a:pt x="1" y="6"/>
                      <a:pt x="1" y="4"/>
                    </a:cubicBezTo>
                    <a:cubicBezTo>
                      <a:pt x="2" y="3"/>
                      <a:pt x="3" y="0"/>
                      <a:pt x="4" y="1"/>
                    </a:cubicBezTo>
                    <a:cubicBezTo>
                      <a:pt x="6" y="2"/>
                      <a:pt x="4" y="4"/>
                      <a:pt x="4" y="6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9" name="Freeform 425"/>
              <p:cNvSpPr>
                <a:spLocks noChangeAspect="1"/>
              </p:cNvSpPr>
              <p:nvPr/>
            </p:nvSpPr>
            <p:spPr bwMode="auto">
              <a:xfrm>
                <a:off x="8340725" y="5716588"/>
                <a:ext cx="4763" cy="12700"/>
              </a:xfrm>
              <a:custGeom>
                <a:avLst/>
                <a:gdLst>
                  <a:gd name="T0" fmla="*/ 2147483646 w 3"/>
                  <a:gd name="T1" fmla="*/ 2147483646 h 6"/>
                  <a:gd name="T2" fmla="*/ 2147483646 w 3"/>
                  <a:gd name="T3" fmla="*/ 2147483646 h 6"/>
                  <a:gd name="T4" fmla="*/ 2147483646 w 3"/>
                  <a:gd name="T5" fmla="*/ 2147483646 h 6"/>
                  <a:gd name="T6" fmla="*/ 2147483646 w 3"/>
                  <a:gd name="T7" fmla="*/ 2147483646 h 6"/>
                  <a:gd name="T8" fmla="*/ 2147483646 w 3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2" y="5"/>
                      <a:pt x="1" y="6"/>
                      <a:pt x="1" y="6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0" name="Freeform 426"/>
              <p:cNvSpPr>
                <a:spLocks noChangeAspect="1"/>
              </p:cNvSpPr>
              <p:nvPr/>
            </p:nvSpPr>
            <p:spPr bwMode="auto">
              <a:xfrm>
                <a:off x="7967663" y="5233988"/>
                <a:ext cx="6350" cy="9525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1" name="Freeform 427"/>
              <p:cNvSpPr>
                <a:spLocks noChangeAspect="1"/>
              </p:cNvSpPr>
              <p:nvPr/>
            </p:nvSpPr>
            <p:spPr bwMode="auto">
              <a:xfrm>
                <a:off x="7956550" y="5245100"/>
                <a:ext cx="6350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2" name="Freeform 428"/>
              <p:cNvSpPr>
                <a:spLocks noChangeAspect="1"/>
              </p:cNvSpPr>
              <p:nvPr/>
            </p:nvSpPr>
            <p:spPr bwMode="auto">
              <a:xfrm>
                <a:off x="7939088" y="5253038"/>
                <a:ext cx="7937" cy="9525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3" name="Freeform 429"/>
              <p:cNvSpPr>
                <a:spLocks noChangeAspect="1"/>
              </p:cNvSpPr>
              <p:nvPr/>
            </p:nvSpPr>
            <p:spPr bwMode="auto">
              <a:xfrm>
                <a:off x="8701088" y="5507038"/>
                <a:ext cx="3175" cy="11112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4" name="Freeform 430"/>
              <p:cNvSpPr>
                <a:spLocks noChangeAspect="1"/>
              </p:cNvSpPr>
              <p:nvPr/>
            </p:nvSpPr>
            <p:spPr bwMode="auto">
              <a:xfrm>
                <a:off x="8759825" y="5346700"/>
                <a:ext cx="3175" cy="17463"/>
              </a:xfrm>
              <a:custGeom>
                <a:avLst/>
                <a:gdLst>
                  <a:gd name="T0" fmla="*/ 2147483646 w 2"/>
                  <a:gd name="T1" fmla="*/ 2147483646 h 8"/>
                  <a:gd name="T2" fmla="*/ 2147483646 w 2"/>
                  <a:gd name="T3" fmla="*/ 2147483646 h 8"/>
                  <a:gd name="T4" fmla="*/ 0 w 2"/>
                  <a:gd name="T5" fmla="*/ 2147483646 h 8"/>
                  <a:gd name="T6" fmla="*/ 2147483646 w 2"/>
                  <a:gd name="T7" fmla="*/ 0 h 8"/>
                  <a:gd name="T8" fmla="*/ 2147483646 w 2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5"/>
                    </a:moveTo>
                    <a:cubicBezTo>
                      <a:pt x="2" y="6"/>
                      <a:pt x="1" y="8"/>
                      <a:pt x="1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3"/>
                      <a:pt x="0" y="0"/>
                      <a:pt x="1" y="0"/>
                    </a:cubicBezTo>
                    <a:cubicBezTo>
                      <a:pt x="2" y="1"/>
                      <a:pt x="2" y="3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5" name="Freeform 431"/>
              <p:cNvSpPr>
                <a:spLocks noChangeAspect="1"/>
              </p:cNvSpPr>
              <p:nvPr/>
            </p:nvSpPr>
            <p:spPr bwMode="auto">
              <a:xfrm>
                <a:off x="8759825" y="5367338"/>
                <a:ext cx="3175" cy="12700"/>
              </a:xfrm>
              <a:custGeom>
                <a:avLst/>
                <a:gdLst>
                  <a:gd name="T0" fmla="*/ 2147483646 w 2"/>
                  <a:gd name="T1" fmla="*/ 2147483646 h 6"/>
                  <a:gd name="T2" fmla="*/ 2147483646 w 2"/>
                  <a:gd name="T3" fmla="*/ 2147483646 h 6"/>
                  <a:gd name="T4" fmla="*/ 0 w 2"/>
                  <a:gd name="T5" fmla="*/ 2147483646 h 6"/>
                  <a:gd name="T6" fmla="*/ 2147483646 w 2"/>
                  <a:gd name="T7" fmla="*/ 0 h 6"/>
                  <a:gd name="T8" fmla="*/ 2147483646 w 2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cubicBezTo>
                      <a:pt x="2" y="4"/>
                      <a:pt x="1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6" name="Freeform 432"/>
              <p:cNvSpPr>
                <a:spLocks noChangeAspect="1"/>
              </p:cNvSpPr>
              <p:nvPr/>
            </p:nvSpPr>
            <p:spPr bwMode="auto">
              <a:xfrm>
                <a:off x="8996363" y="5464175"/>
                <a:ext cx="7937" cy="9525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7" name="Freeform 433"/>
              <p:cNvSpPr>
                <a:spLocks noChangeAspect="1"/>
              </p:cNvSpPr>
              <p:nvPr/>
            </p:nvSpPr>
            <p:spPr bwMode="auto">
              <a:xfrm>
                <a:off x="7689850" y="4608513"/>
                <a:ext cx="4763" cy="15875"/>
              </a:xfrm>
              <a:custGeom>
                <a:avLst/>
                <a:gdLst>
                  <a:gd name="T0" fmla="*/ 2147483646 w 2"/>
                  <a:gd name="T1" fmla="*/ 2147483646 h 9"/>
                  <a:gd name="T2" fmla="*/ 2147483646 w 2"/>
                  <a:gd name="T3" fmla="*/ 2147483646 h 9"/>
                  <a:gd name="T4" fmla="*/ 0 w 2"/>
                  <a:gd name="T5" fmla="*/ 2147483646 h 9"/>
                  <a:gd name="T6" fmla="*/ 2147483646 w 2"/>
                  <a:gd name="T7" fmla="*/ 2147483646 h 9"/>
                  <a:gd name="T8" fmla="*/ 2147483646 w 2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6"/>
                    </a:moveTo>
                    <a:cubicBezTo>
                      <a:pt x="2" y="7"/>
                      <a:pt x="2" y="9"/>
                      <a:pt x="1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8" name="Freeform 434"/>
              <p:cNvSpPr>
                <a:spLocks noChangeAspect="1"/>
              </p:cNvSpPr>
              <p:nvPr/>
            </p:nvSpPr>
            <p:spPr bwMode="auto">
              <a:xfrm>
                <a:off x="7618413" y="4530725"/>
                <a:ext cx="6350" cy="7938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2147483646 w 3"/>
                  <a:gd name="T5" fmla="*/ 2147483646 h 4"/>
                  <a:gd name="T6" fmla="*/ 2147483646 w 3"/>
                  <a:gd name="T7" fmla="*/ 0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9" name="Freeform 435"/>
              <p:cNvSpPr>
                <a:spLocks noChangeAspect="1"/>
              </p:cNvSpPr>
              <p:nvPr/>
            </p:nvSpPr>
            <p:spPr bwMode="auto">
              <a:xfrm>
                <a:off x="7594600" y="4548188"/>
                <a:ext cx="3175" cy="9525"/>
              </a:xfrm>
              <a:custGeom>
                <a:avLst/>
                <a:gdLst>
                  <a:gd name="T0" fmla="*/ 2147483646 w 2"/>
                  <a:gd name="T1" fmla="*/ 2147483646 h 5"/>
                  <a:gd name="T2" fmla="*/ 0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2147483646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0" name="Freeform 436"/>
              <p:cNvSpPr>
                <a:spLocks noChangeAspect="1"/>
              </p:cNvSpPr>
              <p:nvPr/>
            </p:nvSpPr>
            <p:spPr bwMode="auto">
              <a:xfrm>
                <a:off x="8374063" y="5168900"/>
                <a:ext cx="9525" cy="6350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0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5" y="3"/>
                      <a:pt x="4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1" name="Freeform 437"/>
              <p:cNvSpPr>
                <a:spLocks noChangeAspect="1"/>
              </p:cNvSpPr>
              <p:nvPr/>
            </p:nvSpPr>
            <p:spPr bwMode="auto">
              <a:xfrm>
                <a:off x="8374063" y="5168900"/>
                <a:ext cx="9525" cy="6350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0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5" y="3"/>
                      <a:pt x="4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2" name="Freeform 438"/>
              <p:cNvSpPr>
                <a:spLocks noChangeAspect="1"/>
              </p:cNvSpPr>
              <p:nvPr/>
            </p:nvSpPr>
            <p:spPr bwMode="auto">
              <a:xfrm>
                <a:off x="8394700" y="5241925"/>
                <a:ext cx="9525" cy="4763"/>
              </a:xfrm>
              <a:custGeom>
                <a:avLst/>
                <a:gdLst>
                  <a:gd name="T0" fmla="*/ 2147483646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0 w 5"/>
                  <a:gd name="T7" fmla="*/ 2147483646 h 3"/>
                  <a:gd name="T8" fmla="*/ 2147483646 w 5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3" name="Freeform 439"/>
              <p:cNvSpPr>
                <a:spLocks noChangeAspect="1"/>
              </p:cNvSpPr>
              <p:nvPr/>
            </p:nvSpPr>
            <p:spPr bwMode="auto">
              <a:xfrm>
                <a:off x="8331200" y="5194300"/>
                <a:ext cx="7938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0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4" name="Freeform 440"/>
              <p:cNvSpPr>
                <a:spLocks noChangeAspect="1"/>
              </p:cNvSpPr>
              <p:nvPr/>
            </p:nvSpPr>
            <p:spPr bwMode="auto">
              <a:xfrm>
                <a:off x="8434388" y="5053013"/>
                <a:ext cx="4762" cy="11112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2147483646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4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5" name="Freeform 441"/>
              <p:cNvSpPr>
                <a:spLocks noChangeAspect="1"/>
              </p:cNvSpPr>
              <p:nvPr/>
            </p:nvSpPr>
            <p:spPr bwMode="auto">
              <a:xfrm>
                <a:off x="7827963" y="5143500"/>
                <a:ext cx="7937" cy="11113"/>
              </a:xfrm>
              <a:custGeom>
                <a:avLst/>
                <a:gdLst>
                  <a:gd name="T0" fmla="*/ 2147483646 w 4"/>
                  <a:gd name="T1" fmla="*/ 2147483646 h 5"/>
                  <a:gd name="T2" fmla="*/ 0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6" name="Freeform 442"/>
              <p:cNvSpPr>
                <a:spLocks noChangeAspect="1"/>
              </p:cNvSpPr>
              <p:nvPr/>
            </p:nvSpPr>
            <p:spPr bwMode="auto">
              <a:xfrm>
                <a:off x="7886700" y="5060950"/>
                <a:ext cx="4763" cy="12700"/>
              </a:xfrm>
              <a:custGeom>
                <a:avLst/>
                <a:gdLst>
                  <a:gd name="T0" fmla="*/ 2147483646 w 3"/>
                  <a:gd name="T1" fmla="*/ 2147483646 h 7"/>
                  <a:gd name="T2" fmla="*/ 2147483646 w 3"/>
                  <a:gd name="T3" fmla="*/ 2147483646 h 7"/>
                  <a:gd name="T4" fmla="*/ 2147483646 w 3"/>
                  <a:gd name="T5" fmla="*/ 2147483646 h 7"/>
                  <a:gd name="T6" fmla="*/ 2147483646 w 3"/>
                  <a:gd name="T7" fmla="*/ 2147483646 h 7"/>
                  <a:gd name="T8" fmla="*/ 2147483646 w 3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5"/>
                    </a:moveTo>
                    <a:cubicBezTo>
                      <a:pt x="2" y="6"/>
                      <a:pt x="1" y="7"/>
                      <a:pt x="1" y="7"/>
                    </a:cubicBezTo>
                    <a:cubicBezTo>
                      <a:pt x="0" y="7"/>
                      <a:pt x="1" y="5"/>
                      <a:pt x="1" y="4"/>
                    </a:cubicBezTo>
                    <a:cubicBezTo>
                      <a:pt x="1" y="3"/>
                      <a:pt x="2" y="0"/>
                      <a:pt x="3" y="1"/>
                    </a:cubicBezTo>
                    <a:cubicBezTo>
                      <a:pt x="3" y="1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7" name="Freeform 443"/>
              <p:cNvSpPr>
                <a:spLocks noChangeAspect="1"/>
              </p:cNvSpPr>
              <p:nvPr/>
            </p:nvSpPr>
            <p:spPr bwMode="auto">
              <a:xfrm>
                <a:off x="7758113" y="5006975"/>
                <a:ext cx="7937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8" name="Freeform 444"/>
              <p:cNvSpPr>
                <a:spLocks noChangeAspect="1"/>
              </p:cNvSpPr>
              <p:nvPr/>
            </p:nvSpPr>
            <p:spPr bwMode="auto">
              <a:xfrm>
                <a:off x="7793038" y="4905375"/>
                <a:ext cx="9525" cy="7938"/>
              </a:xfrm>
              <a:custGeom>
                <a:avLst/>
                <a:gdLst>
                  <a:gd name="T0" fmla="*/ 2147483646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0 w 5"/>
                  <a:gd name="T7" fmla="*/ 0 h 3"/>
                  <a:gd name="T8" fmla="*/ 2147483646 w 5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4" y="2"/>
                      <a:pt x="5" y="2"/>
                      <a:pt x="4" y="3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9" name="Freeform 445"/>
              <p:cNvSpPr>
                <a:spLocks noChangeAspect="1"/>
              </p:cNvSpPr>
              <p:nvPr/>
            </p:nvSpPr>
            <p:spPr bwMode="auto">
              <a:xfrm>
                <a:off x="7705725" y="4964113"/>
                <a:ext cx="3175" cy="11112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2147483646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0" name="Freeform 446"/>
              <p:cNvSpPr>
                <a:spLocks noChangeAspect="1"/>
              </p:cNvSpPr>
              <p:nvPr/>
            </p:nvSpPr>
            <p:spPr bwMode="auto">
              <a:xfrm>
                <a:off x="7626350" y="5219700"/>
                <a:ext cx="7938" cy="6350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1" name="Freeform 447"/>
              <p:cNvSpPr>
                <a:spLocks noChangeAspect="1"/>
              </p:cNvSpPr>
              <p:nvPr/>
            </p:nvSpPr>
            <p:spPr bwMode="auto">
              <a:xfrm>
                <a:off x="8751888" y="5381625"/>
                <a:ext cx="7937" cy="4763"/>
              </a:xfrm>
              <a:custGeom>
                <a:avLst/>
                <a:gdLst>
                  <a:gd name="T0" fmla="*/ 2147483646 w 4"/>
                  <a:gd name="T1" fmla="*/ 2147483646 h 3"/>
                  <a:gd name="T2" fmla="*/ 0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2" name="Freeform 448"/>
              <p:cNvSpPr>
                <a:spLocks noChangeAspect="1"/>
              </p:cNvSpPr>
              <p:nvPr/>
            </p:nvSpPr>
            <p:spPr bwMode="auto">
              <a:xfrm>
                <a:off x="8769350" y="5454650"/>
                <a:ext cx="7938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0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3" name="Freeform 449"/>
              <p:cNvSpPr>
                <a:spLocks noChangeAspect="1"/>
              </p:cNvSpPr>
              <p:nvPr/>
            </p:nvSpPr>
            <p:spPr bwMode="auto">
              <a:xfrm>
                <a:off x="8756650" y="5395913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4" name="Freeform 450"/>
              <p:cNvSpPr>
                <a:spLocks noChangeAspect="1"/>
              </p:cNvSpPr>
              <p:nvPr/>
            </p:nvSpPr>
            <p:spPr bwMode="auto">
              <a:xfrm>
                <a:off x="8756650" y="5426075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0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5" name="Freeform 451"/>
              <p:cNvSpPr>
                <a:spLocks noChangeAspect="1"/>
              </p:cNvSpPr>
              <p:nvPr/>
            </p:nvSpPr>
            <p:spPr bwMode="auto">
              <a:xfrm>
                <a:off x="7573963" y="4357688"/>
                <a:ext cx="3175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6" name="Freeform 452"/>
              <p:cNvSpPr>
                <a:spLocks noChangeAspect="1"/>
              </p:cNvSpPr>
              <p:nvPr/>
            </p:nvSpPr>
            <p:spPr bwMode="auto">
              <a:xfrm>
                <a:off x="7639050" y="4641850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0 w 3"/>
                  <a:gd name="T5" fmla="*/ 2147483646 h 3"/>
                  <a:gd name="T6" fmla="*/ 2147483646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7" name="Freeform 453"/>
              <p:cNvSpPr>
                <a:spLocks noChangeAspect="1"/>
              </p:cNvSpPr>
              <p:nvPr/>
            </p:nvSpPr>
            <p:spPr bwMode="auto">
              <a:xfrm>
                <a:off x="7589838" y="4521200"/>
                <a:ext cx="7937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8" name="Freeform 454"/>
              <p:cNvSpPr>
                <a:spLocks noChangeAspect="1"/>
              </p:cNvSpPr>
              <p:nvPr/>
            </p:nvSpPr>
            <p:spPr bwMode="auto">
              <a:xfrm>
                <a:off x="8710613" y="5221288"/>
                <a:ext cx="9525" cy="4762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9" name="Freeform 455"/>
              <p:cNvSpPr>
                <a:spLocks noChangeAspect="1"/>
              </p:cNvSpPr>
              <p:nvPr/>
            </p:nvSpPr>
            <p:spPr bwMode="auto">
              <a:xfrm>
                <a:off x="8326438" y="5183188"/>
                <a:ext cx="6350" cy="7937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2147483646 w 3"/>
                  <a:gd name="T5" fmla="*/ 2147483646 h 4"/>
                  <a:gd name="T6" fmla="*/ 0 w 3"/>
                  <a:gd name="T7" fmla="*/ 2147483646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0" name="Freeform 456"/>
              <p:cNvSpPr>
                <a:spLocks noChangeAspect="1"/>
              </p:cNvSpPr>
              <p:nvPr/>
            </p:nvSpPr>
            <p:spPr bwMode="auto">
              <a:xfrm>
                <a:off x="8318500" y="4975225"/>
                <a:ext cx="7938" cy="6350"/>
              </a:xfrm>
              <a:custGeom>
                <a:avLst/>
                <a:gdLst>
                  <a:gd name="T0" fmla="*/ 2147483646 w 4"/>
                  <a:gd name="T1" fmla="*/ 2147483646 h 3"/>
                  <a:gd name="T2" fmla="*/ 0 w 4"/>
                  <a:gd name="T3" fmla="*/ 2147483646 h 3"/>
                  <a:gd name="T4" fmla="*/ 2147483646 w 4"/>
                  <a:gd name="T5" fmla="*/ 0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1" name="Oval 457"/>
              <p:cNvSpPr>
                <a:spLocks noChangeAspect="1" noChangeArrowheads="1"/>
              </p:cNvSpPr>
              <p:nvPr/>
            </p:nvSpPr>
            <p:spPr bwMode="auto">
              <a:xfrm>
                <a:off x="7831138" y="4932363"/>
                <a:ext cx="6350" cy="11112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22" name="Freeform 458"/>
              <p:cNvSpPr>
                <a:spLocks noChangeAspect="1"/>
              </p:cNvSpPr>
              <p:nvPr/>
            </p:nvSpPr>
            <p:spPr bwMode="auto">
              <a:xfrm>
                <a:off x="7631113" y="5022850"/>
                <a:ext cx="7937" cy="793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3" name="Freeform 459"/>
              <p:cNvSpPr>
                <a:spLocks noChangeAspect="1"/>
              </p:cNvSpPr>
              <p:nvPr/>
            </p:nvSpPr>
            <p:spPr bwMode="auto">
              <a:xfrm>
                <a:off x="7405688" y="5514975"/>
                <a:ext cx="3175" cy="7938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4" name="Freeform 460"/>
              <p:cNvSpPr>
                <a:spLocks noChangeAspect="1"/>
              </p:cNvSpPr>
              <p:nvPr/>
            </p:nvSpPr>
            <p:spPr bwMode="auto">
              <a:xfrm>
                <a:off x="8099425" y="6084888"/>
                <a:ext cx="1588" cy="4762"/>
              </a:xfrm>
              <a:custGeom>
                <a:avLst/>
                <a:gdLst>
                  <a:gd name="T0" fmla="*/ 2147483646 w 1"/>
                  <a:gd name="T1" fmla="*/ 2147483646 h 3"/>
                  <a:gd name="T2" fmla="*/ 0 w 1"/>
                  <a:gd name="T3" fmla="*/ 2147483646 h 3"/>
                  <a:gd name="T4" fmla="*/ 0 w 1"/>
                  <a:gd name="T5" fmla="*/ 2147483646 h 3"/>
                  <a:gd name="T6" fmla="*/ 0 w 1"/>
                  <a:gd name="T7" fmla="*/ 0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5" name="Freeform 461"/>
              <p:cNvSpPr>
                <a:spLocks noChangeAspect="1"/>
              </p:cNvSpPr>
              <p:nvPr/>
            </p:nvSpPr>
            <p:spPr bwMode="auto">
              <a:xfrm>
                <a:off x="8089900" y="6227763"/>
                <a:ext cx="3175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6" name="Freeform 462"/>
              <p:cNvSpPr>
                <a:spLocks noChangeAspect="1"/>
              </p:cNvSpPr>
              <p:nvPr/>
            </p:nvSpPr>
            <p:spPr bwMode="auto">
              <a:xfrm>
                <a:off x="7866063" y="5232400"/>
                <a:ext cx="3175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7" name="Freeform 463"/>
              <p:cNvSpPr>
                <a:spLocks noChangeAspect="1"/>
              </p:cNvSpPr>
              <p:nvPr/>
            </p:nvSpPr>
            <p:spPr bwMode="auto">
              <a:xfrm>
                <a:off x="8782050" y="5500688"/>
                <a:ext cx="3175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8" name="Freeform 464"/>
              <p:cNvSpPr>
                <a:spLocks noChangeAspect="1"/>
              </p:cNvSpPr>
              <p:nvPr/>
            </p:nvSpPr>
            <p:spPr bwMode="auto">
              <a:xfrm>
                <a:off x="8715375" y="5575300"/>
                <a:ext cx="4763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9" name="Oval 465"/>
              <p:cNvSpPr>
                <a:spLocks noChangeAspect="1" noChangeArrowheads="1"/>
              </p:cNvSpPr>
              <p:nvPr/>
            </p:nvSpPr>
            <p:spPr bwMode="auto">
              <a:xfrm>
                <a:off x="8745538" y="5313363"/>
                <a:ext cx="1587" cy="3175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0" name="Freeform 466"/>
              <p:cNvSpPr>
                <a:spLocks noChangeAspect="1"/>
              </p:cNvSpPr>
              <p:nvPr/>
            </p:nvSpPr>
            <p:spPr bwMode="auto">
              <a:xfrm>
                <a:off x="8743950" y="5324475"/>
                <a:ext cx="1588" cy="7938"/>
              </a:xfrm>
              <a:custGeom>
                <a:avLst/>
                <a:gdLst>
                  <a:gd name="T0" fmla="*/ 2147483646 w 1"/>
                  <a:gd name="T1" fmla="*/ 2147483646 h 3"/>
                  <a:gd name="T2" fmla="*/ 0 w 1"/>
                  <a:gd name="T3" fmla="*/ 2147483646 h 3"/>
                  <a:gd name="T4" fmla="*/ 0 w 1"/>
                  <a:gd name="T5" fmla="*/ 2147483646 h 3"/>
                  <a:gd name="T6" fmla="*/ 0 w 1"/>
                  <a:gd name="T7" fmla="*/ 0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1" name="Freeform 467"/>
              <p:cNvSpPr>
                <a:spLocks noChangeAspect="1"/>
              </p:cNvSpPr>
              <p:nvPr/>
            </p:nvSpPr>
            <p:spPr bwMode="auto">
              <a:xfrm>
                <a:off x="8770938" y="5476875"/>
                <a:ext cx="6350" cy="9525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0 w 3"/>
                  <a:gd name="T5" fmla="*/ 2147483646 h 4"/>
                  <a:gd name="T6" fmla="*/ 2147483646 w 3"/>
                  <a:gd name="T7" fmla="*/ 0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2" name="Freeform 468"/>
              <p:cNvSpPr>
                <a:spLocks noChangeAspect="1"/>
              </p:cNvSpPr>
              <p:nvPr/>
            </p:nvSpPr>
            <p:spPr bwMode="auto">
              <a:xfrm>
                <a:off x="8750300" y="5360988"/>
                <a:ext cx="3175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3" name="Freeform 469"/>
              <p:cNvSpPr>
                <a:spLocks noChangeAspect="1"/>
              </p:cNvSpPr>
              <p:nvPr/>
            </p:nvSpPr>
            <p:spPr bwMode="auto">
              <a:xfrm>
                <a:off x="9031288" y="5437188"/>
                <a:ext cx="1587" cy="4762"/>
              </a:xfrm>
              <a:custGeom>
                <a:avLst/>
                <a:gdLst>
                  <a:gd name="T0" fmla="*/ 0 w 1"/>
                  <a:gd name="T1" fmla="*/ 2147483646 h 2"/>
                  <a:gd name="T2" fmla="*/ 0 w 1"/>
                  <a:gd name="T3" fmla="*/ 2147483646 h 2"/>
                  <a:gd name="T4" fmla="*/ 2147483646 w 1"/>
                  <a:gd name="T5" fmla="*/ 2147483646 h 2"/>
                  <a:gd name="T6" fmla="*/ 0 w 1"/>
                  <a:gd name="T7" fmla="*/ 0 h 2"/>
                  <a:gd name="T8" fmla="*/ 0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4" name="Freeform 470"/>
              <p:cNvSpPr>
                <a:spLocks noChangeAspect="1"/>
              </p:cNvSpPr>
              <p:nvPr/>
            </p:nvSpPr>
            <p:spPr bwMode="auto">
              <a:xfrm>
                <a:off x="9036050" y="5413375"/>
                <a:ext cx="4763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5" name="Freeform 471"/>
              <p:cNvSpPr>
                <a:spLocks noChangeAspect="1"/>
              </p:cNvSpPr>
              <p:nvPr/>
            </p:nvSpPr>
            <p:spPr bwMode="auto">
              <a:xfrm>
                <a:off x="9053513" y="5402263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0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6" name="Freeform 472"/>
              <p:cNvSpPr>
                <a:spLocks noChangeAspect="1"/>
              </p:cNvSpPr>
              <p:nvPr/>
            </p:nvSpPr>
            <p:spPr bwMode="auto">
              <a:xfrm>
                <a:off x="9047163" y="5395913"/>
                <a:ext cx="4762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7" name="Freeform 473"/>
              <p:cNvSpPr>
                <a:spLocks noChangeAspect="1"/>
              </p:cNvSpPr>
              <p:nvPr/>
            </p:nvSpPr>
            <p:spPr bwMode="auto">
              <a:xfrm>
                <a:off x="7721600" y="4089400"/>
                <a:ext cx="3175" cy="7938"/>
              </a:xfrm>
              <a:custGeom>
                <a:avLst/>
                <a:gdLst>
                  <a:gd name="T0" fmla="*/ 2147483646 w 1"/>
                  <a:gd name="T1" fmla="*/ 2147483646 h 3"/>
                  <a:gd name="T2" fmla="*/ 0 w 1"/>
                  <a:gd name="T3" fmla="*/ 2147483646 h 3"/>
                  <a:gd name="T4" fmla="*/ 0 w 1"/>
                  <a:gd name="T5" fmla="*/ 2147483646 h 3"/>
                  <a:gd name="T6" fmla="*/ 2147483646 w 1"/>
                  <a:gd name="T7" fmla="*/ 0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8" name="Freeform 474"/>
              <p:cNvSpPr>
                <a:spLocks noChangeAspect="1"/>
              </p:cNvSpPr>
              <p:nvPr/>
            </p:nvSpPr>
            <p:spPr bwMode="auto">
              <a:xfrm>
                <a:off x="7561263" y="4343400"/>
                <a:ext cx="4762" cy="4763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9" name="Freeform 475"/>
              <p:cNvSpPr>
                <a:spLocks noChangeAspect="1"/>
              </p:cNvSpPr>
              <p:nvPr/>
            </p:nvSpPr>
            <p:spPr bwMode="auto">
              <a:xfrm>
                <a:off x="7540625" y="4602163"/>
                <a:ext cx="4763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0" name="Freeform 476"/>
              <p:cNvSpPr>
                <a:spLocks noChangeAspect="1"/>
              </p:cNvSpPr>
              <p:nvPr/>
            </p:nvSpPr>
            <p:spPr bwMode="auto">
              <a:xfrm>
                <a:off x="7621588" y="4502150"/>
                <a:ext cx="6350" cy="4763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" name="Freeform 477"/>
              <p:cNvSpPr>
                <a:spLocks noChangeAspect="1"/>
              </p:cNvSpPr>
              <p:nvPr/>
            </p:nvSpPr>
            <p:spPr bwMode="auto">
              <a:xfrm>
                <a:off x="7700963" y="4622800"/>
                <a:ext cx="4762" cy="7938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2147483646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" name="Freeform 478"/>
              <p:cNvSpPr>
                <a:spLocks noChangeAspect="1"/>
              </p:cNvSpPr>
              <p:nvPr/>
            </p:nvSpPr>
            <p:spPr bwMode="auto">
              <a:xfrm>
                <a:off x="7631113" y="4541838"/>
                <a:ext cx="7937" cy="7937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3" name="Freeform 479"/>
              <p:cNvSpPr>
                <a:spLocks noChangeAspect="1"/>
              </p:cNvSpPr>
              <p:nvPr/>
            </p:nvSpPr>
            <p:spPr bwMode="auto">
              <a:xfrm>
                <a:off x="7543800" y="4508500"/>
                <a:ext cx="6350" cy="4763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4" name="Freeform 480"/>
              <p:cNvSpPr>
                <a:spLocks noChangeAspect="1"/>
              </p:cNvSpPr>
              <p:nvPr/>
            </p:nvSpPr>
            <p:spPr bwMode="auto">
              <a:xfrm>
                <a:off x="7661275" y="4641850"/>
                <a:ext cx="4763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0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5" name="Freeform 481"/>
              <p:cNvSpPr>
                <a:spLocks noChangeAspect="1"/>
              </p:cNvSpPr>
              <p:nvPr/>
            </p:nvSpPr>
            <p:spPr bwMode="auto">
              <a:xfrm>
                <a:off x="7535863" y="4572000"/>
                <a:ext cx="3175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6" name="Freeform 482"/>
              <p:cNvSpPr>
                <a:spLocks noChangeAspect="1"/>
              </p:cNvSpPr>
              <p:nvPr/>
            </p:nvSpPr>
            <p:spPr bwMode="auto">
              <a:xfrm>
                <a:off x="7569200" y="4594225"/>
                <a:ext cx="4763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7" name="Freeform 483"/>
              <p:cNvSpPr>
                <a:spLocks noChangeAspect="1"/>
              </p:cNvSpPr>
              <p:nvPr/>
            </p:nvSpPr>
            <p:spPr bwMode="auto">
              <a:xfrm>
                <a:off x="8731250" y="5249863"/>
                <a:ext cx="4763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8" name="Freeform 484"/>
              <p:cNvSpPr>
                <a:spLocks noChangeAspect="1"/>
              </p:cNvSpPr>
              <p:nvPr/>
            </p:nvSpPr>
            <p:spPr bwMode="auto">
              <a:xfrm>
                <a:off x="8724900" y="5235575"/>
                <a:ext cx="4763" cy="6350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" name="Freeform 485"/>
              <p:cNvSpPr>
                <a:spLocks noChangeAspect="1"/>
              </p:cNvSpPr>
              <p:nvPr/>
            </p:nvSpPr>
            <p:spPr bwMode="auto">
              <a:xfrm>
                <a:off x="8604250" y="5189538"/>
                <a:ext cx="4763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" name="Freeform 486"/>
              <p:cNvSpPr>
                <a:spLocks noChangeAspect="1"/>
              </p:cNvSpPr>
              <p:nvPr/>
            </p:nvSpPr>
            <p:spPr bwMode="auto">
              <a:xfrm>
                <a:off x="8513763" y="5156200"/>
                <a:ext cx="4762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" name="Freeform 487"/>
              <p:cNvSpPr>
                <a:spLocks noChangeAspect="1"/>
              </p:cNvSpPr>
              <p:nvPr/>
            </p:nvSpPr>
            <p:spPr bwMode="auto">
              <a:xfrm>
                <a:off x="8493125" y="5159375"/>
                <a:ext cx="3175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" name="Freeform 488"/>
              <p:cNvSpPr>
                <a:spLocks noChangeAspect="1"/>
              </p:cNvSpPr>
              <p:nvPr/>
            </p:nvSpPr>
            <p:spPr bwMode="auto">
              <a:xfrm>
                <a:off x="8469313" y="5103813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" name="Freeform 489"/>
              <p:cNvSpPr>
                <a:spLocks noChangeAspect="1"/>
              </p:cNvSpPr>
              <p:nvPr/>
            </p:nvSpPr>
            <p:spPr bwMode="auto">
              <a:xfrm>
                <a:off x="8456613" y="5111750"/>
                <a:ext cx="4762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" name="Freeform 490"/>
              <p:cNvSpPr>
                <a:spLocks noChangeAspect="1"/>
              </p:cNvSpPr>
              <p:nvPr/>
            </p:nvSpPr>
            <p:spPr bwMode="auto">
              <a:xfrm>
                <a:off x="8553450" y="5156200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" name="Freeform 491"/>
              <p:cNvSpPr>
                <a:spLocks noChangeAspect="1"/>
              </p:cNvSpPr>
              <p:nvPr/>
            </p:nvSpPr>
            <p:spPr bwMode="auto">
              <a:xfrm>
                <a:off x="8501063" y="5160963"/>
                <a:ext cx="6350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" name="Freeform 492"/>
              <p:cNvSpPr>
                <a:spLocks noChangeAspect="1"/>
              </p:cNvSpPr>
              <p:nvPr/>
            </p:nvSpPr>
            <p:spPr bwMode="auto">
              <a:xfrm>
                <a:off x="8482013" y="513238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0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" name="Freeform 493"/>
              <p:cNvSpPr>
                <a:spLocks noChangeAspect="1"/>
              </p:cNvSpPr>
              <p:nvPr/>
            </p:nvSpPr>
            <p:spPr bwMode="auto">
              <a:xfrm>
                <a:off x="8318500" y="5175250"/>
                <a:ext cx="3175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" name="Freeform 494"/>
              <p:cNvSpPr>
                <a:spLocks noChangeAspect="1"/>
              </p:cNvSpPr>
              <p:nvPr/>
            </p:nvSpPr>
            <p:spPr bwMode="auto">
              <a:xfrm>
                <a:off x="8308975" y="4941888"/>
                <a:ext cx="4763" cy="1587"/>
              </a:xfrm>
              <a:custGeom>
                <a:avLst/>
                <a:gdLst>
                  <a:gd name="T0" fmla="*/ 2147483646 w 3"/>
                  <a:gd name="T1" fmla="*/ 2147483646 h 1"/>
                  <a:gd name="T2" fmla="*/ 0 w 3"/>
                  <a:gd name="T3" fmla="*/ 2147483646 h 1"/>
                  <a:gd name="T4" fmla="*/ 2147483646 w 3"/>
                  <a:gd name="T5" fmla="*/ 0 h 1"/>
                  <a:gd name="T6" fmla="*/ 2147483646 w 3"/>
                  <a:gd name="T7" fmla="*/ 2147483646 h 1"/>
                  <a:gd name="T8" fmla="*/ 2147483646 w 3"/>
                  <a:gd name="T9" fmla="*/ 214748364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" name="Freeform 495"/>
              <p:cNvSpPr>
                <a:spLocks noChangeAspect="1"/>
              </p:cNvSpPr>
              <p:nvPr/>
            </p:nvSpPr>
            <p:spPr bwMode="auto">
              <a:xfrm>
                <a:off x="8426450" y="5033963"/>
                <a:ext cx="3175" cy="3175"/>
              </a:xfrm>
              <a:custGeom>
                <a:avLst/>
                <a:gdLst>
                  <a:gd name="T0" fmla="*/ 0 w 1"/>
                  <a:gd name="T1" fmla="*/ 2147483646 h 2"/>
                  <a:gd name="T2" fmla="*/ 0 w 1"/>
                  <a:gd name="T3" fmla="*/ 0 h 2"/>
                  <a:gd name="T4" fmla="*/ 2147483646 w 1"/>
                  <a:gd name="T5" fmla="*/ 2147483646 h 2"/>
                  <a:gd name="T6" fmla="*/ 2147483646 w 1"/>
                  <a:gd name="T7" fmla="*/ 2147483646 h 2"/>
                  <a:gd name="T8" fmla="*/ 0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" name="Freeform 496"/>
              <p:cNvSpPr>
                <a:spLocks noChangeAspect="1"/>
              </p:cNvSpPr>
              <p:nvPr/>
            </p:nvSpPr>
            <p:spPr bwMode="auto">
              <a:xfrm>
                <a:off x="8027988" y="5151438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0 w 2"/>
                  <a:gd name="T3" fmla="*/ 2147483646 h 2"/>
                  <a:gd name="T4" fmla="*/ 2147483646 w 2"/>
                  <a:gd name="T5" fmla="*/ 0 h 2"/>
                  <a:gd name="T6" fmla="*/ 2147483646 w 2"/>
                  <a:gd name="T7" fmla="*/ 2147483646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" name="Freeform 497"/>
              <p:cNvSpPr>
                <a:spLocks noChangeAspect="1"/>
              </p:cNvSpPr>
              <p:nvPr/>
            </p:nvSpPr>
            <p:spPr bwMode="auto">
              <a:xfrm>
                <a:off x="7932738" y="4933950"/>
                <a:ext cx="6350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" name="Freeform 498"/>
              <p:cNvSpPr>
                <a:spLocks noChangeAspect="1"/>
              </p:cNvSpPr>
              <p:nvPr/>
            </p:nvSpPr>
            <p:spPr bwMode="auto">
              <a:xfrm>
                <a:off x="7896225" y="5030788"/>
                <a:ext cx="4763" cy="3175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" name="Oval 499"/>
              <p:cNvSpPr>
                <a:spLocks noChangeAspect="1" noChangeArrowheads="1"/>
              </p:cNvSpPr>
              <p:nvPr/>
            </p:nvSpPr>
            <p:spPr bwMode="auto">
              <a:xfrm>
                <a:off x="7769225" y="5113338"/>
                <a:ext cx="3175" cy="7937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64" name="Freeform 500"/>
              <p:cNvSpPr>
                <a:spLocks noChangeAspect="1"/>
              </p:cNvSpPr>
              <p:nvPr/>
            </p:nvSpPr>
            <p:spPr bwMode="auto">
              <a:xfrm>
                <a:off x="7735888" y="5141913"/>
                <a:ext cx="1587" cy="3175"/>
              </a:xfrm>
              <a:custGeom>
                <a:avLst/>
                <a:gdLst>
                  <a:gd name="T0" fmla="*/ 2147483646 w 1"/>
                  <a:gd name="T1" fmla="*/ 2147483646 h 2"/>
                  <a:gd name="T2" fmla="*/ 0 w 1"/>
                  <a:gd name="T3" fmla="*/ 2147483646 h 2"/>
                  <a:gd name="T4" fmla="*/ 0 w 1"/>
                  <a:gd name="T5" fmla="*/ 2147483646 h 2"/>
                  <a:gd name="T6" fmla="*/ 0 w 1"/>
                  <a:gd name="T7" fmla="*/ 0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" name="Freeform 501"/>
              <p:cNvSpPr>
                <a:spLocks noChangeAspect="1"/>
              </p:cNvSpPr>
              <p:nvPr/>
            </p:nvSpPr>
            <p:spPr bwMode="auto">
              <a:xfrm>
                <a:off x="7797800" y="5135563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" name="Freeform 502"/>
              <p:cNvSpPr>
                <a:spLocks noChangeAspect="1"/>
              </p:cNvSpPr>
              <p:nvPr/>
            </p:nvSpPr>
            <p:spPr bwMode="auto">
              <a:xfrm>
                <a:off x="7799388" y="5141913"/>
                <a:ext cx="3175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" name="Freeform 503"/>
              <p:cNvSpPr>
                <a:spLocks noChangeAspect="1"/>
              </p:cNvSpPr>
              <p:nvPr/>
            </p:nvSpPr>
            <p:spPr bwMode="auto">
              <a:xfrm>
                <a:off x="7751763" y="4989513"/>
                <a:ext cx="7937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8" name="Freeform 504"/>
              <p:cNvSpPr>
                <a:spLocks noChangeAspect="1"/>
              </p:cNvSpPr>
              <p:nvPr/>
            </p:nvSpPr>
            <p:spPr bwMode="auto">
              <a:xfrm>
                <a:off x="7807325" y="491648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9" name="Freeform 505"/>
              <p:cNvSpPr>
                <a:spLocks noChangeAspect="1"/>
              </p:cNvSpPr>
              <p:nvPr/>
            </p:nvSpPr>
            <p:spPr bwMode="auto">
              <a:xfrm>
                <a:off x="7654925" y="5075238"/>
                <a:ext cx="3175" cy="4762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0" name="Freeform 506"/>
              <p:cNvSpPr>
                <a:spLocks noChangeAspect="1"/>
              </p:cNvSpPr>
              <p:nvPr/>
            </p:nvSpPr>
            <p:spPr bwMode="auto">
              <a:xfrm>
                <a:off x="7646988" y="5062538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0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1" name="Freeform 507"/>
              <p:cNvSpPr>
                <a:spLocks noChangeAspect="1"/>
              </p:cNvSpPr>
              <p:nvPr/>
            </p:nvSpPr>
            <p:spPr bwMode="auto">
              <a:xfrm>
                <a:off x="7740650" y="4891088"/>
                <a:ext cx="4763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2" name="Freeform 508"/>
              <p:cNvSpPr>
                <a:spLocks noChangeAspect="1"/>
              </p:cNvSpPr>
              <p:nvPr/>
            </p:nvSpPr>
            <p:spPr bwMode="auto">
              <a:xfrm>
                <a:off x="7739063" y="4883150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3" name="Freeform 509"/>
              <p:cNvSpPr>
                <a:spLocks noChangeAspect="1"/>
              </p:cNvSpPr>
              <p:nvPr/>
            </p:nvSpPr>
            <p:spPr bwMode="auto">
              <a:xfrm>
                <a:off x="7745413" y="4903788"/>
                <a:ext cx="3175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4" name="Freeform 510"/>
              <p:cNvSpPr>
                <a:spLocks noChangeAspect="1"/>
              </p:cNvSpPr>
              <p:nvPr/>
            </p:nvSpPr>
            <p:spPr bwMode="auto">
              <a:xfrm>
                <a:off x="7634288" y="4956175"/>
                <a:ext cx="4762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5" name="Freeform 511"/>
              <p:cNvSpPr>
                <a:spLocks noChangeAspect="1"/>
              </p:cNvSpPr>
              <p:nvPr/>
            </p:nvSpPr>
            <p:spPr bwMode="auto">
              <a:xfrm>
                <a:off x="7650163" y="4959350"/>
                <a:ext cx="4762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2147483646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6" name="Freeform 512"/>
              <p:cNvSpPr>
                <a:spLocks noChangeAspect="1"/>
              </p:cNvSpPr>
              <p:nvPr/>
            </p:nvSpPr>
            <p:spPr bwMode="auto">
              <a:xfrm>
                <a:off x="7740650" y="4914900"/>
                <a:ext cx="1588" cy="4763"/>
              </a:xfrm>
              <a:custGeom>
                <a:avLst/>
                <a:gdLst>
                  <a:gd name="T0" fmla="*/ 2147483646 w 1"/>
                  <a:gd name="T1" fmla="*/ 2147483646 h 2"/>
                  <a:gd name="T2" fmla="*/ 0 w 1"/>
                  <a:gd name="T3" fmla="*/ 2147483646 h 2"/>
                  <a:gd name="T4" fmla="*/ 0 w 1"/>
                  <a:gd name="T5" fmla="*/ 2147483646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7" name="Freeform 513"/>
              <p:cNvSpPr>
                <a:spLocks noChangeAspect="1"/>
              </p:cNvSpPr>
              <p:nvPr/>
            </p:nvSpPr>
            <p:spPr bwMode="auto">
              <a:xfrm>
                <a:off x="7739063" y="4924425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8" name="Oval 514"/>
              <p:cNvSpPr>
                <a:spLocks noChangeAspect="1" noChangeArrowheads="1"/>
              </p:cNvSpPr>
              <p:nvPr/>
            </p:nvSpPr>
            <p:spPr bwMode="auto">
              <a:xfrm>
                <a:off x="7631113" y="5006975"/>
                <a:ext cx="4762" cy="635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79" name="Freeform 515"/>
              <p:cNvSpPr>
                <a:spLocks noChangeAspect="1"/>
              </p:cNvSpPr>
              <p:nvPr/>
            </p:nvSpPr>
            <p:spPr bwMode="auto">
              <a:xfrm>
                <a:off x="7654925" y="5151438"/>
                <a:ext cx="3175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0" name="Freeform 516"/>
              <p:cNvSpPr>
                <a:spLocks noChangeAspect="1"/>
              </p:cNvSpPr>
              <p:nvPr/>
            </p:nvSpPr>
            <p:spPr bwMode="auto">
              <a:xfrm>
                <a:off x="7594600" y="5213350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1" name="Freeform 517"/>
              <p:cNvSpPr>
                <a:spLocks noChangeAspect="1"/>
              </p:cNvSpPr>
              <p:nvPr/>
            </p:nvSpPr>
            <p:spPr bwMode="auto">
              <a:xfrm>
                <a:off x="7635875" y="5145088"/>
                <a:ext cx="14288" cy="14287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2147483646 w 7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1"/>
                    </a:moveTo>
                    <a:cubicBezTo>
                      <a:pt x="7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2" y="2"/>
                      <a:pt x="3" y="1"/>
                    </a:cubicBezTo>
                    <a:cubicBezTo>
                      <a:pt x="4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2" name="Freeform 518"/>
              <p:cNvSpPr>
                <a:spLocks noChangeAspect="1"/>
              </p:cNvSpPr>
              <p:nvPr/>
            </p:nvSpPr>
            <p:spPr bwMode="auto">
              <a:xfrm>
                <a:off x="7664450" y="5143500"/>
                <a:ext cx="22225" cy="11113"/>
              </a:xfrm>
              <a:custGeom>
                <a:avLst/>
                <a:gdLst>
                  <a:gd name="T0" fmla="*/ 2147483646 w 11"/>
                  <a:gd name="T1" fmla="*/ 2147483646 h 5"/>
                  <a:gd name="T2" fmla="*/ 2147483646 w 11"/>
                  <a:gd name="T3" fmla="*/ 2147483646 h 5"/>
                  <a:gd name="T4" fmla="*/ 2147483646 w 11"/>
                  <a:gd name="T5" fmla="*/ 2147483646 h 5"/>
                  <a:gd name="T6" fmla="*/ 2147483646 w 11"/>
                  <a:gd name="T7" fmla="*/ 2147483646 h 5"/>
                  <a:gd name="T8" fmla="*/ 2147483646 w 11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" y="1"/>
                    </a:moveTo>
                    <a:cubicBezTo>
                      <a:pt x="4" y="0"/>
                      <a:pt x="7" y="0"/>
                      <a:pt x="10" y="1"/>
                    </a:cubicBezTo>
                    <a:cubicBezTo>
                      <a:pt x="11" y="2"/>
                      <a:pt x="11" y="4"/>
                      <a:pt x="10" y="4"/>
                    </a:cubicBezTo>
                    <a:cubicBezTo>
                      <a:pt x="7" y="5"/>
                      <a:pt x="4" y="4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3" name="Freeform 519"/>
              <p:cNvSpPr>
                <a:spLocks noChangeAspect="1"/>
              </p:cNvSpPr>
              <p:nvPr/>
            </p:nvSpPr>
            <p:spPr bwMode="auto">
              <a:xfrm>
                <a:off x="7696200" y="5129213"/>
                <a:ext cx="30163" cy="12700"/>
              </a:xfrm>
              <a:custGeom>
                <a:avLst/>
                <a:gdLst>
                  <a:gd name="T0" fmla="*/ 2147483646 w 15"/>
                  <a:gd name="T1" fmla="*/ 2147483646 h 7"/>
                  <a:gd name="T2" fmla="*/ 2147483646 w 15"/>
                  <a:gd name="T3" fmla="*/ 2147483646 h 7"/>
                  <a:gd name="T4" fmla="*/ 2147483646 w 15"/>
                  <a:gd name="T5" fmla="*/ 2147483646 h 7"/>
                  <a:gd name="T6" fmla="*/ 2147483646 w 15"/>
                  <a:gd name="T7" fmla="*/ 2147483646 h 7"/>
                  <a:gd name="T8" fmla="*/ 2147483646 w 15"/>
                  <a:gd name="T9" fmla="*/ 2147483646 h 7"/>
                  <a:gd name="T10" fmla="*/ 2147483646 w 15"/>
                  <a:gd name="T11" fmla="*/ 2147483646 h 7"/>
                  <a:gd name="T12" fmla="*/ 2147483646 w 15"/>
                  <a:gd name="T13" fmla="*/ 2147483646 h 7"/>
                  <a:gd name="T14" fmla="*/ 2147483646 w 15"/>
                  <a:gd name="T15" fmla="*/ 214748364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3" y="1"/>
                    </a:moveTo>
                    <a:cubicBezTo>
                      <a:pt x="1" y="2"/>
                      <a:pt x="0" y="5"/>
                      <a:pt x="1" y="6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7" y="5"/>
                      <a:pt x="9" y="6"/>
                      <a:pt x="11" y="6"/>
                    </a:cubicBezTo>
                    <a:cubicBezTo>
                      <a:pt x="13" y="5"/>
                      <a:pt x="15" y="4"/>
                      <a:pt x="15" y="2"/>
                    </a:cubicBezTo>
                    <a:cubicBezTo>
                      <a:pt x="15" y="1"/>
                      <a:pt x="12" y="1"/>
                      <a:pt x="11" y="1"/>
                    </a:cubicBezTo>
                    <a:cubicBezTo>
                      <a:pt x="9" y="1"/>
                      <a:pt x="8" y="2"/>
                      <a:pt x="6" y="2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4" name="Freeform 520"/>
              <p:cNvSpPr>
                <a:spLocks noChangeAspect="1"/>
              </p:cNvSpPr>
              <p:nvPr/>
            </p:nvSpPr>
            <p:spPr bwMode="auto">
              <a:xfrm>
                <a:off x="7612063" y="5040313"/>
                <a:ext cx="14287" cy="25400"/>
              </a:xfrm>
              <a:custGeom>
                <a:avLst/>
                <a:gdLst>
                  <a:gd name="T0" fmla="*/ 2147483646 w 7"/>
                  <a:gd name="T1" fmla="*/ 2147483646 h 13"/>
                  <a:gd name="T2" fmla="*/ 2147483646 w 7"/>
                  <a:gd name="T3" fmla="*/ 2147483646 h 13"/>
                  <a:gd name="T4" fmla="*/ 2147483646 w 7"/>
                  <a:gd name="T5" fmla="*/ 2147483646 h 13"/>
                  <a:gd name="T6" fmla="*/ 2147483646 w 7"/>
                  <a:gd name="T7" fmla="*/ 2147483646 h 13"/>
                  <a:gd name="T8" fmla="*/ 2147483646 w 7"/>
                  <a:gd name="T9" fmla="*/ 2147483646 h 13"/>
                  <a:gd name="T10" fmla="*/ 2147483646 w 7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5" y="1"/>
                    </a:moveTo>
                    <a:cubicBezTo>
                      <a:pt x="7" y="1"/>
                      <a:pt x="6" y="4"/>
                      <a:pt x="6" y="5"/>
                    </a:cubicBezTo>
                    <a:cubicBezTo>
                      <a:pt x="5" y="8"/>
                      <a:pt x="5" y="10"/>
                      <a:pt x="4" y="12"/>
                    </a:cubicBezTo>
                    <a:cubicBezTo>
                      <a:pt x="3" y="13"/>
                      <a:pt x="1" y="12"/>
                      <a:pt x="1" y="11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5" name="Freeform 521"/>
              <p:cNvSpPr>
                <a:spLocks noChangeAspect="1"/>
              </p:cNvSpPr>
              <p:nvPr/>
            </p:nvSpPr>
            <p:spPr bwMode="auto">
              <a:xfrm>
                <a:off x="7599363" y="5056188"/>
                <a:ext cx="11112" cy="9525"/>
              </a:xfrm>
              <a:custGeom>
                <a:avLst/>
                <a:gdLst>
                  <a:gd name="T0" fmla="*/ 2147483646 w 5"/>
                  <a:gd name="T1" fmla="*/ 0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6" name="Freeform 522"/>
              <p:cNvSpPr>
                <a:spLocks noChangeAspect="1"/>
              </p:cNvSpPr>
              <p:nvPr/>
            </p:nvSpPr>
            <p:spPr bwMode="auto">
              <a:xfrm>
                <a:off x="7621588" y="5033963"/>
                <a:ext cx="19050" cy="39687"/>
              </a:xfrm>
              <a:custGeom>
                <a:avLst/>
                <a:gdLst>
                  <a:gd name="T0" fmla="*/ 2147483646 w 9"/>
                  <a:gd name="T1" fmla="*/ 2147483646 h 20"/>
                  <a:gd name="T2" fmla="*/ 2147483646 w 9"/>
                  <a:gd name="T3" fmla="*/ 2147483646 h 20"/>
                  <a:gd name="T4" fmla="*/ 2147483646 w 9"/>
                  <a:gd name="T5" fmla="*/ 2147483646 h 20"/>
                  <a:gd name="T6" fmla="*/ 2147483646 w 9"/>
                  <a:gd name="T7" fmla="*/ 2147483646 h 20"/>
                  <a:gd name="T8" fmla="*/ 2147483646 w 9"/>
                  <a:gd name="T9" fmla="*/ 2147483646 h 20"/>
                  <a:gd name="T10" fmla="*/ 2147483646 w 9"/>
                  <a:gd name="T11" fmla="*/ 2147483646 h 20"/>
                  <a:gd name="T12" fmla="*/ 2147483646 w 9"/>
                  <a:gd name="T13" fmla="*/ 2147483646 h 20"/>
                  <a:gd name="T14" fmla="*/ 2147483646 w 9"/>
                  <a:gd name="T15" fmla="*/ 2147483646 h 20"/>
                  <a:gd name="T16" fmla="*/ 2147483646 w 9"/>
                  <a:gd name="T17" fmla="*/ 2147483646 h 20"/>
                  <a:gd name="T18" fmla="*/ 2147483646 w 9"/>
                  <a:gd name="T19" fmla="*/ 2147483646 h 20"/>
                  <a:gd name="T20" fmla="*/ 2147483646 w 9"/>
                  <a:gd name="T21" fmla="*/ 2147483646 h 20"/>
                  <a:gd name="T22" fmla="*/ 2147483646 w 9"/>
                  <a:gd name="T23" fmla="*/ 2147483646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20">
                    <a:moveTo>
                      <a:pt x="8" y="1"/>
                    </a:moveTo>
                    <a:cubicBezTo>
                      <a:pt x="9" y="1"/>
                      <a:pt x="9" y="3"/>
                      <a:pt x="8" y="4"/>
                    </a:cubicBezTo>
                    <a:cubicBezTo>
                      <a:pt x="7" y="5"/>
                      <a:pt x="6" y="3"/>
                      <a:pt x="5" y="4"/>
                    </a:cubicBezTo>
                    <a:cubicBezTo>
                      <a:pt x="4" y="6"/>
                      <a:pt x="3" y="9"/>
                      <a:pt x="4" y="12"/>
                    </a:cubicBezTo>
                    <a:cubicBezTo>
                      <a:pt x="4" y="13"/>
                      <a:pt x="7" y="12"/>
                      <a:pt x="7" y="13"/>
                    </a:cubicBezTo>
                    <a:cubicBezTo>
                      <a:pt x="8" y="13"/>
                      <a:pt x="7" y="15"/>
                      <a:pt x="6" y="16"/>
                    </a:cubicBezTo>
                    <a:cubicBezTo>
                      <a:pt x="5" y="16"/>
                      <a:pt x="4" y="15"/>
                      <a:pt x="3" y="16"/>
                    </a:cubicBezTo>
                    <a:cubicBezTo>
                      <a:pt x="2" y="17"/>
                      <a:pt x="2" y="20"/>
                      <a:pt x="1" y="19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2" y="11"/>
                      <a:pt x="3" y="8"/>
                      <a:pt x="3" y="5"/>
                    </a:cubicBezTo>
                    <a:cubicBezTo>
                      <a:pt x="4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7" name="Freeform 523"/>
              <p:cNvSpPr>
                <a:spLocks noChangeAspect="1"/>
              </p:cNvSpPr>
              <p:nvPr/>
            </p:nvSpPr>
            <p:spPr bwMode="auto">
              <a:xfrm>
                <a:off x="7677150" y="5151438"/>
                <a:ext cx="58738" cy="33337"/>
              </a:xfrm>
              <a:custGeom>
                <a:avLst/>
                <a:gdLst>
                  <a:gd name="T0" fmla="*/ 2147483646 w 29"/>
                  <a:gd name="T1" fmla="*/ 2147483646 h 17"/>
                  <a:gd name="T2" fmla="*/ 2147483646 w 29"/>
                  <a:gd name="T3" fmla="*/ 2147483646 h 17"/>
                  <a:gd name="T4" fmla="*/ 2147483646 w 29"/>
                  <a:gd name="T5" fmla="*/ 2147483646 h 17"/>
                  <a:gd name="T6" fmla="*/ 2147483646 w 29"/>
                  <a:gd name="T7" fmla="*/ 2147483646 h 17"/>
                  <a:gd name="T8" fmla="*/ 2147483646 w 29"/>
                  <a:gd name="T9" fmla="*/ 2147483646 h 17"/>
                  <a:gd name="T10" fmla="*/ 2147483646 w 29"/>
                  <a:gd name="T11" fmla="*/ 2147483646 h 17"/>
                  <a:gd name="T12" fmla="*/ 2147483646 w 29"/>
                  <a:gd name="T13" fmla="*/ 2147483646 h 17"/>
                  <a:gd name="T14" fmla="*/ 2147483646 w 29"/>
                  <a:gd name="T15" fmla="*/ 2147483646 h 17"/>
                  <a:gd name="T16" fmla="*/ 2147483646 w 29"/>
                  <a:gd name="T17" fmla="*/ 2147483646 h 17"/>
                  <a:gd name="T18" fmla="*/ 2147483646 w 29"/>
                  <a:gd name="T19" fmla="*/ 2147483646 h 17"/>
                  <a:gd name="T20" fmla="*/ 0 w 29"/>
                  <a:gd name="T21" fmla="*/ 2147483646 h 17"/>
                  <a:gd name="T22" fmla="*/ 2147483646 w 29"/>
                  <a:gd name="T23" fmla="*/ 2147483646 h 17"/>
                  <a:gd name="T24" fmla="*/ 2147483646 w 29"/>
                  <a:gd name="T25" fmla="*/ 214748364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17">
                    <a:moveTo>
                      <a:pt x="3" y="17"/>
                    </a:moveTo>
                    <a:cubicBezTo>
                      <a:pt x="4" y="17"/>
                      <a:pt x="6" y="16"/>
                      <a:pt x="8" y="15"/>
                    </a:cubicBezTo>
                    <a:cubicBezTo>
                      <a:pt x="9" y="14"/>
                      <a:pt x="11" y="13"/>
                      <a:pt x="13" y="12"/>
                    </a:cubicBezTo>
                    <a:cubicBezTo>
                      <a:pt x="15" y="11"/>
                      <a:pt x="18" y="10"/>
                      <a:pt x="20" y="9"/>
                    </a:cubicBezTo>
                    <a:cubicBezTo>
                      <a:pt x="21" y="9"/>
                      <a:pt x="22" y="7"/>
                      <a:pt x="23" y="7"/>
                    </a:cubicBezTo>
                    <a:cubicBezTo>
                      <a:pt x="24" y="5"/>
                      <a:pt x="27" y="5"/>
                      <a:pt x="28" y="3"/>
                    </a:cubicBezTo>
                    <a:cubicBezTo>
                      <a:pt x="29" y="3"/>
                      <a:pt x="29" y="1"/>
                      <a:pt x="29" y="1"/>
                    </a:cubicBezTo>
                    <a:cubicBezTo>
                      <a:pt x="27" y="0"/>
                      <a:pt x="26" y="1"/>
                      <a:pt x="24" y="1"/>
                    </a:cubicBezTo>
                    <a:cubicBezTo>
                      <a:pt x="21" y="1"/>
                      <a:pt x="17" y="2"/>
                      <a:pt x="14" y="2"/>
                    </a:cubicBezTo>
                    <a:cubicBezTo>
                      <a:pt x="10" y="3"/>
                      <a:pt x="7" y="3"/>
                      <a:pt x="4" y="4"/>
                    </a:cubicBezTo>
                    <a:cubicBezTo>
                      <a:pt x="2" y="5"/>
                      <a:pt x="1" y="8"/>
                      <a:pt x="0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3" y="14"/>
                      <a:pt x="3" y="16"/>
                      <a:pt x="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8" name="Freeform 524"/>
              <p:cNvSpPr>
                <a:spLocks noChangeAspect="1"/>
              </p:cNvSpPr>
              <p:nvPr/>
            </p:nvSpPr>
            <p:spPr bwMode="auto">
              <a:xfrm>
                <a:off x="7666038" y="4953000"/>
                <a:ext cx="28575" cy="12700"/>
              </a:xfrm>
              <a:custGeom>
                <a:avLst/>
                <a:gdLst>
                  <a:gd name="T0" fmla="*/ 2147483646 w 14"/>
                  <a:gd name="T1" fmla="*/ 2147483646 h 7"/>
                  <a:gd name="T2" fmla="*/ 2147483646 w 14"/>
                  <a:gd name="T3" fmla="*/ 2147483646 h 7"/>
                  <a:gd name="T4" fmla="*/ 2147483646 w 14"/>
                  <a:gd name="T5" fmla="*/ 2147483646 h 7"/>
                  <a:gd name="T6" fmla="*/ 2147483646 w 14"/>
                  <a:gd name="T7" fmla="*/ 2147483646 h 7"/>
                  <a:gd name="T8" fmla="*/ 2147483646 w 14"/>
                  <a:gd name="T9" fmla="*/ 2147483646 h 7"/>
                  <a:gd name="T10" fmla="*/ 2147483646 w 14"/>
                  <a:gd name="T11" fmla="*/ 2147483646 h 7"/>
                  <a:gd name="T12" fmla="*/ 2147483646 w 14"/>
                  <a:gd name="T13" fmla="*/ 214748364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3" y="1"/>
                    </a:moveTo>
                    <a:cubicBezTo>
                      <a:pt x="5" y="0"/>
                      <a:pt x="8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4" y="4"/>
                      <a:pt x="12" y="5"/>
                      <a:pt x="11" y="5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3" y="5"/>
                      <a:pt x="2" y="7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9" name="Freeform 525"/>
              <p:cNvSpPr>
                <a:spLocks noChangeAspect="1"/>
              </p:cNvSpPr>
              <p:nvPr/>
            </p:nvSpPr>
            <p:spPr bwMode="auto">
              <a:xfrm>
                <a:off x="7627938" y="4940300"/>
                <a:ext cx="26987" cy="14288"/>
              </a:xfrm>
              <a:custGeom>
                <a:avLst/>
                <a:gdLst>
                  <a:gd name="T0" fmla="*/ 2147483646 w 13"/>
                  <a:gd name="T1" fmla="*/ 2147483646 h 8"/>
                  <a:gd name="T2" fmla="*/ 2147483646 w 13"/>
                  <a:gd name="T3" fmla="*/ 2147483646 h 8"/>
                  <a:gd name="T4" fmla="*/ 2147483646 w 13"/>
                  <a:gd name="T5" fmla="*/ 2147483646 h 8"/>
                  <a:gd name="T6" fmla="*/ 2147483646 w 13"/>
                  <a:gd name="T7" fmla="*/ 2147483646 h 8"/>
                  <a:gd name="T8" fmla="*/ 2147483646 w 13"/>
                  <a:gd name="T9" fmla="*/ 2147483646 h 8"/>
                  <a:gd name="T10" fmla="*/ 2147483646 w 13"/>
                  <a:gd name="T11" fmla="*/ 2147483646 h 8"/>
                  <a:gd name="T12" fmla="*/ 2147483646 w 13"/>
                  <a:gd name="T13" fmla="*/ 2147483646 h 8"/>
                  <a:gd name="T14" fmla="*/ 2147483646 w 13"/>
                  <a:gd name="T15" fmla="*/ 2147483646 h 8"/>
                  <a:gd name="T16" fmla="*/ 2147483646 w 13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7" y="3"/>
                    </a:moveTo>
                    <a:cubicBezTo>
                      <a:pt x="8" y="3"/>
                      <a:pt x="9" y="0"/>
                      <a:pt x="10" y="1"/>
                    </a:cubicBezTo>
                    <a:cubicBezTo>
                      <a:pt x="12" y="2"/>
                      <a:pt x="13" y="5"/>
                      <a:pt x="12" y="6"/>
                    </a:cubicBezTo>
                    <a:cubicBezTo>
                      <a:pt x="11" y="8"/>
                      <a:pt x="9" y="5"/>
                      <a:pt x="8" y="5"/>
                    </a:cubicBezTo>
                    <a:cubicBezTo>
                      <a:pt x="7" y="5"/>
                      <a:pt x="6" y="7"/>
                      <a:pt x="5" y="6"/>
                    </a:cubicBezTo>
                    <a:cubicBezTo>
                      <a:pt x="4" y="6"/>
                      <a:pt x="5" y="5"/>
                      <a:pt x="4" y="5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5"/>
                      <a:pt x="0" y="2"/>
                      <a:pt x="1" y="2"/>
                    </a:cubicBezTo>
                    <a:cubicBezTo>
                      <a:pt x="3" y="1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0" name="Freeform 526"/>
              <p:cNvSpPr>
                <a:spLocks noChangeAspect="1"/>
              </p:cNvSpPr>
              <p:nvPr/>
            </p:nvSpPr>
            <p:spPr bwMode="auto">
              <a:xfrm>
                <a:off x="7696200" y="4956175"/>
                <a:ext cx="25400" cy="4763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2147483646 h 2"/>
                  <a:gd name="T4" fmla="*/ 2147483646 w 13"/>
                  <a:gd name="T5" fmla="*/ 2147483646 h 2"/>
                  <a:gd name="T6" fmla="*/ 0 w 1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" y="2"/>
                      <a:pt x="9" y="2"/>
                      <a:pt x="13" y="1"/>
                    </a:cubicBezTo>
                    <a:cubicBezTo>
                      <a:pt x="9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1" name="Freeform 527"/>
              <p:cNvSpPr>
                <a:spLocks noChangeAspect="1"/>
              </p:cNvSpPr>
              <p:nvPr/>
            </p:nvSpPr>
            <p:spPr bwMode="auto">
              <a:xfrm>
                <a:off x="7708900" y="4994275"/>
                <a:ext cx="33338" cy="25400"/>
              </a:xfrm>
              <a:custGeom>
                <a:avLst/>
                <a:gdLst>
                  <a:gd name="T0" fmla="*/ 2147483646 w 17"/>
                  <a:gd name="T1" fmla="*/ 2147483646 h 12"/>
                  <a:gd name="T2" fmla="*/ 2147483646 w 17"/>
                  <a:gd name="T3" fmla="*/ 2147483646 h 12"/>
                  <a:gd name="T4" fmla="*/ 2147483646 w 17"/>
                  <a:gd name="T5" fmla="*/ 2147483646 h 12"/>
                  <a:gd name="T6" fmla="*/ 2147483646 w 17"/>
                  <a:gd name="T7" fmla="*/ 2147483646 h 12"/>
                  <a:gd name="T8" fmla="*/ 2147483646 w 17"/>
                  <a:gd name="T9" fmla="*/ 2147483646 h 12"/>
                  <a:gd name="T10" fmla="*/ 2147483646 w 17"/>
                  <a:gd name="T11" fmla="*/ 2147483646 h 12"/>
                  <a:gd name="T12" fmla="*/ 2147483646 w 17"/>
                  <a:gd name="T13" fmla="*/ 2147483646 h 12"/>
                  <a:gd name="T14" fmla="*/ 2147483646 w 17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2">
                    <a:moveTo>
                      <a:pt x="2" y="2"/>
                    </a:moveTo>
                    <a:cubicBezTo>
                      <a:pt x="5" y="0"/>
                      <a:pt x="8" y="0"/>
                      <a:pt x="11" y="1"/>
                    </a:cubicBezTo>
                    <a:cubicBezTo>
                      <a:pt x="13" y="1"/>
                      <a:pt x="14" y="1"/>
                      <a:pt x="15" y="3"/>
                    </a:cubicBezTo>
                    <a:cubicBezTo>
                      <a:pt x="16" y="4"/>
                      <a:pt x="13" y="4"/>
                      <a:pt x="13" y="5"/>
                    </a:cubicBezTo>
                    <a:cubicBezTo>
                      <a:pt x="14" y="6"/>
                      <a:pt x="17" y="7"/>
                      <a:pt x="16" y="9"/>
                    </a:cubicBezTo>
                    <a:cubicBezTo>
                      <a:pt x="15" y="11"/>
                      <a:pt x="12" y="10"/>
                      <a:pt x="10" y="12"/>
                    </a:cubicBezTo>
                    <a:cubicBezTo>
                      <a:pt x="6" y="11"/>
                      <a:pt x="3" y="10"/>
                      <a:pt x="1" y="7"/>
                    </a:cubicBezTo>
                    <a:cubicBezTo>
                      <a:pt x="0" y="6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2" name="Freeform 528"/>
              <p:cNvSpPr>
                <a:spLocks noChangeAspect="1"/>
              </p:cNvSpPr>
              <p:nvPr/>
            </p:nvSpPr>
            <p:spPr bwMode="auto">
              <a:xfrm>
                <a:off x="7742238" y="4945063"/>
                <a:ext cx="23812" cy="11112"/>
              </a:xfrm>
              <a:custGeom>
                <a:avLst/>
                <a:gdLst>
                  <a:gd name="T0" fmla="*/ 2147483646 w 11"/>
                  <a:gd name="T1" fmla="*/ 0 h 6"/>
                  <a:gd name="T2" fmla="*/ 2147483646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5" y="0"/>
                    </a:moveTo>
                    <a:cubicBezTo>
                      <a:pt x="7" y="1"/>
                      <a:pt x="9" y="3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7" y="6"/>
                      <a:pt x="6" y="6"/>
                      <a:pt x="4" y="6"/>
                    </a:cubicBezTo>
                    <a:cubicBezTo>
                      <a:pt x="3" y="5"/>
                      <a:pt x="0" y="5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3" name="Freeform 529"/>
              <p:cNvSpPr>
                <a:spLocks noChangeAspect="1"/>
              </p:cNvSpPr>
              <p:nvPr/>
            </p:nvSpPr>
            <p:spPr bwMode="auto">
              <a:xfrm>
                <a:off x="7745413" y="4841875"/>
                <a:ext cx="36512" cy="88900"/>
              </a:xfrm>
              <a:custGeom>
                <a:avLst/>
                <a:gdLst>
                  <a:gd name="T0" fmla="*/ 2147483646 w 19"/>
                  <a:gd name="T1" fmla="*/ 2147483646 h 44"/>
                  <a:gd name="T2" fmla="*/ 2147483646 w 19"/>
                  <a:gd name="T3" fmla="*/ 2147483646 h 44"/>
                  <a:gd name="T4" fmla="*/ 2147483646 w 19"/>
                  <a:gd name="T5" fmla="*/ 2147483646 h 44"/>
                  <a:gd name="T6" fmla="*/ 2147483646 w 19"/>
                  <a:gd name="T7" fmla="*/ 2147483646 h 44"/>
                  <a:gd name="T8" fmla="*/ 2147483646 w 19"/>
                  <a:gd name="T9" fmla="*/ 2147483646 h 44"/>
                  <a:gd name="T10" fmla="*/ 2147483646 w 19"/>
                  <a:gd name="T11" fmla="*/ 2147483646 h 44"/>
                  <a:gd name="T12" fmla="*/ 2147483646 w 19"/>
                  <a:gd name="T13" fmla="*/ 2147483646 h 44"/>
                  <a:gd name="T14" fmla="*/ 2147483646 w 19"/>
                  <a:gd name="T15" fmla="*/ 2147483646 h 44"/>
                  <a:gd name="T16" fmla="*/ 2147483646 w 19"/>
                  <a:gd name="T17" fmla="*/ 2147483646 h 44"/>
                  <a:gd name="T18" fmla="*/ 2147483646 w 19"/>
                  <a:gd name="T19" fmla="*/ 2147483646 h 44"/>
                  <a:gd name="T20" fmla="*/ 2147483646 w 19"/>
                  <a:gd name="T21" fmla="*/ 2147483646 h 44"/>
                  <a:gd name="T22" fmla="*/ 2147483646 w 19"/>
                  <a:gd name="T23" fmla="*/ 2147483646 h 44"/>
                  <a:gd name="T24" fmla="*/ 2147483646 w 19"/>
                  <a:gd name="T25" fmla="*/ 2147483646 h 44"/>
                  <a:gd name="T26" fmla="*/ 2147483646 w 19"/>
                  <a:gd name="T27" fmla="*/ 2147483646 h 44"/>
                  <a:gd name="T28" fmla="*/ 2147483646 w 19"/>
                  <a:gd name="T29" fmla="*/ 2147483646 h 44"/>
                  <a:gd name="T30" fmla="*/ 2147483646 w 19"/>
                  <a:gd name="T31" fmla="*/ 2147483646 h 44"/>
                  <a:gd name="T32" fmla="*/ 2147483646 w 19"/>
                  <a:gd name="T33" fmla="*/ 2147483646 h 44"/>
                  <a:gd name="T34" fmla="*/ 2147483646 w 19"/>
                  <a:gd name="T35" fmla="*/ 2147483646 h 44"/>
                  <a:gd name="T36" fmla="*/ 2147483646 w 19"/>
                  <a:gd name="T37" fmla="*/ 2147483646 h 44"/>
                  <a:gd name="T38" fmla="*/ 2147483646 w 19"/>
                  <a:gd name="T39" fmla="*/ 2147483646 h 44"/>
                  <a:gd name="T40" fmla="*/ 2147483646 w 19"/>
                  <a:gd name="T41" fmla="*/ 2147483646 h 44"/>
                  <a:gd name="T42" fmla="*/ 2147483646 w 19"/>
                  <a:gd name="T43" fmla="*/ 0 h 44"/>
                  <a:gd name="T44" fmla="*/ 2147483646 w 19"/>
                  <a:gd name="T45" fmla="*/ 2147483646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44">
                    <a:moveTo>
                      <a:pt x="8" y="1"/>
                    </a:moveTo>
                    <a:cubicBezTo>
                      <a:pt x="8" y="3"/>
                      <a:pt x="5" y="4"/>
                      <a:pt x="5" y="5"/>
                    </a:cubicBezTo>
                    <a:cubicBezTo>
                      <a:pt x="5" y="8"/>
                      <a:pt x="8" y="9"/>
                      <a:pt x="7" y="11"/>
                    </a:cubicBezTo>
                    <a:cubicBezTo>
                      <a:pt x="7" y="14"/>
                      <a:pt x="3" y="15"/>
                      <a:pt x="3" y="18"/>
                    </a:cubicBezTo>
                    <a:cubicBezTo>
                      <a:pt x="3" y="19"/>
                      <a:pt x="6" y="20"/>
                      <a:pt x="7" y="20"/>
                    </a:cubicBezTo>
                    <a:cubicBezTo>
                      <a:pt x="9" y="18"/>
                      <a:pt x="8" y="15"/>
                      <a:pt x="10" y="14"/>
                    </a:cubicBezTo>
                    <a:cubicBezTo>
                      <a:pt x="12" y="12"/>
                      <a:pt x="14" y="9"/>
                      <a:pt x="16" y="10"/>
                    </a:cubicBezTo>
                    <a:cubicBezTo>
                      <a:pt x="19" y="10"/>
                      <a:pt x="18" y="15"/>
                      <a:pt x="17" y="17"/>
                    </a:cubicBezTo>
                    <a:cubicBezTo>
                      <a:pt x="16" y="18"/>
                      <a:pt x="13" y="18"/>
                      <a:pt x="11" y="19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3" y="23"/>
                      <a:pt x="16" y="24"/>
                      <a:pt x="18" y="26"/>
                    </a:cubicBezTo>
                    <a:cubicBezTo>
                      <a:pt x="18" y="26"/>
                      <a:pt x="16" y="26"/>
                      <a:pt x="16" y="26"/>
                    </a:cubicBezTo>
                    <a:cubicBezTo>
                      <a:pt x="13" y="26"/>
                      <a:pt x="10" y="24"/>
                      <a:pt x="7" y="25"/>
                    </a:cubicBezTo>
                    <a:cubicBezTo>
                      <a:pt x="6" y="26"/>
                      <a:pt x="8" y="28"/>
                      <a:pt x="7" y="29"/>
                    </a:cubicBezTo>
                    <a:cubicBezTo>
                      <a:pt x="7" y="31"/>
                      <a:pt x="6" y="33"/>
                      <a:pt x="6" y="35"/>
                    </a:cubicBezTo>
                    <a:cubicBezTo>
                      <a:pt x="8" y="38"/>
                      <a:pt x="12" y="40"/>
                      <a:pt x="13" y="44"/>
                    </a:cubicBezTo>
                    <a:cubicBezTo>
                      <a:pt x="11" y="43"/>
                      <a:pt x="9" y="43"/>
                      <a:pt x="7" y="42"/>
                    </a:cubicBezTo>
                    <a:cubicBezTo>
                      <a:pt x="5" y="39"/>
                      <a:pt x="5" y="36"/>
                      <a:pt x="4" y="33"/>
                    </a:cubicBezTo>
                    <a:cubicBezTo>
                      <a:pt x="4" y="31"/>
                      <a:pt x="4" y="29"/>
                      <a:pt x="3" y="27"/>
                    </a:cubicBezTo>
                    <a:cubicBezTo>
                      <a:pt x="3" y="24"/>
                      <a:pt x="1" y="21"/>
                      <a:pt x="1" y="19"/>
                    </a:cubicBezTo>
                    <a:cubicBezTo>
                      <a:pt x="0" y="15"/>
                      <a:pt x="0" y="11"/>
                      <a:pt x="1" y="7"/>
                    </a:cubicBezTo>
                    <a:cubicBezTo>
                      <a:pt x="1" y="4"/>
                      <a:pt x="3" y="2"/>
                      <a:pt x="6" y="0"/>
                    </a:cubicBezTo>
                    <a:cubicBezTo>
                      <a:pt x="6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4" name="Freeform 530"/>
              <p:cNvSpPr>
                <a:spLocks noChangeAspect="1"/>
              </p:cNvSpPr>
              <p:nvPr/>
            </p:nvSpPr>
            <p:spPr bwMode="auto">
              <a:xfrm>
                <a:off x="7766050" y="4830763"/>
                <a:ext cx="12700" cy="19050"/>
              </a:xfrm>
              <a:custGeom>
                <a:avLst/>
                <a:gdLst>
                  <a:gd name="T0" fmla="*/ 2147483646 w 7"/>
                  <a:gd name="T1" fmla="*/ 2147483646 h 9"/>
                  <a:gd name="T2" fmla="*/ 2147483646 w 7"/>
                  <a:gd name="T3" fmla="*/ 2147483646 h 9"/>
                  <a:gd name="T4" fmla="*/ 2147483646 w 7"/>
                  <a:gd name="T5" fmla="*/ 2147483646 h 9"/>
                  <a:gd name="T6" fmla="*/ 2147483646 w 7"/>
                  <a:gd name="T7" fmla="*/ 2147483646 h 9"/>
                  <a:gd name="T8" fmla="*/ 2147483646 w 7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1"/>
                    </a:moveTo>
                    <a:cubicBezTo>
                      <a:pt x="7" y="2"/>
                      <a:pt x="7" y="5"/>
                      <a:pt x="6" y="7"/>
                    </a:cubicBezTo>
                    <a:cubicBezTo>
                      <a:pt x="6" y="8"/>
                      <a:pt x="3" y="9"/>
                      <a:pt x="2" y="8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5" name="Freeform 531"/>
              <p:cNvSpPr>
                <a:spLocks noChangeAspect="1"/>
              </p:cNvSpPr>
              <p:nvPr/>
            </p:nvSpPr>
            <p:spPr bwMode="auto">
              <a:xfrm>
                <a:off x="7745413" y="4916488"/>
                <a:ext cx="6350" cy="12700"/>
              </a:xfrm>
              <a:custGeom>
                <a:avLst/>
                <a:gdLst>
                  <a:gd name="T0" fmla="*/ 2147483646 w 4"/>
                  <a:gd name="T1" fmla="*/ 2147483646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2147483646 w 4"/>
                  <a:gd name="T7" fmla="*/ 2147483646 h 6"/>
                  <a:gd name="T8" fmla="*/ 2147483646 w 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6" name="Freeform 532"/>
              <p:cNvSpPr>
                <a:spLocks noChangeAspect="1"/>
              </p:cNvSpPr>
              <p:nvPr/>
            </p:nvSpPr>
            <p:spPr bwMode="auto">
              <a:xfrm>
                <a:off x="7762875" y="4984750"/>
                <a:ext cx="69850" cy="31750"/>
              </a:xfrm>
              <a:custGeom>
                <a:avLst/>
                <a:gdLst>
                  <a:gd name="T0" fmla="*/ 2147483646 w 35"/>
                  <a:gd name="T1" fmla="*/ 2147483646 h 16"/>
                  <a:gd name="T2" fmla="*/ 2147483646 w 35"/>
                  <a:gd name="T3" fmla="*/ 2147483646 h 16"/>
                  <a:gd name="T4" fmla="*/ 2147483646 w 35"/>
                  <a:gd name="T5" fmla="*/ 2147483646 h 16"/>
                  <a:gd name="T6" fmla="*/ 2147483646 w 35"/>
                  <a:gd name="T7" fmla="*/ 2147483646 h 16"/>
                  <a:gd name="T8" fmla="*/ 2147483646 w 35"/>
                  <a:gd name="T9" fmla="*/ 2147483646 h 16"/>
                  <a:gd name="T10" fmla="*/ 2147483646 w 35"/>
                  <a:gd name="T11" fmla="*/ 2147483646 h 16"/>
                  <a:gd name="T12" fmla="*/ 2147483646 w 35"/>
                  <a:gd name="T13" fmla="*/ 2147483646 h 16"/>
                  <a:gd name="T14" fmla="*/ 2147483646 w 35"/>
                  <a:gd name="T15" fmla="*/ 2147483646 h 16"/>
                  <a:gd name="T16" fmla="*/ 2147483646 w 35"/>
                  <a:gd name="T17" fmla="*/ 2147483646 h 16"/>
                  <a:gd name="T18" fmla="*/ 2147483646 w 35"/>
                  <a:gd name="T19" fmla="*/ 2147483646 h 16"/>
                  <a:gd name="T20" fmla="*/ 2147483646 w 35"/>
                  <a:gd name="T21" fmla="*/ 2147483646 h 16"/>
                  <a:gd name="T22" fmla="*/ 2147483646 w 35"/>
                  <a:gd name="T23" fmla="*/ 2147483646 h 16"/>
                  <a:gd name="T24" fmla="*/ 2147483646 w 35"/>
                  <a:gd name="T25" fmla="*/ 2147483646 h 16"/>
                  <a:gd name="T26" fmla="*/ 0 w 35"/>
                  <a:gd name="T27" fmla="*/ 2147483646 h 16"/>
                  <a:gd name="T28" fmla="*/ 2147483646 w 35"/>
                  <a:gd name="T29" fmla="*/ 2147483646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5" h="16">
                    <a:moveTo>
                      <a:pt x="1" y="1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13" y="2"/>
                      <a:pt x="14" y="3"/>
                      <a:pt x="15" y="3"/>
                    </a:cubicBezTo>
                    <a:cubicBezTo>
                      <a:pt x="16" y="3"/>
                      <a:pt x="17" y="1"/>
                      <a:pt x="18" y="1"/>
                    </a:cubicBezTo>
                    <a:cubicBezTo>
                      <a:pt x="21" y="2"/>
                      <a:pt x="24" y="4"/>
                      <a:pt x="26" y="5"/>
                    </a:cubicBezTo>
                    <a:cubicBezTo>
                      <a:pt x="28" y="6"/>
                      <a:pt x="30" y="5"/>
                      <a:pt x="31" y="5"/>
                    </a:cubicBezTo>
                    <a:cubicBezTo>
                      <a:pt x="33" y="7"/>
                      <a:pt x="34" y="9"/>
                      <a:pt x="34" y="12"/>
                    </a:cubicBezTo>
                    <a:cubicBezTo>
                      <a:pt x="35" y="13"/>
                      <a:pt x="34" y="15"/>
                      <a:pt x="33" y="15"/>
                    </a:cubicBezTo>
                    <a:cubicBezTo>
                      <a:pt x="31" y="16"/>
                      <a:pt x="29" y="14"/>
                      <a:pt x="28" y="13"/>
                    </a:cubicBezTo>
                    <a:cubicBezTo>
                      <a:pt x="25" y="12"/>
                      <a:pt x="23" y="10"/>
                      <a:pt x="20" y="9"/>
                    </a:cubicBezTo>
                    <a:cubicBezTo>
                      <a:pt x="19" y="8"/>
                      <a:pt x="17" y="10"/>
                      <a:pt x="16" y="10"/>
                    </a:cubicBezTo>
                    <a:cubicBezTo>
                      <a:pt x="14" y="10"/>
                      <a:pt x="11" y="9"/>
                      <a:pt x="9" y="9"/>
                    </a:cubicBezTo>
                    <a:cubicBezTo>
                      <a:pt x="8" y="9"/>
                      <a:pt x="7" y="11"/>
                      <a:pt x="6" y="10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7" name="Freeform 533"/>
              <p:cNvSpPr>
                <a:spLocks noChangeAspect="1"/>
              </p:cNvSpPr>
              <p:nvPr/>
            </p:nvSpPr>
            <p:spPr bwMode="auto">
              <a:xfrm>
                <a:off x="7802563" y="4954588"/>
                <a:ext cx="20637" cy="9525"/>
              </a:xfrm>
              <a:custGeom>
                <a:avLst/>
                <a:gdLst>
                  <a:gd name="T0" fmla="*/ 2147483646 w 10"/>
                  <a:gd name="T1" fmla="*/ 2147483646 h 5"/>
                  <a:gd name="T2" fmla="*/ 2147483646 w 10"/>
                  <a:gd name="T3" fmla="*/ 2147483646 h 5"/>
                  <a:gd name="T4" fmla="*/ 2147483646 w 10"/>
                  <a:gd name="T5" fmla="*/ 2147483646 h 5"/>
                  <a:gd name="T6" fmla="*/ 2147483646 w 10"/>
                  <a:gd name="T7" fmla="*/ 2147483646 h 5"/>
                  <a:gd name="T8" fmla="*/ 2147483646 w 10"/>
                  <a:gd name="T9" fmla="*/ 2147483646 h 5"/>
                  <a:gd name="T10" fmla="*/ 2147483646 w 10"/>
                  <a:gd name="T11" fmla="*/ 214748364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3" y="1"/>
                    </a:moveTo>
                    <a:cubicBezTo>
                      <a:pt x="2" y="1"/>
                      <a:pt x="0" y="2"/>
                      <a:pt x="1" y="2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7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8" name="Freeform 534"/>
              <p:cNvSpPr>
                <a:spLocks noChangeAspect="1"/>
              </p:cNvSpPr>
              <p:nvPr/>
            </p:nvSpPr>
            <p:spPr bwMode="auto">
              <a:xfrm>
                <a:off x="7820025" y="4905375"/>
                <a:ext cx="30163" cy="15875"/>
              </a:xfrm>
              <a:custGeom>
                <a:avLst/>
                <a:gdLst>
                  <a:gd name="T0" fmla="*/ 2147483646 w 15"/>
                  <a:gd name="T1" fmla="*/ 0 h 7"/>
                  <a:gd name="T2" fmla="*/ 2147483646 w 15"/>
                  <a:gd name="T3" fmla="*/ 2147483646 h 7"/>
                  <a:gd name="T4" fmla="*/ 2147483646 w 15"/>
                  <a:gd name="T5" fmla="*/ 2147483646 h 7"/>
                  <a:gd name="T6" fmla="*/ 2147483646 w 15"/>
                  <a:gd name="T7" fmla="*/ 2147483646 h 7"/>
                  <a:gd name="T8" fmla="*/ 2147483646 w 15"/>
                  <a:gd name="T9" fmla="*/ 2147483646 h 7"/>
                  <a:gd name="T10" fmla="*/ 2147483646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2" y="0"/>
                    </a:moveTo>
                    <a:cubicBezTo>
                      <a:pt x="6" y="0"/>
                      <a:pt x="10" y="0"/>
                      <a:pt x="13" y="1"/>
                    </a:cubicBezTo>
                    <a:cubicBezTo>
                      <a:pt x="14" y="2"/>
                      <a:pt x="15" y="5"/>
                      <a:pt x="14" y="6"/>
                    </a:cubicBezTo>
                    <a:cubicBezTo>
                      <a:pt x="10" y="7"/>
                      <a:pt x="6" y="5"/>
                      <a:pt x="3" y="4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9" name="Freeform 535"/>
              <p:cNvSpPr>
                <a:spLocks noChangeAspect="1"/>
              </p:cNvSpPr>
              <p:nvPr/>
            </p:nvSpPr>
            <p:spPr bwMode="auto">
              <a:xfrm>
                <a:off x="7751763" y="4995863"/>
                <a:ext cx="11112" cy="14287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2147483646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0" name="Freeform 536"/>
              <p:cNvSpPr>
                <a:spLocks noChangeAspect="1"/>
              </p:cNvSpPr>
              <p:nvPr/>
            </p:nvSpPr>
            <p:spPr bwMode="auto">
              <a:xfrm>
                <a:off x="7835900" y="5119688"/>
                <a:ext cx="15875" cy="23812"/>
              </a:xfrm>
              <a:custGeom>
                <a:avLst/>
                <a:gdLst>
                  <a:gd name="T0" fmla="*/ 2147483646 w 8"/>
                  <a:gd name="T1" fmla="*/ 2147483646 h 13"/>
                  <a:gd name="T2" fmla="*/ 2147483646 w 8"/>
                  <a:gd name="T3" fmla="*/ 2147483646 h 13"/>
                  <a:gd name="T4" fmla="*/ 2147483646 w 8"/>
                  <a:gd name="T5" fmla="*/ 2147483646 h 13"/>
                  <a:gd name="T6" fmla="*/ 0 w 8"/>
                  <a:gd name="T7" fmla="*/ 2147483646 h 13"/>
                  <a:gd name="T8" fmla="*/ 2147483646 w 8"/>
                  <a:gd name="T9" fmla="*/ 2147483646 h 13"/>
                  <a:gd name="T10" fmla="*/ 2147483646 w 8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7" y="1"/>
                    </a:moveTo>
                    <a:cubicBezTo>
                      <a:pt x="8" y="2"/>
                      <a:pt x="7" y="4"/>
                      <a:pt x="7" y="6"/>
                    </a:cubicBezTo>
                    <a:cubicBezTo>
                      <a:pt x="6" y="8"/>
                      <a:pt x="5" y="11"/>
                      <a:pt x="3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9"/>
                      <a:pt x="2" y="6"/>
                      <a:pt x="3" y="4"/>
                    </a:cubicBezTo>
                    <a:cubicBezTo>
                      <a:pt x="4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1" name="Freeform 537"/>
              <p:cNvSpPr>
                <a:spLocks noChangeAspect="1"/>
              </p:cNvSpPr>
              <p:nvPr/>
            </p:nvSpPr>
            <p:spPr bwMode="auto">
              <a:xfrm>
                <a:off x="7950200" y="4924425"/>
                <a:ext cx="28575" cy="19050"/>
              </a:xfrm>
              <a:custGeom>
                <a:avLst/>
                <a:gdLst>
                  <a:gd name="T0" fmla="*/ 2147483646 w 14"/>
                  <a:gd name="T1" fmla="*/ 0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0 w 14"/>
                  <a:gd name="T9" fmla="*/ 2147483646 h 9"/>
                  <a:gd name="T10" fmla="*/ 2147483646 w 1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2" y="0"/>
                    </a:moveTo>
                    <a:cubicBezTo>
                      <a:pt x="6" y="1"/>
                      <a:pt x="11" y="3"/>
                      <a:pt x="13" y="7"/>
                    </a:cubicBezTo>
                    <a:cubicBezTo>
                      <a:pt x="14" y="9"/>
                      <a:pt x="8" y="9"/>
                      <a:pt x="5" y="8"/>
                    </a:cubicBezTo>
                    <a:cubicBezTo>
                      <a:pt x="4" y="7"/>
                      <a:pt x="5" y="4"/>
                      <a:pt x="4" y="3"/>
                    </a:cubicBezTo>
                    <a:cubicBezTo>
                      <a:pt x="3" y="2"/>
                      <a:pt x="1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2" name="Freeform 538"/>
              <p:cNvSpPr>
                <a:spLocks noChangeAspect="1"/>
              </p:cNvSpPr>
              <p:nvPr/>
            </p:nvSpPr>
            <p:spPr bwMode="auto">
              <a:xfrm>
                <a:off x="7951788" y="4954588"/>
                <a:ext cx="28575" cy="6350"/>
              </a:xfrm>
              <a:custGeom>
                <a:avLst/>
                <a:gdLst>
                  <a:gd name="T0" fmla="*/ 2147483646 w 14"/>
                  <a:gd name="T1" fmla="*/ 0 h 3"/>
                  <a:gd name="T2" fmla="*/ 2147483646 w 14"/>
                  <a:gd name="T3" fmla="*/ 2147483646 h 3"/>
                  <a:gd name="T4" fmla="*/ 2147483646 w 14"/>
                  <a:gd name="T5" fmla="*/ 2147483646 h 3"/>
                  <a:gd name="T6" fmla="*/ 0 w 14"/>
                  <a:gd name="T7" fmla="*/ 2147483646 h 3"/>
                  <a:gd name="T8" fmla="*/ 2147483646 w 1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7" y="0"/>
                    </a:moveTo>
                    <a:cubicBezTo>
                      <a:pt x="10" y="0"/>
                      <a:pt x="12" y="2"/>
                      <a:pt x="14" y="2"/>
                    </a:cubicBezTo>
                    <a:cubicBezTo>
                      <a:pt x="12" y="3"/>
                      <a:pt x="10" y="3"/>
                      <a:pt x="7" y="3"/>
                    </a:cubicBezTo>
                    <a:cubicBezTo>
                      <a:pt x="5" y="3"/>
                      <a:pt x="2" y="2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3" name="Freeform 539"/>
              <p:cNvSpPr>
                <a:spLocks noChangeAspect="1"/>
              </p:cNvSpPr>
              <p:nvPr/>
            </p:nvSpPr>
            <p:spPr bwMode="auto">
              <a:xfrm>
                <a:off x="8001000" y="5122863"/>
                <a:ext cx="36513" cy="33337"/>
              </a:xfrm>
              <a:custGeom>
                <a:avLst/>
                <a:gdLst>
                  <a:gd name="T0" fmla="*/ 2147483646 w 18"/>
                  <a:gd name="T1" fmla="*/ 2147483646 h 17"/>
                  <a:gd name="T2" fmla="*/ 2147483646 w 18"/>
                  <a:gd name="T3" fmla="*/ 2147483646 h 17"/>
                  <a:gd name="T4" fmla="*/ 2147483646 w 18"/>
                  <a:gd name="T5" fmla="*/ 2147483646 h 17"/>
                  <a:gd name="T6" fmla="*/ 2147483646 w 18"/>
                  <a:gd name="T7" fmla="*/ 2147483646 h 17"/>
                  <a:gd name="T8" fmla="*/ 2147483646 w 18"/>
                  <a:gd name="T9" fmla="*/ 2147483646 h 17"/>
                  <a:gd name="T10" fmla="*/ 2147483646 w 18"/>
                  <a:gd name="T11" fmla="*/ 2147483646 h 17"/>
                  <a:gd name="T12" fmla="*/ 0 w 18"/>
                  <a:gd name="T13" fmla="*/ 2147483646 h 17"/>
                  <a:gd name="T14" fmla="*/ 2147483646 w 18"/>
                  <a:gd name="T15" fmla="*/ 2147483646 h 17"/>
                  <a:gd name="T16" fmla="*/ 2147483646 w 18"/>
                  <a:gd name="T17" fmla="*/ 214748364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0" y="1"/>
                    </a:moveTo>
                    <a:cubicBezTo>
                      <a:pt x="12" y="1"/>
                      <a:pt x="14" y="0"/>
                      <a:pt x="16" y="1"/>
                    </a:cubicBezTo>
                    <a:cubicBezTo>
                      <a:pt x="17" y="2"/>
                      <a:pt x="18" y="4"/>
                      <a:pt x="17" y="5"/>
                    </a:cubicBezTo>
                    <a:cubicBezTo>
                      <a:pt x="17" y="8"/>
                      <a:pt x="15" y="10"/>
                      <a:pt x="13" y="12"/>
                    </a:cubicBezTo>
                    <a:cubicBezTo>
                      <a:pt x="12" y="13"/>
                      <a:pt x="11" y="15"/>
                      <a:pt x="10" y="16"/>
                    </a:cubicBezTo>
                    <a:cubicBezTo>
                      <a:pt x="8" y="17"/>
                      <a:pt x="5" y="16"/>
                      <a:pt x="3" y="16"/>
                    </a:cubicBezTo>
                    <a:cubicBezTo>
                      <a:pt x="2" y="16"/>
                      <a:pt x="0" y="16"/>
                      <a:pt x="0" y="15"/>
                    </a:cubicBezTo>
                    <a:cubicBezTo>
                      <a:pt x="2" y="12"/>
                      <a:pt x="4" y="8"/>
                      <a:pt x="6" y="5"/>
                    </a:cubicBezTo>
                    <a:cubicBezTo>
                      <a:pt x="7" y="3"/>
                      <a:pt x="8" y="2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4" name="Freeform 540"/>
              <p:cNvSpPr>
                <a:spLocks noChangeAspect="1"/>
              </p:cNvSpPr>
              <p:nvPr/>
            </p:nvSpPr>
            <p:spPr bwMode="auto">
              <a:xfrm>
                <a:off x="7916863" y="5072063"/>
                <a:ext cx="14287" cy="11112"/>
              </a:xfrm>
              <a:custGeom>
                <a:avLst/>
                <a:gdLst>
                  <a:gd name="T0" fmla="*/ 2147483646 w 8"/>
                  <a:gd name="T1" fmla="*/ 0 h 6"/>
                  <a:gd name="T2" fmla="*/ 2147483646 w 8"/>
                  <a:gd name="T3" fmla="*/ 2147483646 h 6"/>
                  <a:gd name="T4" fmla="*/ 2147483646 w 8"/>
                  <a:gd name="T5" fmla="*/ 2147483646 h 6"/>
                  <a:gd name="T6" fmla="*/ 2147483646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5" y="0"/>
                      <a:pt x="8" y="2"/>
                      <a:pt x="7" y="4"/>
                    </a:cubicBezTo>
                    <a:cubicBezTo>
                      <a:pt x="6" y="5"/>
                      <a:pt x="3" y="6"/>
                      <a:pt x="1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5" name="Freeform 541"/>
              <p:cNvSpPr>
                <a:spLocks noChangeAspect="1"/>
              </p:cNvSpPr>
              <p:nvPr/>
            </p:nvSpPr>
            <p:spPr bwMode="auto">
              <a:xfrm>
                <a:off x="7920038" y="5081588"/>
                <a:ext cx="9525" cy="11112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0 h 5"/>
                  <a:gd name="T6" fmla="*/ 0 w 5"/>
                  <a:gd name="T7" fmla="*/ 2147483646 h 5"/>
                  <a:gd name="T8" fmla="*/ 2147483646 w 5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4" y="5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6" name="Freeform 542"/>
              <p:cNvSpPr>
                <a:spLocks noChangeAspect="1"/>
              </p:cNvSpPr>
              <p:nvPr/>
            </p:nvSpPr>
            <p:spPr bwMode="auto">
              <a:xfrm>
                <a:off x="7912100" y="5083175"/>
                <a:ext cx="14288" cy="26988"/>
              </a:xfrm>
              <a:custGeom>
                <a:avLst/>
                <a:gdLst>
                  <a:gd name="T0" fmla="*/ 2147483646 w 7"/>
                  <a:gd name="T1" fmla="*/ 0 h 13"/>
                  <a:gd name="T2" fmla="*/ 2147483646 w 7"/>
                  <a:gd name="T3" fmla="*/ 2147483646 h 13"/>
                  <a:gd name="T4" fmla="*/ 2147483646 w 7"/>
                  <a:gd name="T5" fmla="*/ 2147483646 h 13"/>
                  <a:gd name="T6" fmla="*/ 2147483646 w 7"/>
                  <a:gd name="T7" fmla="*/ 2147483646 h 13"/>
                  <a:gd name="T8" fmla="*/ 0 w 7"/>
                  <a:gd name="T9" fmla="*/ 2147483646 h 13"/>
                  <a:gd name="T10" fmla="*/ 2147483646 w 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cubicBezTo>
                      <a:pt x="2" y="1"/>
                      <a:pt x="5" y="3"/>
                      <a:pt x="6" y="5"/>
                    </a:cubicBezTo>
                    <a:cubicBezTo>
                      <a:pt x="7" y="5"/>
                      <a:pt x="6" y="6"/>
                      <a:pt x="6" y="7"/>
                    </a:cubicBezTo>
                    <a:cubicBezTo>
                      <a:pt x="5" y="9"/>
                      <a:pt x="4" y="11"/>
                      <a:pt x="2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7" name="Freeform 543"/>
              <p:cNvSpPr>
                <a:spLocks noChangeAspect="1"/>
              </p:cNvSpPr>
              <p:nvPr/>
            </p:nvSpPr>
            <p:spPr bwMode="auto">
              <a:xfrm>
                <a:off x="8083550" y="4983163"/>
                <a:ext cx="246063" cy="231775"/>
              </a:xfrm>
              <a:custGeom>
                <a:avLst/>
                <a:gdLst>
                  <a:gd name="T0" fmla="*/ 0 w 121"/>
                  <a:gd name="T1" fmla="*/ 2147483646 h 115"/>
                  <a:gd name="T2" fmla="*/ 2147483646 w 121"/>
                  <a:gd name="T3" fmla="*/ 2147483646 h 115"/>
                  <a:gd name="T4" fmla="*/ 2147483646 w 121"/>
                  <a:gd name="T5" fmla="*/ 2147483646 h 115"/>
                  <a:gd name="T6" fmla="*/ 2147483646 w 121"/>
                  <a:gd name="T7" fmla="*/ 2147483646 h 115"/>
                  <a:gd name="T8" fmla="*/ 2147483646 w 121"/>
                  <a:gd name="T9" fmla="*/ 2147483646 h 115"/>
                  <a:gd name="T10" fmla="*/ 2147483646 w 121"/>
                  <a:gd name="T11" fmla="*/ 2147483646 h 115"/>
                  <a:gd name="T12" fmla="*/ 2147483646 w 121"/>
                  <a:gd name="T13" fmla="*/ 2147483646 h 115"/>
                  <a:gd name="T14" fmla="*/ 2147483646 w 121"/>
                  <a:gd name="T15" fmla="*/ 2147483646 h 115"/>
                  <a:gd name="T16" fmla="*/ 2147483646 w 121"/>
                  <a:gd name="T17" fmla="*/ 2147483646 h 115"/>
                  <a:gd name="T18" fmla="*/ 2147483646 w 121"/>
                  <a:gd name="T19" fmla="*/ 2147483646 h 115"/>
                  <a:gd name="T20" fmla="*/ 2147483646 w 121"/>
                  <a:gd name="T21" fmla="*/ 2147483646 h 115"/>
                  <a:gd name="T22" fmla="*/ 2147483646 w 121"/>
                  <a:gd name="T23" fmla="*/ 2147483646 h 115"/>
                  <a:gd name="T24" fmla="*/ 2147483646 w 121"/>
                  <a:gd name="T25" fmla="*/ 2147483646 h 115"/>
                  <a:gd name="T26" fmla="*/ 2147483646 w 121"/>
                  <a:gd name="T27" fmla="*/ 2147483646 h 115"/>
                  <a:gd name="T28" fmla="*/ 2147483646 w 121"/>
                  <a:gd name="T29" fmla="*/ 2147483646 h 115"/>
                  <a:gd name="T30" fmla="*/ 2147483646 w 121"/>
                  <a:gd name="T31" fmla="*/ 2147483646 h 115"/>
                  <a:gd name="T32" fmla="*/ 2147483646 w 121"/>
                  <a:gd name="T33" fmla="*/ 2147483646 h 115"/>
                  <a:gd name="T34" fmla="*/ 2147483646 w 121"/>
                  <a:gd name="T35" fmla="*/ 2147483646 h 115"/>
                  <a:gd name="T36" fmla="*/ 2147483646 w 121"/>
                  <a:gd name="T37" fmla="*/ 2147483646 h 115"/>
                  <a:gd name="T38" fmla="*/ 2147483646 w 121"/>
                  <a:gd name="T39" fmla="*/ 2147483646 h 115"/>
                  <a:gd name="T40" fmla="*/ 2147483646 w 121"/>
                  <a:gd name="T41" fmla="*/ 2147483646 h 115"/>
                  <a:gd name="T42" fmla="*/ 2147483646 w 121"/>
                  <a:gd name="T43" fmla="*/ 2147483646 h 115"/>
                  <a:gd name="T44" fmla="*/ 2147483646 w 121"/>
                  <a:gd name="T45" fmla="*/ 2147483646 h 115"/>
                  <a:gd name="T46" fmla="*/ 2147483646 w 121"/>
                  <a:gd name="T47" fmla="*/ 2147483646 h 115"/>
                  <a:gd name="T48" fmla="*/ 2147483646 w 121"/>
                  <a:gd name="T49" fmla="*/ 2147483646 h 115"/>
                  <a:gd name="T50" fmla="*/ 2147483646 w 121"/>
                  <a:gd name="T51" fmla="*/ 2147483646 h 115"/>
                  <a:gd name="T52" fmla="*/ 2147483646 w 121"/>
                  <a:gd name="T53" fmla="*/ 2147483646 h 115"/>
                  <a:gd name="T54" fmla="*/ 2147483646 w 121"/>
                  <a:gd name="T55" fmla="*/ 2147483646 h 115"/>
                  <a:gd name="T56" fmla="*/ 2147483646 w 121"/>
                  <a:gd name="T57" fmla="*/ 2147483646 h 115"/>
                  <a:gd name="T58" fmla="*/ 2147483646 w 121"/>
                  <a:gd name="T59" fmla="*/ 2147483646 h 115"/>
                  <a:gd name="T60" fmla="*/ 2147483646 w 121"/>
                  <a:gd name="T61" fmla="*/ 2147483646 h 115"/>
                  <a:gd name="T62" fmla="*/ 2147483646 w 121"/>
                  <a:gd name="T63" fmla="*/ 2147483646 h 115"/>
                  <a:gd name="T64" fmla="*/ 2147483646 w 121"/>
                  <a:gd name="T65" fmla="*/ 2147483646 h 115"/>
                  <a:gd name="T66" fmla="*/ 2147483646 w 121"/>
                  <a:gd name="T67" fmla="*/ 2147483646 h 115"/>
                  <a:gd name="T68" fmla="*/ 2147483646 w 121"/>
                  <a:gd name="T69" fmla="*/ 2147483646 h 115"/>
                  <a:gd name="T70" fmla="*/ 2147483646 w 121"/>
                  <a:gd name="T71" fmla="*/ 2147483646 h 115"/>
                  <a:gd name="T72" fmla="*/ 2147483646 w 121"/>
                  <a:gd name="T73" fmla="*/ 2147483646 h 115"/>
                  <a:gd name="T74" fmla="*/ 2147483646 w 121"/>
                  <a:gd name="T75" fmla="*/ 2147483646 h 115"/>
                  <a:gd name="T76" fmla="*/ 2147483646 w 121"/>
                  <a:gd name="T77" fmla="*/ 2147483646 h 115"/>
                  <a:gd name="T78" fmla="*/ 2147483646 w 121"/>
                  <a:gd name="T79" fmla="*/ 2147483646 h 115"/>
                  <a:gd name="T80" fmla="*/ 2147483646 w 121"/>
                  <a:gd name="T81" fmla="*/ 2147483646 h 115"/>
                  <a:gd name="T82" fmla="*/ 2147483646 w 121"/>
                  <a:gd name="T83" fmla="*/ 2147483646 h 115"/>
                  <a:gd name="T84" fmla="*/ 2147483646 w 121"/>
                  <a:gd name="T85" fmla="*/ 2147483646 h 115"/>
                  <a:gd name="T86" fmla="*/ 2147483646 w 121"/>
                  <a:gd name="T87" fmla="*/ 2147483646 h 115"/>
                  <a:gd name="T88" fmla="*/ 2147483646 w 121"/>
                  <a:gd name="T89" fmla="*/ 2147483646 h 115"/>
                  <a:gd name="T90" fmla="*/ 2147483646 w 121"/>
                  <a:gd name="T91" fmla="*/ 2147483646 h 115"/>
                  <a:gd name="T92" fmla="*/ 2147483646 w 121"/>
                  <a:gd name="T93" fmla="*/ 2147483646 h 115"/>
                  <a:gd name="T94" fmla="*/ 2147483646 w 121"/>
                  <a:gd name="T95" fmla="*/ 2147483646 h 115"/>
                  <a:gd name="T96" fmla="*/ 2147483646 w 121"/>
                  <a:gd name="T97" fmla="*/ 2147483646 h 115"/>
                  <a:gd name="T98" fmla="*/ 2147483646 w 121"/>
                  <a:gd name="T99" fmla="*/ 2147483646 h 115"/>
                  <a:gd name="T100" fmla="*/ 0 w 121"/>
                  <a:gd name="T101" fmla="*/ 2147483646 h 115"/>
                  <a:gd name="T102" fmla="*/ 2147483646 w 121"/>
                  <a:gd name="T103" fmla="*/ 2147483646 h 115"/>
                  <a:gd name="T104" fmla="*/ 0 w 121"/>
                  <a:gd name="T105" fmla="*/ 2147483646 h 1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1" h="115">
                    <a:moveTo>
                      <a:pt x="0" y="95"/>
                    </a:moveTo>
                    <a:cubicBezTo>
                      <a:pt x="2" y="96"/>
                      <a:pt x="4" y="97"/>
                      <a:pt x="6" y="97"/>
                    </a:cubicBezTo>
                    <a:cubicBezTo>
                      <a:pt x="8" y="97"/>
                      <a:pt x="11" y="96"/>
                      <a:pt x="13" y="96"/>
                    </a:cubicBezTo>
                    <a:cubicBezTo>
                      <a:pt x="16" y="96"/>
                      <a:pt x="18" y="97"/>
                      <a:pt x="21" y="97"/>
                    </a:cubicBezTo>
                    <a:cubicBezTo>
                      <a:pt x="24" y="97"/>
                      <a:pt x="27" y="97"/>
                      <a:pt x="29" y="95"/>
                    </a:cubicBezTo>
                    <a:cubicBezTo>
                      <a:pt x="31" y="94"/>
                      <a:pt x="34" y="92"/>
                      <a:pt x="33" y="90"/>
                    </a:cubicBezTo>
                    <a:cubicBezTo>
                      <a:pt x="30" y="87"/>
                      <a:pt x="26" y="88"/>
                      <a:pt x="23" y="85"/>
                    </a:cubicBezTo>
                    <a:cubicBezTo>
                      <a:pt x="22" y="85"/>
                      <a:pt x="21" y="83"/>
                      <a:pt x="22" y="83"/>
                    </a:cubicBezTo>
                    <a:cubicBezTo>
                      <a:pt x="26" y="82"/>
                      <a:pt x="30" y="84"/>
                      <a:pt x="34" y="82"/>
                    </a:cubicBezTo>
                    <a:cubicBezTo>
                      <a:pt x="36" y="81"/>
                      <a:pt x="35" y="77"/>
                      <a:pt x="37" y="75"/>
                    </a:cubicBezTo>
                    <a:cubicBezTo>
                      <a:pt x="39" y="73"/>
                      <a:pt x="42" y="72"/>
                      <a:pt x="45" y="72"/>
                    </a:cubicBezTo>
                    <a:cubicBezTo>
                      <a:pt x="48" y="72"/>
                      <a:pt x="51" y="74"/>
                      <a:pt x="54" y="76"/>
                    </a:cubicBezTo>
                    <a:cubicBezTo>
                      <a:pt x="58" y="78"/>
                      <a:pt x="63" y="80"/>
                      <a:pt x="66" y="84"/>
                    </a:cubicBezTo>
                    <a:cubicBezTo>
                      <a:pt x="68" y="86"/>
                      <a:pt x="68" y="90"/>
                      <a:pt x="70" y="93"/>
                    </a:cubicBezTo>
                    <a:cubicBezTo>
                      <a:pt x="71" y="94"/>
                      <a:pt x="72" y="95"/>
                      <a:pt x="73" y="96"/>
                    </a:cubicBezTo>
                    <a:cubicBezTo>
                      <a:pt x="76" y="100"/>
                      <a:pt x="80" y="104"/>
                      <a:pt x="83" y="108"/>
                    </a:cubicBezTo>
                    <a:cubicBezTo>
                      <a:pt x="84" y="109"/>
                      <a:pt x="86" y="110"/>
                      <a:pt x="87" y="110"/>
                    </a:cubicBezTo>
                    <a:cubicBezTo>
                      <a:pt x="90" y="111"/>
                      <a:pt x="94" y="111"/>
                      <a:pt x="97" y="111"/>
                    </a:cubicBezTo>
                    <a:cubicBezTo>
                      <a:pt x="101" y="112"/>
                      <a:pt x="105" y="112"/>
                      <a:pt x="110" y="113"/>
                    </a:cubicBezTo>
                    <a:cubicBezTo>
                      <a:pt x="112" y="113"/>
                      <a:pt x="115" y="115"/>
                      <a:pt x="117" y="114"/>
                    </a:cubicBezTo>
                    <a:cubicBezTo>
                      <a:pt x="119" y="114"/>
                      <a:pt x="121" y="112"/>
                      <a:pt x="120" y="111"/>
                    </a:cubicBezTo>
                    <a:cubicBezTo>
                      <a:pt x="118" y="108"/>
                      <a:pt x="113" y="109"/>
                      <a:pt x="111" y="107"/>
                    </a:cubicBezTo>
                    <a:cubicBezTo>
                      <a:pt x="110" y="105"/>
                      <a:pt x="116" y="105"/>
                      <a:pt x="115" y="103"/>
                    </a:cubicBezTo>
                    <a:cubicBezTo>
                      <a:pt x="114" y="101"/>
                      <a:pt x="111" y="104"/>
                      <a:pt x="108" y="103"/>
                    </a:cubicBezTo>
                    <a:cubicBezTo>
                      <a:pt x="106" y="102"/>
                      <a:pt x="104" y="101"/>
                      <a:pt x="104" y="99"/>
                    </a:cubicBezTo>
                    <a:cubicBezTo>
                      <a:pt x="103" y="97"/>
                      <a:pt x="106" y="96"/>
                      <a:pt x="107" y="95"/>
                    </a:cubicBezTo>
                    <a:cubicBezTo>
                      <a:pt x="107" y="94"/>
                      <a:pt x="105" y="94"/>
                      <a:pt x="104" y="94"/>
                    </a:cubicBezTo>
                    <a:cubicBezTo>
                      <a:pt x="101" y="94"/>
                      <a:pt x="99" y="95"/>
                      <a:pt x="96" y="94"/>
                    </a:cubicBezTo>
                    <a:cubicBezTo>
                      <a:pt x="94" y="93"/>
                      <a:pt x="91" y="91"/>
                      <a:pt x="91" y="89"/>
                    </a:cubicBezTo>
                    <a:cubicBezTo>
                      <a:pt x="90" y="86"/>
                      <a:pt x="92" y="82"/>
                      <a:pt x="91" y="79"/>
                    </a:cubicBezTo>
                    <a:cubicBezTo>
                      <a:pt x="90" y="78"/>
                      <a:pt x="88" y="79"/>
                      <a:pt x="87" y="78"/>
                    </a:cubicBezTo>
                    <a:cubicBezTo>
                      <a:pt x="84" y="76"/>
                      <a:pt x="82" y="74"/>
                      <a:pt x="80" y="71"/>
                    </a:cubicBezTo>
                    <a:cubicBezTo>
                      <a:pt x="80" y="69"/>
                      <a:pt x="80" y="67"/>
                      <a:pt x="80" y="66"/>
                    </a:cubicBezTo>
                    <a:cubicBezTo>
                      <a:pt x="79" y="64"/>
                      <a:pt x="76" y="64"/>
                      <a:pt x="77" y="62"/>
                    </a:cubicBezTo>
                    <a:cubicBezTo>
                      <a:pt x="78" y="60"/>
                      <a:pt x="81" y="60"/>
                      <a:pt x="83" y="59"/>
                    </a:cubicBezTo>
                    <a:cubicBezTo>
                      <a:pt x="85" y="58"/>
                      <a:pt x="89" y="61"/>
                      <a:pt x="90" y="59"/>
                    </a:cubicBezTo>
                    <a:cubicBezTo>
                      <a:pt x="90" y="55"/>
                      <a:pt x="87" y="52"/>
                      <a:pt x="85" y="49"/>
                    </a:cubicBezTo>
                    <a:cubicBezTo>
                      <a:pt x="84" y="48"/>
                      <a:pt x="81" y="49"/>
                      <a:pt x="80" y="49"/>
                    </a:cubicBezTo>
                    <a:cubicBezTo>
                      <a:pt x="77" y="48"/>
                      <a:pt x="74" y="46"/>
                      <a:pt x="72" y="45"/>
                    </a:cubicBezTo>
                    <a:cubicBezTo>
                      <a:pt x="69" y="43"/>
                      <a:pt x="65" y="43"/>
                      <a:pt x="62" y="41"/>
                    </a:cubicBezTo>
                    <a:cubicBezTo>
                      <a:pt x="61" y="40"/>
                      <a:pt x="63" y="38"/>
                      <a:pt x="62" y="36"/>
                    </a:cubicBezTo>
                    <a:cubicBezTo>
                      <a:pt x="62" y="34"/>
                      <a:pt x="62" y="31"/>
                      <a:pt x="60" y="29"/>
                    </a:cubicBezTo>
                    <a:cubicBezTo>
                      <a:pt x="58" y="27"/>
                      <a:pt x="54" y="27"/>
                      <a:pt x="52" y="24"/>
                    </a:cubicBezTo>
                    <a:cubicBezTo>
                      <a:pt x="50" y="23"/>
                      <a:pt x="51" y="19"/>
                      <a:pt x="49" y="18"/>
                    </a:cubicBezTo>
                    <a:cubicBezTo>
                      <a:pt x="47" y="17"/>
                      <a:pt x="44" y="18"/>
                      <a:pt x="41" y="17"/>
                    </a:cubicBezTo>
                    <a:cubicBezTo>
                      <a:pt x="38" y="16"/>
                      <a:pt x="35" y="13"/>
                      <a:pt x="32" y="12"/>
                    </a:cubicBezTo>
                    <a:cubicBezTo>
                      <a:pt x="27" y="9"/>
                      <a:pt x="21" y="8"/>
                      <a:pt x="16" y="6"/>
                    </a:cubicBezTo>
                    <a:cubicBezTo>
                      <a:pt x="13" y="4"/>
                      <a:pt x="10" y="2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lnTo>
                      <a:pt x="3" y="54"/>
                    </a:lnTo>
                    <a:cubicBezTo>
                      <a:pt x="3" y="56"/>
                      <a:pt x="0" y="57"/>
                      <a:pt x="0" y="59"/>
                    </a:cubicBezTo>
                    <a:cubicBezTo>
                      <a:pt x="0" y="60"/>
                      <a:pt x="2" y="62"/>
                      <a:pt x="2" y="63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8" name="Freeform 544"/>
              <p:cNvSpPr>
                <a:spLocks noChangeAspect="1"/>
              </p:cNvSpPr>
              <p:nvPr/>
            </p:nvSpPr>
            <p:spPr bwMode="auto">
              <a:xfrm>
                <a:off x="8232775" y="4960938"/>
                <a:ext cx="20638" cy="12700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" y="1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7" y="5"/>
                      <a:pt x="4" y="6"/>
                      <a:pt x="1" y="5"/>
                    </a:cubicBezTo>
                    <a:cubicBezTo>
                      <a:pt x="0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9" name="Freeform 545"/>
              <p:cNvSpPr>
                <a:spLocks noChangeAspect="1"/>
              </p:cNvSpPr>
              <p:nvPr/>
            </p:nvSpPr>
            <p:spPr bwMode="auto">
              <a:xfrm>
                <a:off x="8275638" y="5026025"/>
                <a:ext cx="103187" cy="65088"/>
              </a:xfrm>
              <a:custGeom>
                <a:avLst/>
                <a:gdLst>
                  <a:gd name="T0" fmla="*/ 2147483646 w 51"/>
                  <a:gd name="T1" fmla="*/ 2147483646 h 31"/>
                  <a:gd name="T2" fmla="*/ 2147483646 w 51"/>
                  <a:gd name="T3" fmla="*/ 2147483646 h 31"/>
                  <a:gd name="T4" fmla="*/ 2147483646 w 51"/>
                  <a:gd name="T5" fmla="*/ 2147483646 h 31"/>
                  <a:gd name="T6" fmla="*/ 2147483646 w 51"/>
                  <a:gd name="T7" fmla="*/ 2147483646 h 31"/>
                  <a:gd name="T8" fmla="*/ 2147483646 w 51"/>
                  <a:gd name="T9" fmla="*/ 2147483646 h 31"/>
                  <a:gd name="T10" fmla="*/ 2147483646 w 51"/>
                  <a:gd name="T11" fmla="*/ 2147483646 h 31"/>
                  <a:gd name="T12" fmla="*/ 2147483646 w 51"/>
                  <a:gd name="T13" fmla="*/ 2147483646 h 31"/>
                  <a:gd name="T14" fmla="*/ 2147483646 w 51"/>
                  <a:gd name="T15" fmla="*/ 2147483646 h 31"/>
                  <a:gd name="T16" fmla="*/ 2147483646 w 51"/>
                  <a:gd name="T17" fmla="*/ 2147483646 h 31"/>
                  <a:gd name="T18" fmla="*/ 2147483646 w 51"/>
                  <a:gd name="T19" fmla="*/ 2147483646 h 31"/>
                  <a:gd name="T20" fmla="*/ 2147483646 w 51"/>
                  <a:gd name="T21" fmla="*/ 2147483646 h 31"/>
                  <a:gd name="T22" fmla="*/ 2147483646 w 51"/>
                  <a:gd name="T23" fmla="*/ 2147483646 h 31"/>
                  <a:gd name="T24" fmla="*/ 2147483646 w 51"/>
                  <a:gd name="T25" fmla="*/ 2147483646 h 31"/>
                  <a:gd name="T26" fmla="*/ 2147483646 w 51"/>
                  <a:gd name="T27" fmla="*/ 2147483646 h 31"/>
                  <a:gd name="T28" fmla="*/ 2147483646 w 51"/>
                  <a:gd name="T29" fmla="*/ 2147483646 h 31"/>
                  <a:gd name="T30" fmla="*/ 2147483646 w 51"/>
                  <a:gd name="T31" fmla="*/ 2147483646 h 31"/>
                  <a:gd name="T32" fmla="*/ 2147483646 w 51"/>
                  <a:gd name="T33" fmla="*/ 2147483646 h 31"/>
                  <a:gd name="T34" fmla="*/ 2147483646 w 51"/>
                  <a:gd name="T35" fmla="*/ 2147483646 h 31"/>
                  <a:gd name="T36" fmla="*/ 2147483646 w 51"/>
                  <a:gd name="T37" fmla="*/ 2147483646 h 31"/>
                  <a:gd name="T38" fmla="*/ 2147483646 w 51"/>
                  <a:gd name="T39" fmla="*/ 2147483646 h 31"/>
                  <a:gd name="T40" fmla="*/ 2147483646 w 51"/>
                  <a:gd name="T41" fmla="*/ 2147483646 h 31"/>
                  <a:gd name="T42" fmla="*/ 2147483646 w 51"/>
                  <a:gd name="T43" fmla="*/ 2147483646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" h="31">
                    <a:moveTo>
                      <a:pt x="3" y="19"/>
                    </a:moveTo>
                    <a:cubicBezTo>
                      <a:pt x="7" y="19"/>
                      <a:pt x="11" y="20"/>
                      <a:pt x="15" y="20"/>
                    </a:cubicBezTo>
                    <a:cubicBezTo>
                      <a:pt x="17" y="20"/>
                      <a:pt x="19" y="20"/>
                      <a:pt x="21" y="19"/>
                    </a:cubicBezTo>
                    <a:cubicBezTo>
                      <a:pt x="21" y="18"/>
                      <a:pt x="20" y="15"/>
                      <a:pt x="21" y="15"/>
                    </a:cubicBezTo>
                    <a:cubicBezTo>
                      <a:pt x="23" y="16"/>
                      <a:pt x="23" y="19"/>
                      <a:pt x="25" y="19"/>
                    </a:cubicBezTo>
                    <a:cubicBezTo>
                      <a:pt x="28" y="20"/>
                      <a:pt x="30" y="19"/>
                      <a:pt x="32" y="18"/>
                    </a:cubicBezTo>
                    <a:cubicBezTo>
                      <a:pt x="35" y="16"/>
                      <a:pt x="34" y="13"/>
                      <a:pt x="36" y="11"/>
                    </a:cubicBezTo>
                    <a:cubicBezTo>
                      <a:pt x="38" y="10"/>
                      <a:pt x="41" y="12"/>
                      <a:pt x="42" y="11"/>
                    </a:cubicBezTo>
                    <a:cubicBezTo>
                      <a:pt x="43" y="8"/>
                      <a:pt x="39" y="5"/>
                      <a:pt x="41" y="3"/>
                    </a:cubicBezTo>
                    <a:cubicBezTo>
                      <a:pt x="41" y="2"/>
                      <a:pt x="44" y="3"/>
                      <a:pt x="46" y="2"/>
                    </a:cubicBezTo>
                    <a:cubicBezTo>
                      <a:pt x="47" y="2"/>
                      <a:pt x="49" y="0"/>
                      <a:pt x="50" y="1"/>
                    </a:cubicBezTo>
                    <a:cubicBezTo>
                      <a:pt x="51" y="3"/>
                      <a:pt x="50" y="6"/>
                      <a:pt x="50" y="9"/>
                    </a:cubicBezTo>
                    <a:cubicBezTo>
                      <a:pt x="49" y="10"/>
                      <a:pt x="47" y="11"/>
                      <a:pt x="47" y="12"/>
                    </a:cubicBezTo>
                    <a:cubicBezTo>
                      <a:pt x="46" y="14"/>
                      <a:pt x="48" y="16"/>
                      <a:pt x="47" y="17"/>
                    </a:cubicBezTo>
                    <a:cubicBezTo>
                      <a:pt x="46" y="19"/>
                      <a:pt x="44" y="21"/>
                      <a:pt x="42" y="22"/>
                    </a:cubicBezTo>
                    <a:cubicBezTo>
                      <a:pt x="41" y="23"/>
                      <a:pt x="40" y="21"/>
                      <a:pt x="39" y="22"/>
                    </a:cubicBezTo>
                    <a:cubicBezTo>
                      <a:pt x="38" y="23"/>
                      <a:pt x="37" y="25"/>
                      <a:pt x="35" y="26"/>
                    </a:cubicBezTo>
                    <a:cubicBezTo>
                      <a:pt x="31" y="28"/>
                      <a:pt x="27" y="29"/>
                      <a:pt x="22" y="30"/>
                    </a:cubicBezTo>
                    <a:cubicBezTo>
                      <a:pt x="19" y="31"/>
                      <a:pt x="16" y="31"/>
                      <a:pt x="13" y="30"/>
                    </a:cubicBezTo>
                    <a:cubicBezTo>
                      <a:pt x="9" y="29"/>
                      <a:pt x="5" y="26"/>
                      <a:pt x="2" y="24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0" name="Freeform 546"/>
              <p:cNvSpPr>
                <a:spLocks noChangeAspect="1"/>
              </p:cNvSpPr>
              <p:nvPr/>
            </p:nvSpPr>
            <p:spPr bwMode="auto">
              <a:xfrm>
                <a:off x="8339138" y="4976813"/>
                <a:ext cx="57150" cy="69850"/>
              </a:xfrm>
              <a:custGeom>
                <a:avLst/>
                <a:gdLst>
                  <a:gd name="T0" fmla="*/ 2147483646 w 29"/>
                  <a:gd name="T1" fmla="*/ 2147483646 h 35"/>
                  <a:gd name="T2" fmla="*/ 2147483646 w 29"/>
                  <a:gd name="T3" fmla="*/ 2147483646 h 35"/>
                  <a:gd name="T4" fmla="*/ 2147483646 w 29"/>
                  <a:gd name="T5" fmla="*/ 2147483646 h 35"/>
                  <a:gd name="T6" fmla="*/ 2147483646 w 29"/>
                  <a:gd name="T7" fmla="*/ 2147483646 h 35"/>
                  <a:gd name="T8" fmla="*/ 2147483646 w 29"/>
                  <a:gd name="T9" fmla="*/ 2147483646 h 35"/>
                  <a:gd name="T10" fmla="*/ 2147483646 w 29"/>
                  <a:gd name="T11" fmla="*/ 2147483646 h 35"/>
                  <a:gd name="T12" fmla="*/ 2147483646 w 29"/>
                  <a:gd name="T13" fmla="*/ 2147483646 h 35"/>
                  <a:gd name="T14" fmla="*/ 2147483646 w 29"/>
                  <a:gd name="T15" fmla="*/ 2147483646 h 35"/>
                  <a:gd name="T16" fmla="*/ 2147483646 w 29"/>
                  <a:gd name="T17" fmla="*/ 2147483646 h 35"/>
                  <a:gd name="T18" fmla="*/ 2147483646 w 29"/>
                  <a:gd name="T19" fmla="*/ 2147483646 h 35"/>
                  <a:gd name="T20" fmla="*/ 2147483646 w 29"/>
                  <a:gd name="T21" fmla="*/ 2147483646 h 35"/>
                  <a:gd name="T22" fmla="*/ 2147483646 w 29"/>
                  <a:gd name="T23" fmla="*/ 2147483646 h 35"/>
                  <a:gd name="T24" fmla="*/ 2147483646 w 29"/>
                  <a:gd name="T25" fmla="*/ 2147483646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5">
                    <a:moveTo>
                      <a:pt x="29" y="29"/>
                    </a:moveTo>
                    <a:cubicBezTo>
                      <a:pt x="29" y="31"/>
                      <a:pt x="28" y="33"/>
                      <a:pt x="27" y="35"/>
                    </a:cubicBezTo>
                    <a:cubicBezTo>
                      <a:pt x="26" y="35"/>
                      <a:pt x="24" y="34"/>
                      <a:pt x="24" y="34"/>
                    </a:cubicBezTo>
                    <a:cubicBezTo>
                      <a:pt x="23" y="31"/>
                      <a:pt x="24" y="28"/>
                      <a:pt x="23" y="25"/>
                    </a:cubicBezTo>
                    <a:cubicBezTo>
                      <a:pt x="22" y="22"/>
                      <a:pt x="19" y="19"/>
                      <a:pt x="17" y="17"/>
                    </a:cubicBezTo>
                    <a:cubicBezTo>
                      <a:pt x="15" y="14"/>
                      <a:pt x="12" y="13"/>
                      <a:pt x="9" y="11"/>
                    </a:cubicBezTo>
                    <a:cubicBezTo>
                      <a:pt x="6" y="8"/>
                      <a:pt x="3" y="6"/>
                      <a:pt x="1" y="3"/>
                    </a:cubicBezTo>
                    <a:cubicBezTo>
                      <a:pt x="0" y="2"/>
                      <a:pt x="1" y="0"/>
                      <a:pt x="2" y="1"/>
                    </a:cubicBezTo>
                    <a:cubicBezTo>
                      <a:pt x="5" y="2"/>
                      <a:pt x="8" y="5"/>
                      <a:pt x="11" y="8"/>
                    </a:cubicBezTo>
                    <a:cubicBezTo>
                      <a:pt x="13" y="10"/>
                      <a:pt x="15" y="11"/>
                      <a:pt x="17" y="14"/>
                    </a:cubicBezTo>
                    <a:cubicBezTo>
                      <a:pt x="19" y="16"/>
                      <a:pt x="20" y="19"/>
                      <a:pt x="22" y="22"/>
                    </a:cubicBezTo>
                    <a:cubicBezTo>
                      <a:pt x="23" y="23"/>
                      <a:pt x="25" y="22"/>
                      <a:pt x="26" y="23"/>
                    </a:cubicBezTo>
                    <a:cubicBezTo>
                      <a:pt x="27" y="25"/>
                      <a:pt x="29" y="27"/>
                      <a:pt x="29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1" name="Freeform 547"/>
              <p:cNvSpPr>
                <a:spLocks noChangeAspect="1"/>
              </p:cNvSpPr>
              <p:nvPr/>
            </p:nvSpPr>
            <p:spPr bwMode="auto">
              <a:xfrm>
                <a:off x="8435975" y="5065713"/>
                <a:ext cx="30163" cy="39687"/>
              </a:xfrm>
              <a:custGeom>
                <a:avLst/>
                <a:gdLst>
                  <a:gd name="T0" fmla="*/ 2147483646 w 15"/>
                  <a:gd name="T1" fmla="*/ 2147483646 h 20"/>
                  <a:gd name="T2" fmla="*/ 2147483646 w 15"/>
                  <a:gd name="T3" fmla="*/ 2147483646 h 20"/>
                  <a:gd name="T4" fmla="*/ 2147483646 w 15"/>
                  <a:gd name="T5" fmla="*/ 2147483646 h 20"/>
                  <a:gd name="T6" fmla="*/ 2147483646 w 15"/>
                  <a:gd name="T7" fmla="*/ 2147483646 h 20"/>
                  <a:gd name="T8" fmla="*/ 2147483646 w 15"/>
                  <a:gd name="T9" fmla="*/ 2147483646 h 20"/>
                  <a:gd name="T10" fmla="*/ 2147483646 w 15"/>
                  <a:gd name="T11" fmla="*/ 2147483646 h 20"/>
                  <a:gd name="T12" fmla="*/ 2147483646 w 15"/>
                  <a:gd name="T13" fmla="*/ 2147483646 h 20"/>
                  <a:gd name="T14" fmla="*/ 2147483646 w 15"/>
                  <a:gd name="T15" fmla="*/ 2147483646 h 20"/>
                  <a:gd name="T16" fmla="*/ 2147483646 w 15"/>
                  <a:gd name="T17" fmla="*/ 2147483646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2" y="10"/>
                      <a:pt x="5" y="11"/>
                      <a:pt x="6" y="13"/>
                    </a:cubicBezTo>
                    <a:cubicBezTo>
                      <a:pt x="7" y="15"/>
                      <a:pt x="5" y="17"/>
                      <a:pt x="6" y="18"/>
                    </a:cubicBezTo>
                    <a:cubicBezTo>
                      <a:pt x="7" y="20"/>
                      <a:pt x="10" y="20"/>
                      <a:pt x="12" y="19"/>
                    </a:cubicBezTo>
                    <a:cubicBezTo>
                      <a:pt x="14" y="18"/>
                      <a:pt x="15" y="15"/>
                      <a:pt x="14" y="14"/>
                    </a:cubicBezTo>
                    <a:cubicBezTo>
                      <a:pt x="13" y="11"/>
                      <a:pt x="10" y="10"/>
                      <a:pt x="8" y="9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4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2" name="Freeform 548"/>
              <p:cNvSpPr>
                <a:spLocks noChangeAspect="1"/>
              </p:cNvSpPr>
              <p:nvPr/>
            </p:nvSpPr>
            <p:spPr bwMode="auto">
              <a:xfrm>
                <a:off x="8480425" y="5102225"/>
                <a:ext cx="22225" cy="23813"/>
              </a:xfrm>
              <a:custGeom>
                <a:avLst/>
                <a:gdLst>
                  <a:gd name="T0" fmla="*/ 2147483646 w 12"/>
                  <a:gd name="T1" fmla="*/ 0 h 12"/>
                  <a:gd name="T2" fmla="*/ 2147483646 w 12"/>
                  <a:gd name="T3" fmla="*/ 2147483646 h 12"/>
                  <a:gd name="T4" fmla="*/ 2147483646 w 12"/>
                  <a:gd name="T5" fmla="*/ 2147483646 h 12"/>
                  <a:gd name="T6" fmla="*/ 2147483646 w 12"/>
                  <a:gd name="T7" fmla="*/ 2147483646 h 12"/>
                  <a:gd name="T8" fmla="*/ 2147483646 w 12"/>
                  <a:gd name="T9" fmla="*/ 2147483646 h 12"/>
                  <a:gd name="T10" fmla="*/ 2147483646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4"/>
                      <a:pt x="4" y="7"/>
                      <a:pt x="6" y="9"/>
                    </a:cubicBezTo>
                    <a:cubicBezTo>
                      <a:pt x="7" y="10"/>
                      <a:pt x="10" y="12"/>
                      <a:pt x="11" y="11"/>
                    </a:cubicBezTo>
                    <a:cubicBezTo>
                      <a:pt x="12" y="9"/>
                      <a:pt x="11" y="6"/>
                      <a:pt x="9" y="5"/>
                    </a:cubicBezTo>
                    <a:cubicBezTo>
                      <a:pt x="7" y="3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3" name="Freeform 549"/>
              <p:cNvSpPr>
                <a:spLocks noChangeAspect="1"/>
              </p:cNvSpPr>
              <p:nvPr/>
            </p:nvSpPr>
            <p:spPr bwMode="auto">
              <a:xfrm>
                <a:off x="8528050" y="5130800"/>
                <a:ext cx="38100" cy="25400"/>
              </a:xfrm>
              <a:custGeom>
                <a:avLst/>
                <a:gdLst>
                  <a:gd name="T0" fmla="*/ 2147483646 w 19"/>
                  <a:gd name="T1" fmla="*/ 0 h 13"/>
                  <a:gd name="T2" fmla="*/ 0 w 19"/>
                  <a:gd name="T3" fmla="*/ 2147483646 h 13"/>
                  <a:gd name="T4" fmla="*/ 2147483646 w 19"/>
                  <a:gd name="T5" fmla="*/ 2147483646 h 13"/>
                  <a:gd name="T6" fmla="*/ 2147483646 w 19"/>
                  <a:gd name="T7" fmla="*/ 2147483646 h 13"/>
                  <a:gd name="T8" fmla="*/ 2147483646 w 19"/>
                  <a:gd name="T9" fmla="*/ 2147483646 h 13"/>
                  <a:gd name="T10" fmla="*/ 2147483646 w 19"/>
                  <a:gd name="T11" fmla="*/ 2147483646 h 13"/>
                  <a:gd name="T12" fmla="*/ 2147483646 w 19"/>
                  <a:gd name="T13" fmla="*/ 2147483646 h 13"/>
                  <a:gd name="T14" fmla="*/ 2147483646 w 19"/>
                  <a:gd name="T15" fmla="*/ 2147483646 h 13"/>
                  <a:gd name="T16" fmla="*/ 2147483646 w 19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3"/>
                      <a:pt x="2" y="4"/>
                      <a:pt x="3" y="6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3" y="12"/>
                      <a:pt x="15" y="13"/>
                      <a:pt x="17" y="13"/>
                    </a:cubicBezTo>
                    <a:cubicBezTo>
                      <a:pt x="18" y="13"/>
                      <a:pt x="19" y="11"/>
                      <a:pt x="18" y="10"/>
                    </a:cubicBezTo>
                    <a:cubicBezTo>
                      <a:pt x="17" y="8"/>
                      <a:pt x="15" y="7"/>
                      <a:pt x="13" y="6"/>
                    </a:cubicBezTo>
                    <a:cubicBezTo>
                      <a:pt x="11" y="5"/>
                      <a:pt x="8" y="5"/>
                      <a:pt x="6" y="4"/>
                    </a:cubicBezTo>
                    <a:cubicBezTo>
                      <a:pt x="5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4" name="Freeform 550"/>
              <p:cNvSpPr>
                <a:spLocks noChangeAspect="1"/>
              </p:cNvSpPr>
              <p:nvPr/>
            </p:nvSpPr>
            <p:spPr bwMode="auto">
              <a:xfrm>
                <a:off x="8582025" y="5149850"/>
                <a:ext cx="22225" cy="41275"/>
              </a:xfrm>
              <a:custGeom>
                <a:avLst/>
                <a:gdLst>
                  <a:gd name="T0" fmla="*/ 2147483646 w 11"/>
                  <a:gd name="T1" fmla="*/ 2147483646 h 21"/>
                  <a:gd name="T2" fmla="*/ 2147483646 w 11"/>
                  <a:gd name="T3" fmla="*/ 2147483646 h 21"/>
                  <a:gd name="T4" fmla="*/ 2147483646 w 11"/>
                  <a:gd name="T5" fmla="*/ 2147483646 h 21"/>
                  <a:gd name="T6" fmla="*/ 2147483646 w 11"/>
                  <a:gd name="T7" fmla="*/ 2147483646 h 21"/>
                  <a:gd name="T8" fmla="*/ 2147483646 w 11"/>
                  <a:gd name="T9" fmla="*/ 2147483646 h 21"/>
                  <a:gd name="T10" fmla="*/ 2147483646 w 11"/>
                  <a:gd name="T11" fmla="*/ 2147483646 h 21"/>
                  <a:gd name="T12" fmla="*/ 2147483646 w 11"/>
                  <a:gd name="T13" fmla="*/ 2147483646 h 21"/>
                  <a:gd name="T14" fmla="*/ 2147483646 w 11"/>
                  <a:gd name="T15" fmla="*/ 2147483646 h 21"/>
                  <a:gd name="T16" fmla="*/ 2147483646 w 11"/>
                  <a:gd name="T17" fmla="*/ 214748364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2" y="4"/>
                      <a:pt x="2" y="5"/>
                    </a:cubicBezTo>
                    <a:cubicBezTo>
                      <a:pt x="2" y="8"/>
                      <a:pt x="2" y="11"/>
                      <a:pt x="3" y="13"/>
                    </a:cubicBezTo>
                    <a:cubicBezTo>
                      <a:pt x="4" y="16"/>
                      <a:pt x="6" y="20"/>
                      <a:pt x="9" y="21"/>
                    </a:cubicBezTo>
                    <a:cubicBezTo>
                      <a:pt x="11" y="21"/>
                      <a:pt x="10" y="16"/>
                      <a:pt x="9" y="14"/>
                    </a:cubicBezTo>
                    <a:cubicBezTo>
                      <a:pt x="9" y="12"/>
                      <a:pt x="6" y="10"/>
                      <a:pt x="5" y="8"/>
                    </a:cubicBezTo>
                    <a:cubicBezTo>
                      <a:pt x="5" y="6"/>
                      <a:pt x="6" y="5"/>
                      <a:pt x="5" y="4"/>
                    </a:cubicBezTo>
                    <a:cubicBezTo>
                      <a:pt x="5" y="3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5" name="Freeform 551"/>
              <p:cNvSpPr>
                <a:spLocks noChangeAspect="1"/>
              </p:cNvSpPr>
              <p:nvPr/>
            </p:nvSpPr>
            <p:spPr bwMode="auto">
              <a:xfrm>
                <a:off x="8599488" y="5210175"/>
                <a:ext cx="25400" cy="15875"/>
              </a:xfrm>
              <a:custGeom>
                <a:avLst/>
                <a:gdLst>
                  <a:gd name="T0" fmla="*/ 2147483646 w 13"/>
                  <a:gd name="T1" fmla="*/ 0 h 9"/>
                  <a:gd name="T2" fmla="*/ 0 w 13"/>
                  <a:gd name="T3" fmla="*/ 2147483646 h 9"/>
                  <a:gd name="T4" fmla="*/ 2147483646 w 13"/>
                  <a:gd name="T5" fmla="*/ 2147483646 h 9"/>
                  <a:gd name="T6" fmla="*/ 2147483646 w 13"/>
                  <a:gd name="T7" fmla="*/ 2147483646 h 9"/>
                  <a:gd name="T8" fmla="*/ 2147483646 w 13"/>
                  <a:gd name="T9" fmla="*/ 2147483646 h 9"/>
                  <a:gd name="T10" fmla="*/ 2147483646 w 13"/>
                  <a:gd name="T11" fmla="*/ 2147483646 h 9"/>
                  <a:gd name="T12" fmla="*/ 2147483646 w 13"/>
                  <a:gd name="T13" fmla="*/ 2147483646 h 9"/>
                  <a:gd name="T14" fmla="*/ 2147483646 w 13"/>
                  <a:gd name="T15" fmla="*/ 2147483646 h 9"/>
                  <a:gd name="T16" fmla="*/ 2147483646 w 13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6" y="7"/>
                      <a:pt x="7" y="8"/>
                    </a:cubicBezTo>
                    <a:cubicBezTo>
                      <a:pt x="9" y="9"/>
                      <a:pt x="10" y="9"/>
                      <a:pt x="11" y="9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9" y="3"/>
                      <a:pt x="8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6" name="Freeform 552"/>
              <p:cNvSpPr>
                <a:spLocks noChangeAspect="1"/>
              </p:cNvSpPr>
              <p:nvPr/>
            </p:nvSpPr>
            <p:spPr bwMode="auto">
              <a:xfrm>
                <a:off x="8494713" y="5140325"/>
                <a:ext cx="17462" cy="158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2147483646 h 8"/>
                  <a:gd name="T8" fmla="*/ 2147483646 w 8"/>
                  <a:gd name="T9" fmla="*/ 2147483646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1" y="7"/>
                      <a:pt x="4" y="7"/>
                      <a:pt x="6" y="8"/>
                    </a:cubicBezTo>
                    <a:cubicBezTo>
                      <a:pt x="6" y="8"/>
                      <a:pt x="8" y="8"/>
                      <a:pt x="8" y="7"/>
                    </a:cubicBezTo>
                    <a:cubicBezTo>
                      <a:pt x="8" y="6"/>
                      <a:pt x="6" y="5"/>
                      <a:pt x="6" y="3"/>
                    </a:cubicBezTo>
                    <a:cubicBezTo>
                      <a:pt x="6" y="3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7" name="Freeform 553"/>
              <p:cNvSpPr>
                <a:spLocks noChangeAspect="1"/>
              </p:cNvSpPr>
              <p:nvPr/>
            </p:nvSpPr>
            <p:spPr bwMode="auto">
              <a:xfrm>
                <a:off x="8555038" y="5183188"/>
                <a:ext cx="33337" cy="17462"/>
              </a:xfrm>
              <a:custGeom>
                <a:avLst/>
                <a:gdLst>
                  <a:gd name="T0" fmla="*/ 2147483646 w 16"/>
                  <a:gd name="T1" fmla="*/ 0 h 9"/>
                  <a:gd name="T2" fmla="*/ 0 w 16"/>
                  <a:gd name="T3" fmla="*/ 2147483646 h 9"/>
                  <a:gd name="T4" fmla="*/ 2147483646 w 16"/>
                  <a:gd name="T5" fmla="*/ 2147483646 h 9"/>
                  <a:gd name="T6" fmla="*/ 2147483646 w 16"/>
                  <a:gd name="T7" fmla="*/ 2147483646 h 9"/>
                  <a:gd name="T8" fmla="*/ 2147483646 w 16"/>
                  <a:gd name="T9" fmla="*/ 2147483646 h 9"/>
                  <a:gd name="T10" fmla="*/ 2147483646 w 16"/>
                  <a:gd name="T11" fmla="*/ 2147483646 h 9"/>
                  <a:gd name="T12" fmla="*/ 2147483646 w 16"/>
                  <a:gd name="T13" fmla="*/ 2147483646 h 9"/>
                  <a:gd name="T14" fmla="*/ 2147483646 w 16"/>
                  <a:gd name="T15" fmla="*/ 2147483646 h 9"/>
                  <a:gd name="T16" fmla="*/ 2147483646 w 16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5"/>
                      <a:pt x="1" y="6"/>
                    </a:cubicBezTo>
                    <a:cubicBezTo>
                      <a:pt x="4" y="8"/>
                      <a:pt x="7" y="7"/>
                      <a:pt x="11" y="8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6" y="8"/>
                      <a:pt x="15" y="6"/>
                      <a:pt x="14" y="5"/>
                    </a:cubicBezTo>
                    <a:cubicBezTo>
                      <a:pt x="13" y="4"/>
                      <a:pt x="12" y="2"/>
                      <a:pt x="11" y="1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8" name="Freeform 554"/>
              <p:cNvSpPr>
                <a:spLocks noChangeAspect="1"/>
              </p:cNvSpPr>
              <p:nvPr/>
            </p:nvSpPr>
            <p:spPr bwMode="auto">
              <a:xfrm>
                <a:off x="8558213" y="5249863"/>
                <a:ext cx="22225" cy="6350"/>
              </a:xfrm>
              <a:custGeom>
                <a:avLst/>
                <a:gdLst>
                  <a:gd name="T0" fmla="*/ 2147483646 w 11"/>
                  <a:gd name="T1" fmla="*/ 0 h 4"/>
                  <a:gd name="T2" fmla="*/ 2147483646 w 11"/>
                  <a:gd name="T3" fmla="*/ 2147483646 h 4"/>
                  <a:gd name="T4" fmla="*/ 2147483646 w 11"/>
                  <a:gd name="T5" fmla="*/ 2147483646 h 4"/>
                  <a:gd name="T6" fmla="*/ 2147483646 w 11"/>
                  <a:gd name="T7" fmla="*/ 2147483646 h 4"/>
                  <a:gd name="T8" fmla="*/ 2147483646 w 1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2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4" y="3"/>
                      <a:pt x="7" y="4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0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9" name="Freeform 555"/>
              <p:cNvSpPr>
                <a:spLocks noChangeAspect="1"/>
              </p:cNvSpPr>
              <p:nvPr/>
            </p:nvSpPr>
            <p:spPr bwMode="auto">
              <a:xfrm>
                <a:off x="7527925" y="4367213"/>
                <a:ext cx="120650" cy="174625"/>
              </a:xfrm>
              <a:custGeom>
                <a:avLst/>
                <a:gdLst>
                  <a:gd name="T0" fmla="*/ 2147483646 w 60"/>
                  <a:gd name="T1" fmla="*/ 2147483646 h 88"/>
                  <a:gd name="T2" fmla="*/ 2147483646 w 60"/>
                  <a:gd name="T3" fmla="*/ 2147483646 h 88"/>
                  <a:gd name="T4" fmla="*/ 2147483646 w 60"/>
                  <a:gd name="T5" fmla="*/ 2147483646 h 88"/>
                  <a:gd name="T6" fmla="*/ 2147483646 w 60"/>
                  <a:gd name="T7" fmla="*/ 2147483646 h 88"/>
                  <a:gd name="T8" fmla="*/ 2147483646 w 60"/>
                  <a:gd name="T9" fmla="*/ 2147483646 h 88"/>
                  <a:gd name="T10" fmla="*/ 2147483646 w 60"/>
                  <a:gd name="T11" fmla="*/ 2147483646 h 88"/>
                  <a:gd name="T12" fmla="*/ 2147483646 w 60"/>
                  <a:gd name="T13" fmla="*/ 2147483646 h 88"/>
                  <a:gd name="T14" fmla="*/ 2147483646 w 60"/>
                  <a:gd name="T15" fmla="*/ 2147483646 h 88"/>
                  <a:gd name="T16" fmla="*/ 2147483646 w 60"/>
                  <a:gd name="T17" fmla="*/ 2147483646 h 88"/>
                  <a:gd name="T18" fmla="*/ 2147483646 w 60"/>
                  <a:gd name="T19" fmla="*/ 2147483646 h 88"/>
                  <a:gd name="T20" fmla="*/ 2147483646 w 60"/>
                  <a:gd name="T21" fmla="*/ 2147483646 h 88"/>
                  <a:gd name="T22" fmla="*/ 2147483646 w 60"/>
                  <a:gd name="T23" fmla="*/ 2147483646 h 88"/>
                  <a:gd name="T24" fmla="*/ 2147483646 w 60"/>
                  <a:gd name="T25" fmla="*/ 2147483646 h 88"/>
                  <a:gd name="T26" fmla="*/ 2147483646 w 60"/>
                  <a:gd name="T27" fmla="*/ 2147483646 h 88"/>
                  <a:gd name="T28" fmla="*/ 2147483646 w 60"/>
                  <a:gd name="T29" fmla="*/ 2147483646 h 88"/>
                  <a:gd name="T30" fmla="*/ 2147483646 w 60"/>
                  <a:gd name="T31" fmla="*/ 2147483646 h 88"/>
                  <a:gd name="T32" fmla="*/ 2147483646 w 60"/>
                  <a:gd name="T33" fmla="*/ 2147483646 h 88"/>
                  <a:gd name="T34" fmla="*/ 2147483646 w 60"/>
                  <a:gd name="T35" fmla="*/ 2147483646 h 88"/>
                  <a:gd name="T36" fmla="*/ 2147483646 w 60"/>
                  <a:gd name="T37" fmla="*/ 2147483646 h 88"/>
                  <a:gd name="T38" fmla="*/ 2147483646 w 60"/>
                  <a:gd name="T39" fmla="*/ 2147483646 h 88"/>
                  <a:gd name="T40" fmla="*/ 2147483646 w 60"/>
                  <a:gd name="T41" fmla="*/ 2147483646 h 88"/>
                  <a:gd name="T42" fmla="*/ 2147483646 w 60"/>
                  <a:gd name="T43" fmla="*/ 2147483646 h 88"/>
                  <a:gd name="T44" fmla="*/ 2147483646 w 60"/>
                  <a:gd name="T45" fmla="*/ 2147483646 h 88"/>
                  <a:gd name="T46" fmla="*/ 2147483646 w 60"/>
                  <a:gd name="T47" fmla="*/ 2147483646 h 88"/>
                  <a:gd name="T48" fmla="*/ 2147483646 w 60"/>
                  <a:gd name="T49" fmla="*/ 2147483646 h 88"/>
                  <a:gd name="T50" fmla="*/ 2147483646 w 60"/>
                  <a:gd name="T51" fmla="*/ 2147483646 h 88"/>
                  <a:gd name="T52" fmla="*/ 2147483646 w 60"/>
                  <a:gd name="T53" fmla="*/ 2147483646 h 88"/>
                  <a:gd name="T54" fmla="*/ 2147483646 w 60"/>
                  <a:gd name="T55" fmla="*/ 2147483646 h 88"/>
                  <a:gd name="T56" fmla="*/ 2147483646 w 60"/>
                  <a:gd name="T57" fmla="*/ 2147483646 h 88"/>
                  <a:gd name="T58" fmla="*/ 2147483646 w 60"/>
                  <a:gd name="T59" fmla="*/ 2147483646 h 88"/>
                  <a:gd name="T60" fmla="*/ 2147483646 w 60"/>
                  <a:gd name="T61" fmla="*/ 2147483646 h 88"/>
                  <a:gd name="T62" fmla="*/ 2147483646 w 60"/>
                  <a:gd name="T63" fmla="*/ 2147483646 h 88"/>
                  <a:gd name="T64" fmla="*/ 2147483646 w 60"/>
                  <a:gd name="T65" fmla="*/ 2147483646 h 88"/>
                  <a:gd name="T66" fmla="*/ 2147483646 w 60"/>
                  <a:gd name="T67" fmla="*/ 2147483646 h 88"/>
                  <a:gd name="T68" fmla="*/ 2147483646 w 60"/>
                  <a:gd name="T69" fmla="*/ 2147483646 h 88"/>
                  <a:gd name="T70" fmla="*/ 2147483646 w 60"/>
                  <a:gd name="T71" fmla="*/ 2147483646 h 88"/>
                  <a:gd name="T72" fmla="*/ 0 w 60"/>
                  <a:gd name="T73" fmla="*/ 2147483646 h 88"/>
                  <a:gd name="T74" fmla="*/ 2147483646 w 60"/>
                  <a:gd name="T75" fmla="*/ 2147483646 h 88"/>
                  <a:gd name="T76" fmla="*/ 2147483646 w 60"/>
                  <a:gd name="T77" fmla="*/ 2147483646 h 88"/>
                  <a:gd name="T78" fmla="*/ 2147483646 w 60"/>
                  <a:gd name="T79" fmla="*/ 2147483646 h 88"/>
                  <a:gd name="T80" fmla="*/ 2147483646 w 60"/>
                  <a:gd name="T81" fmla="*/ 2147483646 h 88"/>
                  <a:gd name="T82" fmla="*/ 2147483646 w 60"/>
                  <a:gd name="T83" fmla="*/ 2147483646 h 88"/>
                  <a:gd name="T84" fmla="*/ 2147483646 w 60"/>
                  <a:gd name="T85" fmla="*/ 2147483646 h 88"/>
                  <a:gd name="T86" fmla="*/ 2147483646 w 60"/>
                  <a:gd name="T87" fmla="*/ 2147483646 h 88"/>
                  <a:gd name="T88" fmla="*/ 2147483646 w 60"/>
                  <a:gd name="T89" fmla="*/ 2147483646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" h="88">
                    <a:moveTo>
                      <a:pt x="29" y="1"/>
                    </a:moveTo>
                    <a:cubicBezTo>
                      <a:pt x="30" y="1"/>
                      <a:pt x="32" y="4"/>
                      <a:pt x="32" y="5"/>
                    </a:cubicBezTo>
                    <a:cubicBezTo>
                      <a:pt x="32" y="8"/>
                      <a:pt x="29" y="11"/>
                      <a:pt x="29" y="14"/>
                    </a:cubicBezTo>
                    <a:cubicBezTo>
                      <a:pt x="30" y="18"/>
                      <a:pt x="35" y="20"/>
                      <a:pt x="35" y="23"/>
                    </a:cubicBezTo>
                    <a:cubicBezTo>
                      <a:pt x="35" y="28"/>
                      <a:pt x="34" y="32"/>
                      <a:pt x="32" y="36"/>
                    </a:cubicBezTo>
                    <a:cubicBezTo>
                      <a:pt x="28" y="38"/>
                      <a:pt x="26" y="41"/>
                      <a:pt x="24" y="45"/>
                    </a:cubicBezTo>
                    <a:cubicBezTo>
                      <a:pt x="23" y="47"/>
                      <a:pt x="23" y="49"/>
                      <a:pt x="24" y="51"/>
                    </a:cubicBezTo>
                    <a:cubicBezTo>
                      <a:pt x="24" y="54"/>
                      <a:pt x="28" y="56"/>
                      <a:pt x="28" y="59"/>
                    </a:cubicBezTo>
                    <a:cubicBezTo>
                      <a:pt x="28" y="61"/>
                      <a:pt x="23" y="63"/>
                      <a:pt x="24" y="64"/>
                    </a:cubicBezTo>
                    <a:cubicBezTo>
                      <a:pt x="27" y="68"/>
                      <a:pt x="31" y="70"/>
                      <a:pt x="36" y="71"/>
                    </a:cubicBezTo>
                    <a:cubicBezTo>
                      <a:pt x="38" y="71"/>
                      <a:pt x="38" y="65"/>
                      <a:pt x="40" y="66"/>
                    </a:cubicBezTo>
                    <a:cubicBezTo>
                      <a:pt x="44" y="67"/>
                      <a:pt x="44" y="74"/>
                      <a:pt x="48" y="75"/>
                    </a:cubicBezTo>
                    <a:cubicBezTo>
                      <a:pt x="50" y="76"/>
                      <a:pt x="48" y="70"/>
                      <a:pt x="50" y="69"/>
                    </a:cubicBezTo>
                    <a:cubicBezTo>
                      <a:pt x="53" y="69"/>
                      <a:pt x="58" y="69"/>
                      <a:pt x="59" y="72"/>
                    </a:cubicBezTo>
                    <a:cubicBezTo>
                      <a:pt x="60" y="74"/>
                      <a:pt x="52" y="73"/>
                      <a:pt x="52" y="75"/>
                    </a:cubicBezTo>
                    <a:cubicBezTo>
                      <a:pt x="52" y="79"/>
                      <a:pt x="57" y="80"/>
                      <a:pt x="58" y="83"/>
                    </a:cubicBezTo>
                    <a:cubicBezTo>
                      <a:pt x="59" y="85"/>
                      <a:pt x="60" y="88"/>
                      <a:pt x="58" y="88"/>
                    </a:cubicBezTo>
                    <a:cubicBezTo>
                      <a:pt x="55" y="88"/>
                      <a:pt x="53" y="85"/>
                      <a:pt x="51" y="83"/>
                    </a:cubicBezTo>
                    <a:cubicBezTo>
                      <a:pt x="48" y="81"/>
                      <a:pt x="46" y="78"/>
                      <a:pt x="43" y="76"/>
                    </a:cubicBezTo>
                    <a:cubicBezTo>
                      <a:pt x="42" y="74"/>
                      <a:pt x="41" y="72"/>
                      <a:pt x="39" y="72"/>
                    </a:cubicBezTo>
                    <a:cubicBezTo>
                      <a:pt x="38" y="72"/>
                      <a:pt x="38" y="73"/>
                      <a:pt x="38" y="74"/>
                    </a:cubicBezTo>
                    <a:cubicBezTo>
                      <a:pt x="38" y="76"/>
                      <a:pt x="41" y="79"/>
                      <a:pt x="39" y="79"/>
                    </a:cubicBezTo>
                    <a:cubicBezTo>
                      <a:pt x="37" y="79"/>
                      <a:pt x="36" y="76"/>
                      <a:pt x="34" y="74"/>
                    </a:cubicBezTo>
                    <a:cubicBezTo>
                      <a:pt x="31" y="73"/>
                      <a:pt x="29" y="71"/>
                      <a:pt x="26" y="71"/>
                    </a:cubicBezTo>
                    <a:cubicBezTo>
                      <a:pt x="25" y="70"/>
                      <a:pt x="26" y="73"/>
                      <a:pt x="25" y="73"/>
                    </a:cubicBezTo>
                    <a:cubicBezTo>
                      <a:pt x="22" y="73"/>
                      <a:pt x="19" y="72"/>
                      <a:pt x="16" y="71"/>
                    </a:cubicBezTo>
                    <a:cubicBezTo>
                      <a:pt x="15" y="70"/>
                      <a:pt x="13" y="69"/>
                      <a:pt x="13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9" y="64"/>
                      <a:pt x="23" y="66"/>
                      <a:pt x="23" y="65"/>
                    </a:cubicBezTo>
                    <a:cubicBezTo>
                      <a:pt x="22" y="62"/>
                      <a:pt x="18" y="61"/>
                      <a:pt x="16" y="60"/>
                    </a:cubicBezTo>
                    <a:cubicBezTo>
                      <a:pt x="15" y="59"/>
                      <a:pt x="13" y="58"/>
                      <a:pt x="12" y="59"/>
                    </a:cubicBezTo>
                    <a:cubicBezTo>
                      <a:pt x="11" y="61"/>
                      <a:pt x="14" y="64"/>
                      <a:pt x="12" y="64"/>
                    </a:cubicBezTo>
                    <a:cubicBezTo>
                      <a:pt x="10" y="64"/>
                      <a:pt x="9" y="62"/>
                      <a:pt x="7" y="60"/>
                    </a:cubicBezTo>
                    <a:cubicBezTo>
                      <a:pt x="6" y="58"/>
                      <a:pt x="6" y="55"/>
                      <a:pt x="5" y="53"/>
                    </a:cubicBezTo>
                    <a:cubicBezTo>
                      <a:pt x="5" y="51"/>
                      <a:pt x="3" y="50"/>
                      <a:pt x="3" y="49"/>
                    </a:cubicBezTo>
                    <a:cubicBezTo>
                      <a:pt x="2" y="47"/>
                      <a:pt x="4" y="45"/>
                      <a:pt x="4" y="43"/>
                    </a:cubicBezTo>
                    <a:cubicBezTo>
                      <a:pt x="3" y="41"/>
                      <a:pt x="0" y="40"/>
                      <a:pt x="0" y="38"/>
                    </a:cubicBezTo>
                    <a:cubicBezTo>
                      <a:pt x="0" y="36"/>
                      <a:pt x="0" y="33"/>
                      <a:pt x="2" y="33"/>
                    </a:cubicBezTo>
                    <a:cubicBezTo>
                      <a:pt x="4" y="33"/>
                      <a:pt x="6" y="40"/>
                      <a:pt x="7" y="39"/>
                    </a:cubicBezTo>
                    <a:cubicBezTo>
                      <a:pt x="10" y="36"/>
                      <a:pt x="8" y="32"/>
                      <a:pt x="7" y="28"/>
                    </a:cubicBezTo>
                    <a:cubicBezTo>
                      <a:pt x="7" y="24"/>
                      <a:pt x="7" y="20"/>
                      <a:pt x="4" y="16"/>
                    </a:cubicBezTo>
                    <a:cubicBezTo>
                      <a:pt x="4" y="11"/>
                      <a:pt x="5" y="6"/>
                      <a:pt x="8" y="2"/>
                    </a:cubicBezTo>
                    <a:cubicBezTo>
                      <a:pt x="10" y="0"/>
                      <a:pt x="14" y="2"/>
                      <a:pt x="17" y="3"/>
                    </a:cubicBezTo>
                    <a:cubicBezTo>
                      <a:pt x="20" y="3"/>
                      <a:pt x="23" y="6"/>
                      <a:pt x="26" y="6"/>
                    </a:cubicBezTo>
                    <a:cubicBezTo>
                      <a:pt x="28" y="5"/>
                      <a:pt x="27" y="1"/>
                      <a:pt x="29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0" name="Freeform 556"/>
              <p:cNvSpPr>
                <a:spLocks noChangeAspect="1"/>
              </p:cNvSpPr>
              <p:nvPr/>
            </p:nvSpPr>
            <p:spPr bwMode="auto">
              <a:xfrm>
                <a:off x="7545388" y="4518025"/>
                <a:ext cx="42862" cy="41275"/>
              </a:xfrm>
              <a:custGeom>
                <a:avLst/>
                <a:gdLst>
                  <a:gd name="T0" fmla="*/ 2147483646 w 21"/>
                  <a:gd name="T1" fmla="*/ 2147483646 h 21"/>
                  <a:gd name="T2" fmla="*/ 2147483646 w 21"/>
                  <a:gd name="T3" fmla="*/ 2147483646 h 21"/>
                  <a:gd name="T4" fmla="*/ 2147483646 w 21"/>
                  <a:gd name="T5" fmla="*/ 2147483646 h 21"/>
                  <a:gd name="T6" fmla="*/ 2147483646 w 21"/>
                  <a:gd name="T7" fmla="*/ 2147483646 h 21"/>
                  <a:gd name="T8" fmla="*/ 2147483646 w 21"/>
                  <a:gd name="T9" fmla="*/ 2147483646 h 21"/>
                  <a:gd name="T10" fmla="*/ 2147483646 w 21"/>
                  <a:gd name="T11" fmla="*/ 2147483646 h 21"/>
                  <a:gd name="T12" fmla="*/ 0 w 21"/>
                  <a:gd name="T13" fmla="*/ 2147483646 h 21"/>
                  <a:gd name="T14" fmla="*/ 2147483646 w 21"/>
                  <a:gd name="T15" fmla="*/ 2147483646 h 21"/>
                  <a:gd name="T16" fmla="*/ 2147483646 w 21"/>
                  <a:gd name="T17" fmla="*/ 214748364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9" y="1"/>
                    </a:moveTo>
                    <a:cubicBezTo>
                      <a:pt x="12" y="2"/>
                      <a:pt x="16" y="3"/>
                      <a:pt x="19" y="5"/>
                    </a:cubicBezTo>
                    <a:cubicBezTo>
                      <a:pt x="20" y="5"/>
                      <a:pt x="19" y="7"/>
                      <a:pt x="19" y="8"/>
                    </a:cubicBezTo>
                    <a:cubicBezTo>
                      <a:pt x="19" y="12"/>
                      <a:pt x="21" y="16"/>
                      <a:pt x="19" y="19"/>
                    </a:cubicBezTo>
                    <a:cubicBezTo>
                      <a:pt x="18" y="21"/>
                      <a:pt x="14" y="20"/>
                      <a:pt x="12" y="19"/>
                    </a:cubicBezTo>
                    <a:cubicBezTo>
                      <a:pt x="9" y="16"/>
                      <a:pt x="9" y="11"/>
                      <a:pt x="7" y="7"/>
                    </a:cubicBezTo>
                    <a:cubicBezTo>
                      <a:pt x="5" y="5"/>
                      <a:pt x="2" y="6"/>
                      <a:pt x="0" y="4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" y="0"/>
                      <a:pt x="7" y="1"/>
                      <a:pt x="9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1" name="Freeform 557"/>
              <p:cNvSpPr>
                <a:spLocks noChangeAspect="1"/>
              </p:cNvSpPr>
              <p:nvPr/>
            </p:nvSpPr>
            <p:spPr bwMode="auto">
              <a:xfrm>
                <a:off x="7651750" y="4548188"/>
                <a:ext cx="39688" cy="42862"/>
              </a:xfrm>
              <a:custGeom>
                <a:avLst/>
                <a:gdLst>
                  <a:gd name="T0" fmla="*/ 2147483646 w 20"/>
                  <a:gd name="T1" fmla="*/ 0 h 22"/>
                  <a:gd name="T2" fmla="*/ 0 w 20"/>
                  <a:gd name="T3" fmla="*/ 2147483646 h 22"/>
                  <a:gd name="T4" fmla="*/ 2147483646 w 20"/>
                  <a:gd name="T5" fmla="*/ 2147483646 h 22"/>
                  <a:gd name="T6" fmla="*/ 2147483646 w 20"/>
                  <a:gd name="T7" fmla="*/ 2147483646 h 22"/>
                  <a:gd name="T8" fmla="*/ 2147483646 w 20"/>
                  <a:gd name="T9" fmla="*/ 2147483646 h 22"/>
                  <a:gd name="T10" fmla="*/ 2147483646 w 20"/>
                  <a:gd name="T11" fmla="*/ 2147483646 h 22"/>
                  <a:gd name="T12" fmla="*/ 2147483646 w 20"/>
                  <a:gd name="T13" fmla="*/ 2147483646 h 22"/>
                  <a:gd name="T14" fmla="*/ 2147483646 w 20"/>
                  <a:gd name="T15" fmla="*/ 2147483646 h 22"/>
                  <a:gd name="T16" fmla="*/ 2147483646 w 20"/>
                  <a:gd name="T17" fmla="*/ 2147483646 h 22"/>
                  <a:gd name="T18" fmla="*/ 2147483646 w 20"/>
                  <a:gd name="T19" fmla="*/ 2147483646 h 22"/>
                  <a:gd name="T20" fmla="*/ 2147483646 w 20"/>
                  <a:gd name="T21" fmla="*/ 2147483646 h 22"/>
                  <a:gd name="T22" fmla="*/ 2147483646 w 20"/>
                  <a:gd name="T23" fmla="*/ 0 h 22"/>
                  <a:gd name="T24" fmla="*/ 2147483646 w 20"/>
                  <a:gd name="T25" fmla="*/ 0 h 22"/>
                  <a:gd name="T26" fmla="*/ 2147483646 w 20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5"/>
                      <a:pt x="3" y="8"/>
                      <a:pt x="5" y="10"/>
                    </a:cubicBezTo>
                    <a:cubicBezTo>
                      <a:pt x="6" y="11"/>
                      <a:pt x="8" y="10"/>
                      <a:pt x="8" y="11"/>
                    </a:cubicBezTo>
                    <a:cubicBezTo>
                      <a:pt x="9" y="13"/>
                      <a:pt x="8" y="15"/>
                      <a:pt x="9" y="17"/>
                    </a:cubicBezTo>
                    <a:cubicBezTo>
                      <a:pt x="10" y="19"/>
                      <a:pt x="12" y="19"/>
                      <a:pt x="15" y="20"/>
                    </a:cubicBezTo>
                    <a:cubicBezTo>
                      <a:pt x="16" y="21"/>
                      <a:pt x="18" y="22"/>
                      <a:pt x="19" y="21"/>
                    </a:cubicBezTo>
                    <a:cubicBezTo>
                      <a:pt x="20" y="20"/>
                      <a:pt x="17" y="19"/>
                      <a:pt x="17" y="17"/>
                    </a:cubicBezTo>
                    <a:cubicBezTo>
                      <a:pt x="17" y="16"/>
                      <a:pt x="19" y="16"/>
                      <a:pt x="19" y="15"/>
                    </a:cubicBezTo>
                    <a:cubicBezTo>
                      <a:pt x="18" y="13"/>
                      <a:pt x="16" y="12"/>
                      <a:pt x="16" y="10"/>
                    </a:cubicBezTo>
                    <a:cubicBezTo>
                      <a:pt x="16" y="8"/>
                      <a:pt x="17" y="6"/>
                      <a:pt x="16" y="4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2" name="Freeform 558"/>
              <p:cNvSpPr>
                <a:spLocks noChangeAspect="1"/>
              </p:cNvSpPr>
              <p:nvPr/>
            </p:nvSpPr>
            <p:spPr bwMode="auto">
              <a:xfrm>
                <a:off x="7589838" y="4562475"/>
                <a:ext cx="38100" cy="47625"/>
              </a:xfrm>
              <a:custGeom>
                <a:avLst/>
                <a:gdLst>
                  <a:gd name="T0" fmla="*/ 2147483646 w 19"/>
                  <a:gd name="T1" fmla="*/ 2147483646 h 23"/>
                  <a:gd name="T2" fmla="*/ 2147483646 w 19"/>
                  <a:gd name="T3" fmla="*/ 2147483646 h 23"/>
                  <a:gd name="T4" fmla="*/ 2147483646 w 19"/>
                  <a:gd name="T5" fmla="*/ 2147483646 h 23"/>
                  <a:gd name="T6" fmla="*/ 2147483646 w 19"/>
                  <a:gd name="T7" fmla="*/ 2147483646 h 23"/>
                  <a:gd name="T8" fmla="*/ 2147483646 w 19"/>
                  <a:gd name="T9" fmla="*/ 2147483646 h 23"/>
                  <a:gd name="T10" fmla="*/ 2147483646 w 19"/>
                  <a:gd name="T11" fmla="*/ 2147483646 h 23"/>
                  <a:gd name="T12" fmla="*/ 2147483646 w 19"/>
                  <a:gd name="T13" fmla="*/ 2147483646 h 23"/>
                  <a:gd name="T14" fmla="*/ 2147483646 w 19"/>
                  <a:gd name="T15" fmla="*/ 2147483646 h 23"/>
                  <a:gd name="T16" fmla="*/ 2147483646 w 19"/>
                  <a:gd name="T17" fmla="*/ 2147483646 h 23"/>
                  <a:gd name="T18" fmla="*/ 2147483646 w 19"/>
                  <a:gd name="T19" fmla="*/ 2147483646 h 23"/>
                  <a:gd name="T20" fmla="*/ 2147483646 w 19"/>
                  <a:gd name="T21" fmla="*/ 2147483646 h 23"/>
                  <a:gd name="T22" fmla="*/ 2147483646 w 19"/>
                  <a:gd name="T23" fmla="*/ 2147483646 h 23"/>
                  <a:gd name="T24" fmla="*/ 2147483646 w 19"/>
                  <a:gd name="T25" fmla="*/ 2147483646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23"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2" y="6"/>
                      <a:pt x="6" y="6"/>
                      <a:pt x="6" y="8"/>
                    </a:cubicBezTo>
                    <a:cubicBezTo>
                      <a:pt x="6" y="12"/>
                      <a:pt x="3" y="15"/>
                      <a:pt x="2" y="19"/>
                    </a:cubicBezTo>
                    <a:cubicBezTo>
                      <a:pt x="2" y="20"/>
                      <a:pt x="0" y="23"/>
                      <a:pt x="2" y="23"/>
                    </a:cubicBezTo>
                    <a:cubicBezTo>
                      <a:pt x="4" y="23"/>
                      <a:pt x="5" y="20"/>
                      <a:pt x="7" y="19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2" y="15"/>
                      <a:pt x="13" y="15"/>
                    </a:cubicBezTo>
                    <a:cubicBezTo>
                      <a:pt x="14" y="12"/>
                      <a:pt x="17" y="10"/>
                      <a:pt x="18" y="7"/>
                    </a:cubicBezTo>
                    <a:cubicBezTo>
                      <a:pt x="19" y="6"/>
                      <a:pt x="17" y="4"/>
                      <a:pt x="16" y="4"/>
                    </a:cubicBezTo>
                    <a:cubicBezTo>
                      <a:pt x="15" y="3"/>
                      <a:pt x="13" y="6"/>
                      <a:pt x="12" y="6"/>
                    </a:cubicBezTo>
                    <a:cubicBezTo>
                      <a:pt x="10" y="6"/>
                      <a:pt x="9" y="3"/>
                      <a:pt x="7" y="3"/>
                    </a:cubicBezTo>
                    <a:cubicBezTo>
                      <a:pt x="6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3" name="Freeform 559"/>
              <p:cNvSpPr>
                <a:spLocks noChangeAspect="1"/>
              </p:cNvSpPr>
              <p:nvPr/>
            </p:nvSpPr>
            <p:spPr bwMode="auto">
              <a:xfrm>
                <a:off x="7620000" y="4551363"/>
                <a:ext cx="28575" cy="17462"/>
              </a:xfrm>
              <a:custGeom>
                <a:avLst/>
                <a:gdLst>
                  <a:gd name="T0" fmla="*/ 2147483646 w 14"/>
                  <a:gd name="T1" fmla="*/ 2147483646 h 9"/>
                  <a:gd name="T2" fmla="*/ 2147483646 w 14"/>
                  <a:gd name="T3" fmla="*/ 2147483646 h 9"/>
                  <a:gd name="T4" fmla="*/ 2147483646 w 14"/>
                  <a:gd name="T5" fmla="*/ 2147483646 h 9"/>
                  <a:gd name="T6" fmla="*/ 2147483646 w 14"/>
                  <a:gd name="T7" fmla="*/ 2147483646 h 9"/>
                  <a:gd name="T8" fmla="*/ 2147483646 w 14"/>
                  <a:gd name="T9" fmla="*/ 2147483646 h 9"/>
                  <a:gd name="T10" fmla="*/ 2147483646 w 14"/>
                  <a:gd name="T11" fmla="*/ 2147483646 h 9"/>
                  <a:gd name="T12" fmla="*/ 2147483646 w 14"/>
                  <a:gd name="T13" fmla="*/ 0 h 9"/>
                  <a:gd name="T14" fmla="*/ 2147483646 w 14"/>
                  <a:gd name="T15" fmla="*/ 2147483646 h 9"/>
                  <a:gd name="T16" fmla="*/ 2147483646 w 14"/>
                  <a:gd name="T17" fmla="*/ 2147483646 h 9"/>
                  <a:gd name="T18" fmla="*/ 2147483646 w 14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9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7" y="4"/>
                    </a:cubicBezTo>
                    <a:cubicBezTo>
                      <a:pt x="9" y="6"/>
                      <a:pt x="10" y="8"/>
                      <a:pt x="13" y="9"/>
                    </a:cubicBezTo>
                    <a:cubicBezTo>
                      <a:pt x="13" y="9"/>
                      <a:pt x="14" y="8"/>
                      <a:pt x="14" y="8"/>
                    </a:cubicBezTo>
                    <a:cubicBezTo>
                      <a:pt x="13" y="6"/>
                      <a:pt x="13" y="5"/>
                      <a:pt x="12" y="3"/>
                    </a:cubicBezTo>
                    <a:cubicBezTo>
                      <a:pt x="10" y="2"/>
                      <a:pt x="8" y="1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1" y="3"/>
                    </a:cubicBezTo>
                    <a:cubicBezTo>
                      <a:pt x="1" y="4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4" name="Freeform 560"/>
              <p:cNvSpPr>
                <a:spLocks noChangeAspect="1"/>
              </p:cNvSpPr>
              <p:nvPr/>
            </p:nvSpPr>
            <p:spPr bwMode="auto">
              <a:xfrm>
                <a:off x="7605713" y="4591050"/>
                <a:ext cx="28575" cy="57150"/>
              </a:xfrm>
              <a:custGeom>
                <a:avLst/>
                <a:gdLst>
                  <a:gd name="T0" fmla="*/ 2147483646 w 14"/>
                  <a:gd name="T1" fmla="*/ 2147483646 h 28"/>
                  <a:gd name="T2" fmla="*/ 2147483646 w 14"/>
                  <a:gd name="T3" fmla="*/ 0 h 28"/>
                  <a:gd name="T4" fmla="*/ 2147483646 w 14"/>
                  <a:gd name="T5" fmla="*/ 2147483646 h 28"/>
                  <a:gd name="T6" fmla="*/ 2147483646 w 14"/>
                  <a:gd name="T7" fmla="*/ 2147483646 h 28"/>
                  <a:gd name="T8" fmla="*/ 2147483646 w 14"/>
                  <a:gd name="T9" fmla="*/ 2147483646 h 28"/>
                  <a:gd name="T10" fmla="*/ 2147483646 w 14"/>
                  <a:gd name="T11" fmla="*/ 2147483646 h 28"/>
                  <a:gd name="T12" fmla="*/ 2147483646 w 14"/>
                  <a:gd name="T13" fmla="*/ 2147483646 h 28"/>
                  <a:gd name="T14" fmla="*/ 2147483646 w 14"/>
                  <a:gd name="T15" fmla="*/ 2147483646 h 28"/>
                  <a:gd name="T16" fmla="*/ 2147483646 w 14"/>
                  <a:gd name="T17" fmla="*/ 2147483646 h 28"/>
                  <a:gd name="T18" fmla="*/ 2147483646 w 14"/>
                  <a:gd name="T19" fmla="*/ 2147483646 h 28"/>
                  <a:gd name="T20" fmla="*/ 2147483646 w 14"/>
                  <a:gd name="T21" fmla="*/ 2147483646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3" y="2"/>
                    </a:moveTo>
                    <a:cubicBezTo>
                      <a:pt x="13" y="1"/>
                      <a:pt x="11" y="0"/>
                      <a:pt x="10" y="0"/>
                    </a:cubicBezTo>
                    <a:cubicBezTo>
                      <a:pt x="9" y="1"/>
                      <a:pt x="7" y="2"/>
                      <a:pt x="7" y="3"/>
                    </a:cubicBezTo>
                    <a:cubicBezTo>
                      <a:pt x="6" y="7"/>
                      <a:pt x="9" y="11"/>
                      <a:pt x="7" y="14"/>
                    </a:cubicBezTo>
                    <a:cubicBezTo>
                      <a:pt x="6" y="16"/>
                      <a:pt x="2" y="14"/>
                      <a:pt x="1" y="16"/>
                    </a:cubicBezTo>
                    <a:cubicBezTo>
                      <a:pt x="0" y="19"/>
                      <a:pt x="1" y="21"/>
                      <a:pt x="3" y="23"/>
                    </a:cubicBezTo>
                    <a:cubicBezTo>
                      <a:pt x="6" y="22"/>
                      <a:pt x="8" y="24"/>
                      <a:pt x="8" y="28"/>
                    </a:cubicBezTo>
                    <a:cubicBezTo>
                      <a:pt x="10" y="28"/>
                      <a:pt x="12" y="26"/>
                      <a:pt x="12" y="25"/>
                    </a:cubicBezTo>
                    <a:cubicBezTo>
                      <a:pt x="13" y="22"/>
                      <a:pt x="9" y="21"/>
                      <a:pt x="9" y="18"/>
                    </a:cubicBezTo>
                    <a:cubicBezTo>
                      <a:pt x="10" y="13"/>
                      <a:pt x="12" y="9"/>
                      <a:pt x="13" y="4"/>
                    </a:cubicBezTo>
                    <a:cubicBezTo>
                      <a:pt x="14" y="3"/>
                      <a:pt x="14" y="2"/>
                      <a:pt x="13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5" name="Freeform 561"/>
              <p:cNvSpPr>
                <a:spLocks noChangeAspect="1"/>
              </p:cNvSpPr>
              <p:nvPr/>
            </p:nvSpPr>
            <p:spPr bwMode="auto">
              <a:xfrm>
                <a:off x="7631113" y="4581525"/>
                <a:ext cx="19050" cy="57150"/>
              </a:xfrm>
              <a:custGeom>
                <a:avLst/>
                <a:gdLst>
                  <a:gd name="T0" fmla="*/ 2147483646 w 9"/>
                  <a:gd name="T1" fmla="*/ 2147483646 h 28"/>
                  <a:gd name="T2" fmla="*/ 2147483646 w 9"/>
                  <a:gd name="T3" fmla="*/ 2147483646 h 28"/>
                  <a:gd name="T4" fmla="*/ 2147483646 w 9"/>
                  <a:gd name="T5" fmla="*/ 2147483646 h 28"/>
                  <a:gd name="T6" fmla="*/ 2147483646 w 9"/>
                  <a:gd name="T7" fmla="*/ 2147483646 h 28"/>
                  <a:gd name="T8" fmla="*/ 2147483646 w 9"/>
                  <a:gd name="T9" fmla="*/ 2147483646 h 28"/>
                  <a:gd name="T10" fmla="*/ 0 w 9"/>
                  <a:gd name="T11" fmla="*/ 2147483646 h 28"/>
                  <a:gd name="T12" fmla="*/ 2147483646 w 9"/>
                  <a:gd name="T13" fmla="*/ 2147483646 h 28"/>
                  <a:gd name="T14" fmla="*/ 2147483646 w 9"/>
                  <a:gd name="T15" fmla="*/ 214748364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28">
                    <a:moveTo>
                      <a:pt x="6" y="1"/>
                    </a:moveTo>
                    <a:cubicBezTo>
                      <a:pt x="6" y="0"/>
                      <a:pt x="8" y="1"/>
                      <a:pt x="8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8" y="17"/>
                      <a:pt x="5" y="18"/>
                      <a:pt x="4" y="19"/>
                    </a:cubicBezTo>
                    <a:cubicBezTo>
                      <a:pt x="3" y="22"/>
                      <a:pt x="3" y="25"/>
                      <a:pt x="2" y="27"/>
                    </a:cubicBezTo>
                    <a:cubicBezTo>
                      <a:pt x="2" y="28"/>
                      <a:pt x="0" y="27"/>
                      <a:pt x="0" y="26"/>
                    </a:cubicBezTo>
                    <a:cubicBezTo>
                      <a:pt x="1" y="21"/>
                      <a:pt x="3" y="17"/>
                      <a:pt x="5" y="12"/>
                    </a:cubicBezTo>
                    <a:cubicBezTo>
                      <a:pt x="5" y="8"/>
                      <a:pt x="5" y="4"/>
                      <a:pt x="6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6" name="Freeform 562"/>
              <p:cNvSpPr>
                <a:spLocks noChangeAspect="1"/>
              </p:cNvSpPr>
              <p:nvPr/>
            </p:nvSpPr>
            <p:spPr bwMode="auto">
              <a:xfrm>
                <a:off x="7651750" y="4579938"/>
                <a:ext cx="28575" cy="42862"/>
              </a:xfrm>
              <a:custGeom>
                <a:avLst/>
                <a:gdLst>
                  <a:gd name="T0" fmla="*/ 2147483646 w 14"/>
                  <a:gd name="T1" fmla="*/ 0 h 22"/>
                  <a:gd name="T2" fmla="*/ 2147483646 w 14"/>
                  <a:gd name="T3" fmla="*/ 2147483646 h 22"/>
                  <a:gd name="T4" fmla="*/ 2147483646 w 14"/>
                  <a:gd name="T5" fmla="*/ 2147483646 h 22"/>
                  <a:gd name="T6" fmla="*/ 2147483646 w 14"/>
                  <a:gd name="T7" fmla="*/ 2147483646 h 22"/>
                  <a:gd name="T8" fmla="*/ 2147483646 w 14"/>
                  <a:gd name="T9" fmla="*/ 2147483646 h 22"/>
                  <a:gd name="T10" fmla="*/ 2147483646 w 14"/>
                  <a:gd name="T11" fmla="*/ 2147483646 h 22"/>
                  <a:gd name="T12" fmla="*/ 2147483646 w 14"/>
                  <a:gd name="T13" fmla="*/ 2147483646 h 22"/>
                  <a:gd name="T14" fmla="*/ 2147483646 w 14"/>
                  <a:gd name="T15" fmla="*/ 2147483646 h 22"/>
                  <a:gd name="T16" fmla="*/ 2147483646 w 14"/>
                  <a:gd name="T17" fmla="*/ 2147483646 h 22"/>
                  <a:gd name="T18" fmla="*/ 2147483646 w 14"/>
                  <a:gd name="T19" fmla="*/ 2147483646 h 22"/>
                  <a:gd name="T20" fmla="*/ 2147483646 w 14"/>
                  <a:gd name="T21" fmla="*/ 2147483646 h 22"/>
                  <a:gd name="T22" fmla="*/ 2147483646 w 14"/>
                  <a:gd name="T23" fmla="*/ 2147483646 h 22"/>
                  <a:gd name="T24" fmla="*/ 2147483646 w 14"/>
                  <a:gd name="T25" fmla="*/ 0 h 22"/>
                  <a:gd name="T26" fmla="*/ 2147483646 w 14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22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5" y="8"/>
                      <a:pt x="4" y="6"/>
                      <a:pt x="5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7" y="11"/>
                      <a:pt x="6" y="15"/>
                      <a:pt x="7" y="18"/>
                    </a:cubicBezTo>
                    <a:cubicBezTo>
                      <a:pt x="8" y="20"/>
                      <a:pt x="11" y="22"/>
                      <a:pt x="12" y="21"/>
                    </a:cubicBezTo>
                    <a:cubicBezTo>
                      <a:pt x="14" y="21"/>
                      <a:pt x="11" y="18"/>
                      <a:pt x="12" y="16"/>
                    </a:cubicBezTo>
                    <a:cubicBezTo>
                      <a:pt x="12" y="15"/>
                      <a:pt x="14" y="16"/>
                      <a:pt x="14" y="15"/>
                    </a:cubicBezTo>
                    <a:cubicBezTo>
                      <a:pt x="13" y="13"/>
                      <a:pt x="11" y="12"/>
                      <a:pt x="10" y="10"/>
                    </a:cubicBezTo>
                    <a:cubicBezTo>
                      <a:pt x="9" y="7"/>
                      <a:pt x="9" y="5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7" name="Freeform 563"/>
              <p:cNvSpPr>
                <a:spLocks noChangeAspect="1"/>
              </p:cNvSpPr>
              <p:nvPr/>
            </p:nvSpPr>
            <p:spPr bwMode="auto">
              <a:xfrm>
                <a:off x="7645400" y="4614863"/>
                <a:ext cx="15875" cy="17462"/>
              </a:xfrm>
              <a:custGeom>
                <a:avLst/>
                <a:gdLst>
                  <a:gd name="T0" fmla="*/ 2147483646 w 9"/>
                  <a:gd name="T1" fmla="*/ 2147483646 h 9"/>
                  <a:gd name="T2" fmla="*/ 2147483646 w 9"/>
                  <a:gd name="T3" fmla="*/ 2147483646 h 9"/>
                  <a:gd name="T4" fmla="*/ 2147483646 w 9"/>
                  <a:gd name="T5" fmla="*/ 2147483646 h 9"/>
                  <a:gd name="T6" fmla="*/ 2147483646 w 9"/>
                  <a:gd name="T7" fmla="*/ 2147483646 h 9"/>
                  <a:gd name="T8" fmla="*/ 2147483646 w 9"/>
                  <a:gd name="T9" fmla="*/ 2147483646 h 9"/>
                  <a:gd name="T10" fmla="*/ 2147483646 w 9"/>
                  <a:gd name="T11" fmla="*/ 214748364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5" y="1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9" y="4"/>
                      <a:pt x="9" y="6"/>
                      <a:pt x="8" y="7"/>
                    </a:cubicBezTo>
                    <a:cubicBezTo>
                      <a:pt x="6" y="9"/>
                      <a:pt x="3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2" y="5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8" name="Freeform 564"/>
              <p:cNvSpPr>
                <a:spLocks noChangeAspect="1"/>
              </p:cNvSpPr>
              <p:nvPr/>
            </p:nvSpPr>
            <p:spPr bwMode="auto">
              <a:xfrm>
                <a:off x="7477125" y="4579938"/>
                <a:ext cx="61913" cy="90487"/>
              </a:xfrm>
              <a:custGeom>
                <a:avLst/>
                <a:gdLst>
                  <a:gd name="T0" fmla="*/ 2147483646 w 31"/>
                  <a:gd name="T1" fmla="*/ 2147483646 h 45"/>
                  <a:gd name="T2" fmla="*/ 2147483646 w 31"/>
                  <a:gd name="T3" fmla="*/ 2147483646 h 45"/>
                  <a:gd name="T4" fmla="*/ 2147483646 w 31"/>
                  <a:gd name="T5" fmla="*/ 2147483646 h 45"/>
                  <a:gd name="T6" fmla="*/ 2147483646 w 31"/>
                  <a:gd name="T7" fmla="*/ 2147483646 h 45"/>
                  <a:gd name="T8" fmla="*/ 2147483646 w 31"/>
                  <a:gd name="T9" fmla="*/ 2147483646 h 45"/>
                  <a:gd name="T10" fmla="*/ 2147483646 w 31"/>
                  <a:gd name="T11" fmla="*/ 2147483646 h 45"/>
                  <a:gd name="T12" fmla="*/ 2147483646 w 31"/>
                  <a:gd name="T13" fmla="*/ 2147483646 h 45"/>
                  <a:gd name="T14" fmla="*/ 2147483646 w 31"/>
                  <a:gd name="T15" fmla="*/ 2147483646 h 45"/>
                  <a:gd name="T16" fmla="*/ 2147483646 w 31"/>
                  <a:gd name="T17" fmla="*/ 2147483646 h 45"/>
                  <a:gd name="T18" fmla="*/ 2147483646 w 31"/>
                  <a:gd name="T19" fmla="*/ 2147483646 h 45"/>
                  <a:gd name="T20" fmla="*/ 2147483646 w 31"/>
                  <a:gd name="T21" fmla="*/ 2147483646 h 45"/>
                  <a:gd name="T22" fmla="*/ 2147483646 w 31"/>
                  <a:gd name="T23" fmla="*/ 2147483646 h 45"/>
                  <a:gd name="T24" fmla="*/ 2147483646 w 31"/>
                  <a:gd name="T25" fmla="*/ 2147483646 h 45"/>
                  <a:gd name="T26" fmla="*/ 2147483646 w 31"/>
                  <a:gd name="T27" fmla="*/ 2147483646 h 45"/>
                  <a:gd name="T28" fmla="*/ 2147483646 w 31"/>
                  <a:gd name="T29" fmla="*/ 2147483646 h 45"/>
                  <a:gd name="T30" fmla="*/ 2147483646 w 31"/>
                  <a:gd name="T31" fmla="*/ 2147483646 h 45"/>
                  <a:gd name="T32" fmla="*/ 2147483646 w 31"/>
                  <a:gd name="T33" fmla="*/ 2147483646 h 45"/>
                  <a:gd name="T34" fmla="*/ 2147483646 w 31"/>
                  <a:gd name="T35" fmla="*/ 2147483646 h 45"/>
                  <a:gd name="T36" fmla="*/ 2147483646 w 31"/>
                  <a:gd name="T37" fmla="*/ 2147483646 h 45"/>
                  <a:gd name="T38" fmla="*/ 2147483646 w 31"/>
                  <a:gd name="T39" fmla="*/ 2147483646 h 45"/>
                  <a:gd name="T40" fmla="*/ 2147483646 w 31"/>
                  <a:gd name="T41" fmla="*/ 2147483646 h 45"/>
                  <a:gd name="T42" fmla="*/ 2147483646 w 31"/>
                  <a:gd name="T43" fmla="*/ 2147483646 h 45"/>
                  <a:gd name="T44" fmla="*/ 2147483646 w 31"/>
                  <a:gd name="T45" fmla="*/ 2147483646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1" h="45">
                    <a:moveTo>
                      <a:pt x="28" y="1"/>
                    </a:moveTo>
                    <a:cubicBezTo>
                      <a:pt x="28" y="0"/>
                      <a:pt x="26" y="0"/>
                      <a:pt x="25" y="1"/>
                    </a:cubicBezTo>
                    <a:cubicBezTo>
                      <a:pt x="25" y="3"/>
                      <a:pt x="25" y="5"/>
                      <a:pt x="25" y="6"/>
                    </a:cubicBezTo>
                    <a:cubicBezTo>
                      <a:pt x="25" y="8"/>
                      <a:pt x="26" y="10"/>
                      <a:pt x="26" y="11"/>
                    </a:cubicBezTo>
                    <a:cubicBezTo>
                      <a:pt x="26" y="12"/>
                      <a:pt x="24" y="10"/>
                      <a:pt x="24" y="10"/>
                    </a:cubicBezTo>
                    <a:cubicBezTo>
                      <a:pt x="23" y="11"/>
                      <a:pt x="24" y="12"/>
                      <a:pt x="24" y="13"/>
                    </a:cubicBezTo>
                    <a:cubicBezTo>
                      <a:pt x="23" y="14"/>
                      <a:pt x="22" y="16"/>
                      <a:pt x="20" y="17"/>
                    </a:cubicBezTo>
                    <a:cubicBezTo>
                      <a:pt x="20" y="18"/>
                      <a:pt x="18" y="18"/>
                      <a:pt x="18" y="19"/>
                    </a:cubicBezTo>
                    <a:cubicBezTo>
                      <a:pt x="16" y="21"/>
                      <a:pt x="15" y="24"/>
                      <a:pt x="14" y="26"/>
                    </a:cubicBezTo>
                    <a:cubicBezTo>
                      <a:pt x="12" y="28"/>
                      <a:pt x="10" y="30"/>
                      <a:pt x="8" y="32"/>
                    </a:cubicBezTo>
                    <a:cubicBezTo>
                      <a:pt x="6" y="35"/>
                      <a:pt x="3" y="38"/>
                      <a:pt x="1" y="41"/>
                    </a:cubicBezTo>
                    <a:cubicBezTo>
                      <a:pt x="0" y="42"/>
                      <a:pt x="0" y="44"/>
                      <a:pt x="1" y="44"/>
                    </a:cubicBezTo>
                    <a:cubicBezTo>
                      <a:pt x="3" y="45"/>
                      <a:pt x="4" y="43"/>
                      <a:pt x="5" y="42"/>
                    </a:cubicBezTo>
                    <a:cubicBezTo>
                      <a:pt x="8" y="40"/>
                      <a:pt x="11" y="37"/>
                      <a:pt x="13" y="34"/>
                    </a:cubicBezTo>
                    <a:cubicBezTo>
                      <a:pt x="14" y="32"/>
                      <a:pt x="15" y="29"/>
                      <a:pt x="16" y="27"/>
                    </a:cubicBezTo>
                    <a:cubicBezTo>
                      <a:pt x="17" y="25"/>
                      <a:pt x="17" y="24"/>
                      <a:pt x="18" y="23"/>
                    </a:cubicBezTo>
                    <a:cubicBezTo>
                      <a:pt x="20" y="21"/>
                      <a:pt x="22" y="21"/>
                      <a:pt x="24" y="20"/>
                    </a:cubicBezTo>
                    <a:cubicBezTo>
                      <a:pt x="25" y="19"/>
                      <a:pt x="25" y="17"/>
                      <a:pt x="26" y="17"/>
                    </a:cubicBezTo>
                    <a:cubicBezTo>
                      <a:pt x="27" y="16"/>
                      <a:pt x="29" y="18"/>
                      <a:pt x="30" y="17"/>
                    </a:cubicBezTo>
                    <a:cubicBezTo>
                      <a:pt x="31" y="16"/>
                      <a:pt x="31" y="14"/>
                      <a:pt x="30" y="13"/>
                    </a:cubicBezTo>
                    <a:cubicBezTo>
                      <a:pt x="30" y="11"/>
                      <a:pt x="27" y="10"/>
                      <a:pt x="27" y="8"/>
                    </a:cubicBezTo>
                    <a:cubicBezTo>
                      <a:pt x="26" y="6"/>
                      <a:pt x="27" y="5"/>
                      <a:pt x="28" y="4"/>
                    </a:cubicBezTo>
                    <a:cubicBezTo>
                      <a:pt x="28" y="3"/>
                      <a:pt x="29" y="2"/>
                      <a:pt x="28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9" name="Freeform 565"/>
              <p:cNvSpPr>
                <a:spLocks noChangeAspect="1"/>
              </p:cNvSpPr>
              <p:nvPr/>
            </p:nvSpPr>
            <p:spPr bwMode="auto">
              <a:xfrm>
                <a:off x="7537450" y="4551363"/>
                <a:ext cx="17463" cy="12700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0 w 8"/>
                  <a:gd name="T7" fmla="*/ 2147483646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4" y="2"/>
                    </a:moveTo>
                    <a:cubicBezTo>
                      <a:pt x="5" y="3"/>
                      <a:pt x="8" y="4"/>
                      <a:pt x="8" y="6"/>
                    </a:cubicBezTo>
                    <a:cubicBezTo>
                      <a:pt x="7" y="7"/>
                      <a:pt x="4" y="7"/>
                      <a:pt x="3" y="6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0" name="Freeform 566"/>
              <p:cNvSpPr>
                <a:spLocks noChangeAspect="1"/>
              </p:cNvSpPr>
              <p:nvPr/>
            </p:nvSpPr>
            <p:spPr bwMode="auto">
              <a:xfrm>
                <a:off x="7586663" y="4471988"/>
                <a:ext cx="7937" cy="15875"/>
              </a:xfrm>
              <a:custGeom>
                <a:avLst/>
                <a:gdLst>
                  <a:gd name="T0" fmla="*/ 2147483646 w 4"/>
                  <a:gd name="T1" fmla="*/ 0 h 7"/>
                  <a:gd name="T2" fmla="*/ 2147483646 w 4"/>
                  <a:gd name="T3" fmla="*/ 2147483646 h 7"/>
                  <a:gd name="T4" fmla="*/ 2147483646 w 4"/>
                  <a:gd name="T5" fmla="*/ 2147483646 h 7"/>
                  <a:gd name="T6" fmla="*/ 2147483646 w 4"/>
                  <a:gd name="T7" fmla="*/ 2147483646 h 7"/>
                  <a:gd name="T8" fmla="*/ 2147483646 w 4"/>
                  <a:gd name="T9" fmla="*/ 2147483646 h 7"/>
                  <a:gd name="T10" fmla="*/ 0 w 4"/>
                  <a:gd name="T11" fmla="*/ 2147483646 h 7"/>
                  <a:gd name="T12" fmla="*/ 2147483646 w 4"/>
                  <a:gd name="T13" fmla="*/ 2147483646 h 7"/>
                  <a:gd name="T14" fmla="*/ 0 w 4"/>
                  <a:gd name="T15" fmla="*/ 2147483646 h 7"/>
                  <a:gd name="T16" fmla="*/ 2147483646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1" y="5"/>
                      <a:pt x="3" y="5"/>
                      <a:pt x="3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1" name="Freeform 567"/>
              <p:cNvSpPr>
                <a:spLocks noChangeAspect="1"/>
              </p:cNvSpPr>
              <p:nvPr/>
            </p:nvSpPr>
            <p:spPr bwMode="auto">
              <a:xfrm>
                <a:off x="7646988" y="4500563"/>
                <a:ext cx="9525" cy="17462"/>
              </a:xfrm>
              <a:custGeom>
                <a:avLst/>
                <a:gdLst>
                  <a:gd name="T0" fmla="*/ 2147483646 w 5"/>
                  <a:gd name="T1" fmla="*/ 2147483646 h 8"/>
                  <a:gd name="T2" fmla="*/ 2147483646 w 5"/>
                  <a:gd name="T3" fmla="*/ 2147483646 h 8"/>
                  <a:gd name="T4" fmla="*/ 2147483646 w 5"/>
                  <a:gd name="T5" fmla="*/ 2147483646 h 8"/>
                  <a:gd name="T6" fmla="*/ 2147483646 w 5"/>
                  <a:gd name="T7" fmla="*/ 2147483646 h 8"/>
                  <a:gd name="T8" fmla="*/ 2147483646 w 5"/>
                  <a:gd name="T9" fmla="*/ 2147483646 h 8"/>
                  <a:gd name="T10" fmla="*/ 2147483646 w 5"/>
                  <a:gd name="T11" fmla="*/ 214748364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5" y="4"/>
                      <a:pt x="4" y="5"/>
                    </a:cubicBezTo>
                    <a:cubicBezTo>
                      <a:pt x="4" y="6"/>
                      <a:pt x="2" y="8"/>
                      <a:pt x="1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2" name="Freeform 568"/>
              <p:cNvSpPr>
                <a:spLocks noChangeAspect="1"/>
              </p:cNvSpPr>
              <p:nvPr/>
            </p:nvSpPr>
            <p:spPr bwMode="auto">
              <a:xfrm>
                <a:off x="7696200" y="4119563"/>
                <a:ext cx="15875" cy="26987"/>
              </a:xfrm>
              <a:custGeom>
                <a:avLst/>
                <a:gdLst>
                  <a:gd name="T0" fmla="*/ 2147483646 w 8"/>
                  <a:gd name="T1" fmla="*/ 2147483646 h 13"/>
                  <a:gd name="T2" fmla="*/ 2147483646 w 8"/>
                  <a:gd name="T3" fmla="*/ 2147483646 h 13"/>
                  <a:gd name="T4" fmla="*/ 2147483646 w 8"/>
                  <a:gd name="T5" fmla="*/ 2147483646 h 13"/>
                  <a:gd name="T6" fmla="*/ 0 w 8"/>
                  <a:gd name="T7" fmla="*/ 2147483646 h 13"/>
                  <a:gd name="T8" fmla="*/ 2147483646 w 8"/>
                  <a:gd name="T9" fmla="*/ 214748364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5" y="1"/>
                    </a:moveTo>
                    <a:cubicBezTo>
                      <a:pt x="6" y="0"/>
                      <a:pt x="8" y="1"/>
                      <a:pt x="7" y="2"/>
                    </a:cubicBezTo>
                    <a:cubicBezTo>
                      <a:pt x="6" y="5"/>
                      <a:pt x="4" y="9"/>
                      <a:pt x="1" y="12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1" y="7"/>
                      <a:pt x="3" y="4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3" name="Freeform 569"/>
              <p:cNvSpPr>
                <a:spLocks noChangeAspect="1"/>
              </p:cNvSpPr>
              <p:nvPr/>
            </p:nvSpPr>
            <p:spPr bwMode="auto">
              <a:xfrm>
                <a:off x="7729538" y="4068763"/>
                <a:ext cx="15875" cy="12700"/>
              </a:xfrm>
              <a:custGeom>
                <a:avLst/>
                <a:gdLst>
                  <a:gd name="T0" fmla="*/ 2147483646 w 8"/>
                  <a:gd name="T1" fmla="*/ 0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0 w 8"/>
                  <a:gd name="T9" fmla="*/ 2147483646 h 7"/>
                  <a:gd name="T10" fmla="*/ 2147483646 w 8"/>
                  <a:gd name="T11" fmla="*/ 2147483646 h 7"/>
                  <a:gd name="T12" fmla="*/ 2147483646 w 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6" y="0"/>
                    </a:moveTo>
                    <a:cubicBezTo>
                      <a:pt x="7" y="0"/>
                      <a:pt x="8" y="1"/>
                      <a:pt x="7" y="1"/>
                    </a:cubicBezTo>
                    <a:cubicBezTo>
                      <a:pt x="6" y="3"/>
                      <a:pt x="4" y="3"/>
                      <a:pt x="3" y="4"/>
                    </a:cubicBezTo>
                    <a:cubicBezTo>
                      <a:pt x="3" y="5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3" y="2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4" name="Freeform 570"/>
              <p:cNvSpPr>
                <a:spLocks noChangeAspect="1"/>
              </p:cNvSpPr>
              <p:nvPr/>
            </p:nvSpPr>
            <p:spPr bwMode="auto">
              <a:xfrm>
                <a:off x="8977313" y="5416550"/>
                <a:ext cx="41275" cy="28575"/>
              </a:xfrm>
              <a:custGeom>
                <a:avLst/>
                <a:gdLst>
                  <a:gd name="T0" fmla="*/ 2147483646 w 20"/>
                  <a:gd name="T1" fmla="*/ 2147483646 h 14"/>
                  <a:gd name="T2" fmla="*/ 2147483646 w 20"/>
                  <a:gd name="T3" fmla="*/ 2147483646 h 14"/>
                  <a:gd name="T4" fmla="*/ 2147483646 w 20"/>
                  <a:gd name="T5" fmla="*/ 2147483646 h 14"/>
                  <a:gd name="T6" fmla="*/ 2147483646 w 20"/>
                  <a:gd name="T7" fmla="*/ 2147483646 h 14"/>
                  <a:gd name="T8" fmla="*/ 2147483646 w 20"/>
                  <a:gd name="T9" fmla="*/ 2147483646 h 14"/>
                  <a:gd name="T10" fmla="*/ 2147483646 w 20"/>
                  <a:gd name="T11" fmla="*/ 2147483646 h 14"/>
                  <a:gd name="T12" fmla="*/ 2147483646 w 20"/>
                  <a:gd name="T13" fmla="*/ 2147483646 h 14"/>
                  <a:gd name="T14" fmla="*/ 2147483646 w 20"/>
                  <a:gd name="T15" fmla="*/ 2147483646 h 14"/>
                  <a:gd name="T16" fmla="*/ 2147483646 w 20"/>
                  <a:gd name="T17" fmla="*/ 2147483646 h 14"/>
                  <a:gd name="T18" fmla="*/ 2147483646 w 20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4">
                    <a:moveTo>
                      <a:pt x="15" y="1"/>
                    </a:moveTo>
                    <a:cubicBezTo>
                      <a:pt x="13" y="0"/>
                      <a:pt x="11" y="0"/>
                      <a:pt x="10" y="1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3" y="8"/>
                      <a:pt x="1" y="9"/>
                      <a:pt x="1" y="10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7" y="14"/>
                      <a:pt x="12" y="14"/>
                      <a:pt x="16" y="13"/>
                    </a:cubicBezTo>
                    <a:cubicBezTo>
                      <a:pt x="18" y="13"/>
                      <a:pt x="19" y="11"/>
                      <a:pt x="20" y="10"/>
                    </a:cubicBezTo>
                    <a:cubicBezTo>
                      <a:pt x="20" y="7"/>
                      <a:pt x="19" y="5"/>
                      <a:pt x="18" y="2"/>
                    </a:cubicBezTo>
                    <a:cubicBezTo>
                      <a:pt x="17" y="1"/>
                      <a:pt x="16" y="1"/>
                      <a:pt x="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5" name="Freeform 571"/>
              <p:cNvSpPr>
                <a:spLocks noChangeAspect="1"/>
              </p:cNvSpPr>
              <p:nvPr/>
            </p:nvSpPr>
            <p:spPr bwMode="auto">
              <a:xfrm>
                <a:off x="9018588" y="5383213"/>
                <a:ext cx="34925" cy="22225"/>
              </a:xfrm>
              <a:custGeom>
                <a:avLst/>
                <a:gdLst>
                  <a:gd name="T0" fmla="*/ 2147483646 w 17"/>
                  <a:gd name="T1" fmla="*/ 0 h 11"/>
                  <a:gd name="T2" fmla="*/ 2147483646 w 17"/>
                  <a:gd name="T3" fmla="*/ 2147483646 h 11"/>
                  <a:gd name="T4" fmla="*/ 2147483646 w 17"/>
                  <a:gd name="T5" fmla="*/ 2147483646 h 11"/>
                  <a:gd name="T6" fmla="*/ 2147483646 w 17"/>
                  <a:gd name="T7" fmla="*/ 2147483646 h 11"/>
                  <a:gd name="T8" fmla="*/ 2147483646 w 17"/>
                  <a:gd name="T9" fmla="*/ 2147483646 h 11"/>
                  <a:gd name="T10" fmla="*/ 2147483646 w 17"/>
                  <a:gd name="T11" fmla="*/ 2147483646 h 11"/>
                  <a:gd name="T12" fmla="*/ 2147483646 w 17"/>
                  <a:gd name="T13" fmla="*/ 2147483646 h 11"/>
                  <a:gd name="T14" fmla="*/ 2147483646 w 17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14" y="0"/>
                    </a:moveTo>
                    <a:cubicBezTo>
                      <a:pt x="12" y="0"/>
                      <a:pt x="12" y="3"/>
                      <a:pt x="10" y="4"/>
                    </a:cubicBezTo>
                    <a:cubicBezTo>
                      <a:pt x="7" y="5"/>
                      <a:pt x="3" y="5"/>
                      <a:pt x="1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5" y="11"/>
                      <a:pt x="7" y="9"/>
                      <a:pt x="9" y="9"/>
                    </a:cubicBezTo>
                    <a:cubicBezTo>
                      <a:pt x="10" y="8"/>
                      <a:pt x="12" y="9"/>
                      <a:pt x="13" y="9"/>
                    </a:cubicBezTo>
                    <a:cubicBezTo>
                      <a:pt x="13" y="5"/>
                      <a:pt x="15" y="3"/>
                      <a:pt x="17" y="2"/>
                    </a:cubicBezTo>
                    <a:cubicBezTo>
                      <a:pt x="17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6" name="Freeform 572"/>
              <p:cNvSpPr>
                <a:spLocks noChangeAspect="1"/>
              </p:cNvSpPr>
              <p:nvPr/>
            </p:nvSpPr>
            <p:spPr bwMode="auto">
              <a:xfrm>
                <a:off x="8720138" y="5337175"/>
                <a:ext cx="15875" cy="34925"/>
              </a:xfrm>
              <a:custGeom>
                <a:avLst/>
                <a:gdLst>
                  <a:gd name="T0" fmla="*/ 0 w 9"/>
                  <a:gd name="T1" fmla="*/ 2147483646 h 17"/>
                  <a:gd name="T2" fmla="*/ 2147483646 w 9"/>
                  <a:gd name="T3" fmla="*/ 2147483646 h 17"/>
                  <a:gd name="T4" fmla="*/ 2147483646 w 9"/>
                  <a:gd name="T5" fmla="*/ 2147483646 h 17"/>
                  <a:gd name="T6" fmla="*/ 2147483646 w 9"/>
                  <a:gd name="T7" fmla="*/ 2147483646 h 17"/>
                  <a:gd name="T8" fmla="*/ 2147483646 w 9"/>
                  <a:gd name="T9" fmla="*/ 2147483646 h 17"/>
                  <a:gd name="T10" fmla="*/ 2147483646 w 9"/>
                  <a:gd name="T11" fmla="*/ 2147483646 h 17"/>
                  <a:gd name="T12" fmla="*/ 2147483646 w 9"/>
                  <a:gd name="T13" fmla="*/ 2147483646 h 17"/>
                  <a:gd name="T14" fmla="*/ 2147483646 w 9"/>
                  <a:gd name="T15" fmla="*/ 2147483646 h 17"/>
                  <a:gd name="T16" fmla="*/ 2147483646 w 9"/>
                  <a:gd name="T17" fmla="*/ 2147483646 h 17"/>
                  <a:gd name="T18" fmla="*/ 2147483646 w 9"/>
                  <a:gd name="T19" fmla="*/ 2147483646 h 17"/>
                  <a:gd name="T20" fmla="*/ 0 w 9"/>
                  <a:gd name="T21" fmla="*/ 2147483646 h 17"/>
                  <a:gd name="T22" fmla="*/ 0 w 9"/>
                  <a:gd name="T23" fmla="*/ 214748364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7">
                    <a:moveTo>
                      <a:pt x="0" y="1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3"/>
                      <a:pt x="2" y="6"/>
                      <a:pt x="3" y="8"/>
                    </a:cubicBezTo>
                    <a:cubicBezTo>
                      <a:pt x="3" y="9"/>
                      <a:pt x="5" y="8"/>
                      <a:pt x="5" y="7"/>
                    </a:cubicBezTo>
                    <a:cubicBezTo>
                      <a:pt x="6" y="6"/>
                      <a:pt x="5" y="4"/>
                      <a:pt x="6" y="3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9" y="6"/>
                      <a:pt x="9" y="8"/>
                      <a:pt x="9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4" y="16"/>
                      <a:pt x="2" y="17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8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7" name="Freeform 573"/>
              <p:cNvSpPr>
                <a:spLocks noChangeAspect="1"/>
              </p:cNvSpPr>
              <p:nvPr/>
            </p:nvSpPr>
            <p:spPr bwMode="auto">
              <a:xfrm>
                <a:off x="8731250" y="5375275"/>
                <a:ext cx="15875" cy="20638"/>
              </a:xfrm>
              <a:custGeom>
                <a:avLst/>
                <a:gdLst>
                  <a:gd name="T0" fmla="*/ 2147483646 w 8"/>
                  <a:gd name="T1" fmla="*/ 2147483646 h 10"/>
                  <a:gd name="T2" fmla="*/ 2147483646 w 8"/>
                  <a:gd name="T3" fmla="*/ 2147483646 h 10"/>
                  <a:gd name="T4" fmla="*/ 2147483646 w 8"/>
                  <a:gd name="T5" fmla="*/ 2147483646 h 10"/>
                  <a:gd name="T6" fmla="*/ 2147483646 w 8"/>
                  <a:gd name="T7" fmla="*/ 2147483646 h 10"/>
                  <a:gd name="T8" fmla="*/ 0 w 8"/>
                  <a:gd name="T9" fmla="*/ 2147483646 h 10"/>
                  <a:gd name="T10" fmla="*/ 2147483646 w 8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3" y="1"/>
                    </a:moveTo>
                    <a:cubicBezTo>
                      <a:pt x="5" y="3"/>
                      <a:pt x="8" y="6"/>
                      <a:pt x="8" y="9"/>
                    </a:cubicBezTo>
                    <a:cubicBezTo>
                      <a:pt x="8" y="10"/>
                      <a:pt x="4" y="10"/>
                      <a:pt x="3" y="10"/>
                    </a:cubicBezTo>
                    <a:cubicBezTo>
                      <a:pt x="2" y="9"/>
                      <a:pt x="3" y="8"/>
                      <a:pt x="2" y="7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8" name="Freeform 574"/>
              <p:cNvSpPr>
                <a:spLocks noChangeAspect="1"/>
              </p:cNvSpPr>
              <p:nvPr/>
            </p:nvSpPr>
            <p:spPr bwMode="auto">
              <a:xfrm>
                <a:off x="8639175" y="5500688"/>
                <a:ext cx="66675" cy="71437"/>
              </a:xfrm>
              <a:custGeom>
                <a:avLst/>
                <a:gdLst>
                  <a:gd name="T0" fmla="*/ 2147483646 w 34"/>
                  <a:gd name="T1" fmla="*/ 0 h 35"/>
                  <a:gd name="T2" fmla="*/ 0 w 34"/>
                  <a:gd name="T3" fmla="*/ 2147483646 h 35"/>
                  <a:gd name="T4" fmla="*/ 2147483646 w 34"/>
                  <a:gd name="T5" fmla="*/ 2147483646 h 35"/>
                  <a:gd name="T6" fmla="*/ 2147483646 w 34"/>
                  <a:gd name="T7" fmla="*/ 2147483646 h 35"/>
                  <a:gd name="T8" fmla="*/ 2147483646 w 34"/>
                  <a:gd name="T9" fmla="*/ 2147483646 h 35"/>
                  <a:gd name="T10" fmla="*/ 2147483646 w 34"/>
                  <a:gd name="T11" fmla="*/ 2147483646 h 35"/>
                  <a:gd name="T12" fmla="*/ 2147483646 w 34"/>
                  <a:gd name="T13" fmla="*/ 2147483646 h 35"/>
                  <a:gd name="T14" fmla="*/ 2147483646 w 34"/>
                  <a:gd name="T15" fmla="*/ 2147483646 h 35"/>
                  <a:gd name="T16" fmla="*/ 2147483646 w 34"/>
                  <a:gd name="T17" fmla="*/ 2147483646 h 35"/>
                  <a:gd name="T18" fmla="*/ 2147483646 w 34"/>
                  <a:gd name="T19" fmla="*/ 2147483646 h 35"/>
                  <a:gd name="T20" fmla="*/ 2147483646 w 34"/>
                  <a:gd name="T21" fmla="*/ 2147483646 h 35"/>
                  <a:gd name="T22" fmla="*/ 2147483646 w 34"/>
                  <a:gd name="T23" fmla="*/ 2147483646 h 35"/>
                  <a:gd name="T24" fmla="*/ 2147483646 w 34"/>
                  <a:gd name="T25" fmla="*/ 2147483646 h 35"/>
                  <a:gd name="T26" fmla="*/ 2147483646 w 34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3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ubicBezTo>
                      <a:pt x="3" y="9"/>
                      <a:pt x="5" y="10"/>
                      <a:pt x="6" y="12"/>
                    </a:cubicBezTo>
                    <a:cubicBezTo>
                      <a:pt x="8" y="14"/>
                      <a:pt x="8" y="16"/>
                      <a:pt x="9" y="18"/>
                    </a:cubicBezTo>
                    <a:cubicBezTo>
                      <a:pt x="11" y="21"/>
                      <a:pt x="14" y="23"/>
                      <a:pt x="17" y="25"/>
                    </a:cubicBezTo>
                    <a:cubicBezTo>
                      <a:pt x="19" y="26"/>
                      <a:pt x="22" y="26"/>
                      <a:pt x="23" y="27"/>
                    </a:cubicBezTo>
                    <a:cubicBezTo>
                      <a:pt x="25" y="29"/>
                      <a:pt x="23" y="32"/>
                      <a:pt x="24" y="33"/>
                    </a:cubicBezTo>
                    <a:cubicBezTo>
                      <a:pt x="26" y="34"/>
                      <a:pt x="30" y="35"/>
                      <a:pt x="32" y="34"/>
                    </a:cubicBezTo>
                    <a:cubicBezTo>
                      <a:pt x="34" y="33"/>
                      <a:pt x="33" y="29"/>
                      <a:pt x="32" y="28"/>
                    </a:cubicBezTo>
                    <a:cubicBezTo>
                      <a:pt x="30" y="24"/>
                      <a:pt x="25" y="24"/>
                      <a:pt x="22" y="21"/>
                    </a:cubicBezTo>
                    <a:cubicBezTo>
                      <a:pt x="20" y="18"/>
                      <a:pt x="19" y="14"/>
                      <a:pt x="16" y="12"/>
                    </a:cubicBezTo>
                    <a:cubicBezTo>
                      <a:pt x="14" y="9"/>
                      <a:pt x="10" y="7"/>
                      <a:pt x="8" y="4"/>
                    </a:cubicBezTo>
                    <a:cubicBezTo>
                      <a:pt x="6" y="3"/>
                      <a:pt x="4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9" name="Freeform 575"/>
              <p:cNvSpPr>
                <a:spLocks noChangeAspect="1"/>
              </p:cNvSpPr>
              <p:nvPr/>
            </p:nvSpPr>
            <p:spPr bwMode="auto">
              <a:xfrm>
                <a:off x="8710613" y="5516563"/>
                <a:ext cx="12700" cy="17462"/>
              </a:xfrm>
              <a:custGeom>
                <a:avLst/>
                <a:gdLst>
                  <a:gd name="T0" fmla="*/ 2147483646 w 6"/>
                  <a:gd name="T1" fmla="*/ 2147483646 h 9"/>
                  <a:gd name="T2" fmla="*/ 2147483646 w 6"/>
                  <a:gd name="T3" fmla="*/ 2147483646 h 9"/>
                  <a:gd name="T4" fmla="*/ 2147483646 w 6"/>
                  <a:gd name="T5" fmla="*/ 2147483646 h 9"/>
                  <a:gd name="T6" fmla="*/ 2147483646 w 6"/>
                  <a:gd name="T7" fmla="*/ 2147483646 h 9"/>
                  <a:gd name="T8" fmla="*/ 2147483646 w 6"/>
                  <a:gd name="T9" fmla="*/ 2147483646 h 9"/>
                  <a:gd name="T10" fmla="*/ 2147483646 w 6"/>
                  <a:gd name="T11" fmla="*/ 214748364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4" y="1"/>
                    </a:moveTo>
                    <a:cubicBezTo>
                      <a:pt x="5" y="2"/>
                      <a:pt x="5" y="4"/>
                      <a:pt x="5" y="6"/>
                    </a:cubicBezTo>
                    <a:cubicBezTo>
                      <a:pt x="5" y="7"/>
                      <a:pt x="6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0" name="Freeform 576"/>
              <p:cNvSpPr>
                <a:spLocks noChangeAspect="1"/>
              </p:cNvSpPr>
              <p:nvPr/>
            </p:nvSpPr>
            <p:spPr bwMode="auto">
              <a:xfrm>
                <a:off x="8729663" y="5535613"/>
                <a:ext cx="9525" cy="12700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0 w 5"/>
                  <a:gd name="T7" fmla="*/ 2147483646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3" y="0"/>
                      <a:pt x="5" y="2"/>
                      <a:pt x="5" y="3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1" name="Freeform 577"/>
              <p:cNvSpPr>
                <a:spLocks noChangeAspect="1"/>
              </p:cNvSpPr>
              <p:nvPr/>
            </p:nvSpPr>
            <p:spPr bwMode="auto">
              <a:xfrm>
                <a:off x="7343775" y="5224463"/>
                <a:ext cx="996950" cy="860425"/>
              </a:xfrm>
              <a:custGeom>
                <a:avLst/>
                <a:gdLst>
                  <a:gd name="T0" fmla="*/ 2147483646 w 496"/>
                  <a:gd name="T1" fmla="*/ 2147483646 h 427"/>
                  <a:gd name="T2" fmla="*/ 2147483646 w 496"/>
                  <a:gd name="T3" fmla="*/ 2147483646 h 427"/>
                  <a:gd name="T4" fmla="*/ 2147483646 w 496"/>
                  <a:gd name="T5" fmla="*/ 2147483646 h 427"/>
                  <a:gd name="T6" fmla="*/ 2147483646 w 496"/>
                  <a:gd name="T7" fmla="*/ 2147483646 h 427"/>
                  <a:gd name="T8" fmla="*/ 2147483646 w 496"/>
                  <a:gd name="T9" fmla="*/ 2147483646 h 427"/>
                  <a:gd name="T10" fmla="*/ 2147483646 w 496"/>
                  <a:gd name="T11" fmla="*/ 2147483646 h 427"/>
                  <a:gd name="T12" fmla="*/ 2147483646 w 496"/>
                  <a:gd name="T13" fmla="*/ 2147483646 h 427"/>
                  <a:gd name="T14" fmla="*/ 2147483646 w 496"/>
                  <a:gd name="T15" fmla="*/ 2147483646 h 427"/>
                  <a:gd name="T16" fmla="*/ 2147483646 w 496"/>
                  <a:gd name="T17" fmla="*/ 2147483646 h 427"/>
                  <a:gd name="T18" fmla="*/ 2147483646 w 496"/>
                  <a:gd name="T19" fmla="*/ 2147483646 h 427"/>
                  <a:gd name="T20" fmla="*/ 2147483646 w 496"/>
                  <a:gd name="T21" fmla="*/ 2147483646 h 427"/>
                  <a:gd name="T22" fmla="*/ 2147483646 w 496"/>
                  <a:gd name="T23" fmla="*/ 2147483646 h 427"/>
                  <a:gd name="T24" fmla="*/ 2147483646 w 496"/>
                  <a:gd name="T25" fmla="*/ 2147483646 h 427"/>
                  <a:gd name="T26" fmla="*/ 2147483646 w 496"/>
                  <a:gd name="T27" fmla="*/ 2147483646 h 427"/>
                  <a:gd name="T28" fmla="*/ 2147483646 w 496"/>
                  <a:gd name="T29" fmla="*/ 2147483646 h 427"/>
                  <a:gd name="T30" fmla="*/ 2147483646 w 496"/>
                  <a:gd name="T31" fmla="*/ 2147483646 h 427"/>
                  <a:gd name="T32" fmla="*/ 2147483646 w 496"/>
                  <a:gd name="T33" fmla="*/ 2147483646 h 427"/>
                  <a:gd name="T34" fmla="*/ 2147483646 w 496"/>
                  <a:gd name="T35" fmla="*/ 2147483646 h 427"/>
                  <a:gd name="T36" fmla="*/ 2147483646 w 496"/>
                  <a:gd name="T37" fmla="*/ 2147483646 h 427"/>
                  <a:gd name="T38" fmla="*/ 2147483646 w 496"/>
                  <a:gd name="T39" fmla="*/ 2147483646 h 427"/>
                  <a:gd name="T40" fmla="*/ 2147483646 w 496"/>
                  <a:gd name="T41" fmla="*/ 2147483646 h 427"/>
                  <a:gd name="T42" fmla="*/ 2147483646 w 496"/>
                  <a:gd name="T43" fmla="*/ 2147483646 h 427"/>
                  <a:gd name="T44" fmla="*/ 2147483646 w 496"/>
                  <a:gd name="T45" fmla="*/ 2147483646 h 427"/>
                  <a:gd name="T46" fmla="*/ 2147483646 w 496"/>
                  <a:gd name="T47" fmla="*/ 2147483646 h 427"/>
                  <a:gd name="T48" fmla="*/ 2147483646 w 496"/>
                  <a:gd name="T49" fmla="*/ 2147483646 h 427"/>
                  <a:gd name="T50" fmla="*/ 2147483646 w 496"/>
                  <a:gd name="T51" fmla="*/ 2147483646 h 427"/>
                  <a:gd name="T52" fmla="*/ 2147483646 w 496"/>
                  <a:gd name="T53" fmla="*/ 2147483646 h 427"/>
                  <a:gd name="T54" fmla="*/ 2147483646 w 496"/>
                  <a:gd name="T55" fmla="*/ 2147483646 h 427"/>
                  <a:gd name="T56" fmla="*/ 2147483646 w 496"/>
                  <a:gd name="T57" fmla="*/ 2147483646 h 427"/>
                  <a:gd name="T58" fmla="*/ 2147483646 w 496"/>
                  <a:gd name="T59" fmla="*/ 2147483646 h 427"/>
                  <a:gd name="T60" fmla="*/ 2147483646 w 496"/>
                  <a:gd name="T61" fmla="*/ 2147483646 h 427"/>
                  <a:gd name="T62" fmla="*/ 2147483646 w 496"/>
                  <a:gd name="T63" fmla="*/ 2147483646 h 427"/>
                  <a:gd name="T64" fmla="*/ 2147483646 w 496"/>
                  <a:gd name="T65" fmla="*/ 2147483646 h 427"/>
                  <a:gd name="T66" fmla="*/ 2147483646 w 496"/>
                  <a:gd name="T67" fmla="*/ 2147483646 h 427"/>
                  <a:gd name="T68" fmla="*/ 2147483646 w 496"/>
                  <a:gd name="T69" fmla="*/ 2147483646 h 427"/>
                  <a:gd name="T70" fmla="*/ 2147483646 w 496"/>
                  <a:gd name="T71" fmla="*/ 2147483646 h 427"/>
                  <a:gd name="T72" fmla="*/ 2147483646 w 496"/>
                  <a:gd name="T73" fmla="*/ 2147483646 h 427"/>
                  <a:gd name="T74" fmla="*/ 2147483646 w 496"/>
                  <a:gd name="T75" fmla="*/ 2147483646 h 427"/>
                  <a:gd name="T76" fmla="*/ 2147483646 w 496"/>
                  <a:gd name="T77" fmla="*/ 2147483646 h 427"/>
                  <a:gd name="T78" fmla="*/ 2147483646 w 496"/>
                  <a:gd name="T79" fmla="*/ 2147483646 h 427"/>
                  <a:gd name="T80" fmla="*/ 2147483646 w 496"/>
                  <a:gd name="T81" fmla="*/ 2147483646 h 427"/>
                  <a:gd name="T82" fmla="*/ 2147483646 w 496"/>
                  <a:gd name="T83" fmla="*/ 2147483646 h 427"/>
                  <a:gd name="T84" fmla="*/ 2147483646 w 496"/>
                  <a:gd name="T85" fmla="*/ 2147483646 h 427"/>
                  <a:gd name="T86" fmla="*/ 2147483646 w 496"/>
                  <a:gd name="T87" fmla="*/ 2147483646 h 427"/>
                  <a:gd name="T88" fmla="*/ 2147483646 w 496"/>
                  <a:gd name="T89" fmla="*/ 2147483646 h 427"/>
                  <a:gd name="T90" fmla="*/ 2147483646 w 496"/>
                  <a:gd name="T91" fmla="*/ 2147483646 h 427"/>
                  <a:gd name="T92" fmla="*/ 2147483646 w 496"/>
                  <a:gd name="T93" fmla="*/ 2147483646 h 427"/>
                  <a:gd name="T94" fmla="*/ 2147483646 w 496"/>
                  <a:gd name="T95" fmla="*/ 2147483646 h 427"/>
                  <a:gd name="T96" fmla="*/ 2147483646 w 496"/>
                  <a:gd name="T97" fmla="*/ 2147483646 h 427"/>
                  <a:gd name="T98" fmla="*/ 2147483646 w 496"/>
                  <a:gd name="T99" fmla="*/ 2147483646 h 427"/>
                  <a:gd name="T100" fmla="*/ 2147483646 w 496"/>
                  <a:gd name="T101" fmla="*/ 2147483646 h 427"/>
                  <a:gd name="T102" fmla="*/ 2147483646 w 496"/>
                  <a:gd name="T103" fmla="*/ 2147483646 h 427"/>
                  <a:gd name="T104" fmla="*/ 0 w 496"/>
                  <a:gd name="T105" fmla="*/ 2147483646 h 427"/>
                  <a:gd name="T106" fmla="*/ 2147483646 w 496"/>
                  <a:gd name="T107" fmla="*/ 2147483646 h 427"/>
                  <a:gd name="T108" fmla="*/ 2147483646 w 496"/>
                  <a:gd name="T109" fmla="*/ 2147483646 h 427"/>
                  <a:gd name="T110" fmla="*/ 2147483646 w 496"/>
                  <a:gd name="T111" fmla="*/ 2147483646 h 427"/>
                  <a:gd name="T112" fmla="*/ 2147483646 w 496"/>
                  <a:gd name="T113" fmla="*/ 2147483646 h 4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96" h="427">
                    <a:moveTo>
                      <a:pt x="50" y="145"/>
                    </a:moveTo>
                    <a:cubicBezTo>
                      <a:pt x="52" y="145"/>
                      <a:pt x="54" y="144"/>
                      <a:pt x="56" y="144"/>
                    </a:cubicBezTo>
                    <a:cubicBezTo>
                      <a:pt x="59" y="144"/>
                      <a:pt x="62" y="147"/>
                      <a:pt x="64" y="145"/>
                    </a:cubicBezTo>
                    <a:cubicBezTo>
                      <a:pt x="66" y="143"/>
                      <a:pt x="68" y="139"/>
                      <a:pt x="72" y="141"/>
                    </a:cubicBezTo>
                    <a:cubicBezTo>
                      <a:pt x="74" y="141"/>
                      <a:pt x="77" y="140"/>
                      <a:pt x="79" y="139"/>
                    </a:cubicBezTo>
                    <a:cubicBezTo>
                      <a:pt x="81" y="138"/>
                      <a:pt x="81" y="135"/>
                      <a:pt x="83" y="134"/>
                    </a:cubicBezTo>
                    <a:cubicBezTo>
                      <a:pt x="85" y="134"/>
                      <a:pt x="89" y="135"/>
                      <a:pt x="91" y="135"/>
                    </a:cubicBezTo>
                    <a:cubicBezTo>
                      <a:pt x="97" y="133"/>
                      <a:pt x="104" y="133"/>
                      <a:pt x="108" y="129"/>
                    </a:cubicBezTo>
                    <a:cubicBezTo>
                      <a:pt x="113" y="126"/>
                      <a:pt x="114" y="121"/>
                      <a:pt x="116" y="116"/>
                    </a:cubicBezTo>
                    <a:cubicBezTo>
                      <a:pt x="117" y="115"/>
                      <a:pt x="115" y="113"/>
                      <a:pt x="116" y="112"/>
                    </a:cubicBezTo>
                    <a:cubicBezTo>
                      <a:pt x="118" y="110"/>
                      <a:pt x="122" y="111"/>
                      <a:pt x="124" y="109"/>
                    </a:cubicBezTo>
                    <a:cubicBezTo>
                      <a:pt x="125" y="108"/>
                      <a:pt x="124" y="106"/>
                      <a:pt x="124" y="104"/>
                    </a:cubicBezTo>
                    <a:cubicBezTo>
                      <a:pt x="124" y="103"/>
                      <a:pt x="122" y="101"/>
                      <a:pt x="123" y="100"/>
                    </a:cubicBezTo>
                    <a:cubicBezTo>
                      <a:pt x="124" y="95"/>
                      <a:pt x="125" y="91"/>
                      <a:pt x="128" y="87"/>
                    </a:cubicBezTo>
                    <a:cubicBezTo>
                      <a:pt x="129" y="84"/>
                      <a:pt x="132" y="82"/>
                      <a:pt x="135" y="80"/>
                    </a:cubicBezTo>
                    <a:cubicBezTo>
                      <a:pt x="135" y="79"/>
                      <a:pt x="136" y="81"/>
                      <a:pt x="136" y="82"/>
                    </a:cubicBezTo>
                    <a:cubicBezTo>
                      <a:pt x="136" y="84"/>
                      <a:pt x="135" y="85"/>
                      <a:pt x="135" y="86"/>
                    </a:cubicBezTo>
                    <a:cubicBezTo>
                      <a:pt x="136" y="90"/>
                      <a:pt x="136" y="95"/>
                      <a:pt x="139" y="97"/>
                    </a:cubicBezTo>
                    <a:cubicBezTo>
                      <a:pt x="142" y="98"/>
                      <a:pt x="145" y="94"/>
                      <a:pt x="145" y="92"/>
                    </a:cubicBezTo>
                    <a:cubicBezTo>
                      <a:pt x="146" y="90"/>
                      <a:pt x="143" y="88"/>
                      <a:pt x="143" y="86"/>
                    </a:cubicBezTo>
                    <a:cubicBezTo>
                      <a:pt x="142" y="85"/>
                      <a:pt x="142" y="83"/>
                      <a:pt x="143" y="82"/>
                    </a:cubicBezTo>
                    <a:cubicBezTo>
                      <a:pt x="143" y="81"/>
                      <a:pt x="145" y="80"/>
                      <a:pt x="146" y="80"/>
                    </a:cubicBezTo>
                    <a:cubicBezTo>
                      <a:pt x="150" y="80"/>
                      <a:pt x="154" y="83"/>
                      <a:pt x="158" y="83"/>
                    </a:cubicBezTo>
                    <a:cubicBezTo>
                      <a:pt x="158" y="83"/>
                      <a:pt x="159" y="81"/>
                      <a:pt x="158" y="80"/>
                    </a:cubicBezTo>
                    <a:cubicBezTo>
                      <a:pt x="158" y="79"/>
                      <a:pt x="156" y="80"/>
                      <a:pt x="155" y="79"/>
                    </a:cubicBezTo>
                    <a:cubicBezTo>
                      <a:pt x="155" y="78"/>
                      <a:pt x="156" y="75"/>
                      <a:pt x="155" y="74"/>
                    </a:cubicBezTo>
                    <a:cubicBezTo>
                      <a:pt x="155" y="73"/>
                      <a:pt x="153" y="73"/>
                      <a:pt x="153" y="72"/>
                    </a:cubicBezTo>
                    <a:cubicBezTo>
                      <a:pt x="153" y="70"/>
                      <a:pt x="155" y="67"/>
                      <a:pt x="156" y="67"/>
                    </a:cubicBezTo>
                    <a:cubicBezTo>
                      <a:pt x="159" y="67"/>
                      <a:pt x="160" y="72"/>
                      <a:pt x="162" y="71"/>
                    </a:cubicBezTo>
                    <a:cubicBezTo>
                      <a:pt x="165" y="70"/>
                      <a:pt x="161" y="66"/>
                      <a:pt x="162" y="64"/>
                    </a:cubicBezTo>
                    <a:cubicBezTo>
                      <a:pt x="163" y="63"/>
                      <a:pt x="167" y="66"/>
                      <a:pt x="167" y="64"/>
                    </a:cubicBezTo>
                    <a:cubicBezTo>
                      <a:pt x="168" y="61"/>
                      <a:pt x="164" y="59"/>
                      <a:pt x="164" y="56"/>
                    </a:cubicBezTo>
                    <a:cubicBezTo>
                      <a:pt x="164" y="54"/>
                      <a:pt x="167" y="51"/>
                      <a:pt x="169" y="51"/>
                    </a:cubicBezTo>
                    <a:cubicBezTo>
                      <a:pt x="172" y="51"/>
                      <a:pt x="171" y="56"/>
                      <a:pt x="173" y="56"/>
                    </a:cubicBezTo>
                    <a:cubicBezTo>
                      <a:pt x="176" y="56"/>
                      <a:pt x="175" y="51"/>
                      <a:pt x="177" y="50"/>
                    </a:cubicBezTo>
                    <a:cubicBezTo>
                      <a:pt x="178" y="48"/>
                      <a:pt x="180" y="48"/>
                      <a:pt x="181" y="47"/>
                    </a:cubicBezTo>
                    <a:cubicBezTo>
                      <a:pt x="183" y="47"/>
                      <a:pt x="184" y="49"/>
                      <a:pt x="185" y="48"/>
                    </a:cubicBezTo>
                    <a:cubicBezTo>
                      <a:pt x="186" y="47"/>
                      <a:pt x="185" y="44"/>
                      <a:pt x="186" y="43"/>
                    </a:cubicBezTo>
                    <a:cubicBezTo>
                      <a:pt x="189" y="43"/>
                      <a:pt x="191" y="46"/>
                      <a:pt x="193" y="48"/>
                    </a:cubicBezTo>
                    <a:cubicBezTo>
                      <a:pt x="196" y="51"/>
                      <a:pt x="200" y="55"/>
                      <a:pt x="201" y="60"/>
                    </a:cubicBezTo>
                    <a:cubicBezTo>
                      <a:pt x="202" y="62"/>
                      <a:pt x="197" y="68"/>
                      <a:pt x="199" y="68"/>
                    </a:cubicBezTo>
                    <a:cubicBezTo>
                      <a:pt x="203" y="69"/>
                      <a:pt x="202" y="62"/>
                      <a:pt x="205" y="61"/>
                    </a:cubicBezTo>
                    <a:cubicBezTo>
                      <a:pt x="207" y="59"/>
                      <a:pt x="209" y="59"/>
                      <a:pt x="212" y="60"/>
                    </a:cubicBezTo>
                    <a:cubicBezTo>
                      <a:pt x="213" y="61"/>
                      <a:pt x="211" y="64"/>
                      <a:pt x="212" y="64"/>
                    </a:cubicBezTo>
                    <a:cubicBezTo>
                      <a:pt x="214" y="64"/>
                      <a:pt x="213" y="60"/>
                      <a:pt x="214" y="60"/>
                    </a:cubicBezTo>
                    <a:cubicBezTo>
                      <a:pt x="216" y="60"/>
                      <a:pt x="218" y="61"/>
                      <a:pt x="219" y="63"/>
                    </a:cubicBezTo>
                    <a:cubicBezTo>
                      <a:pt x="220" y="64"/>
                      <a:pt x="220" y="66"/>
                      <a:pt x="221" y="67"/>
                    </a:cubicBezTo>
                    <a:cubicBezTo>
                      <a:pt x="222" y="69"/>
                      <a:pt x="225" y="71"/>
                      <a:pt x="227" y="70"/>
                    </a:cubicBezTo>
                    <a:cubicBezTo>
                      <a:pt x="229" y="70"/>
                      <a:pt x="223" y="68"/>
                      <a:pt x="223" y="66"/>
                    </a:cubicBezTo>
                    <a:cubicBezTo>
                      <a:pt x="222" y="65"/>
                      <a:pt x="222" y="63"/>
                      <a:pt x="222" y="61"/>
                    </a:cubicBezTo>
                    <a:cubicBezTo>
                      <a:pt x="222" y="60"/>
                      <a:pt x="224" y="59"/>
                      <a:pt x="224" y="58"/>
                    </a:cubicBezTo>
                    <a:cubicBezTo>
                      <a:pt x="222" y="56"/>
                      <a:pt x="218" y="56"/>
                      <a:pt x="218" y="53"/>
                    </a:cubicBezTo>
                    <a:cubicBezTo>
                      <a:pt x="218" y="49"/>
                      <a:pt x="221" y="45"/>
                      <a:pt x="224" y="41"/>
                    </a:cubicBezTo>
                    <a:cubicBezTo>
                      <a:pt x="225" y="39"/>
                      <a:pt x="228" y="39"/>
                      <a:pt x="230" y="37"/>
                    </a:cubicBezTo>
                    <a:cubicBezTo>
                      <a:pt x="232" y="33"/>
                      <a:pt x="231" y="28"/>
                      <a:pt x="234" y="25"/>
                    </a:cubicBezTo>
                    <a:cubicBezTo>
                      <a:pt x="235" y="24"/>
                      <a:pt x="238" y="28"/>
                      <a:pt x="240" y="27"/>
                    </a:cubicBezTo>
                    <a:cubicBezTo>
                      <a:pt x="242" y="26"/>
                      <a:pt x="241" y="21"/>
                      <a:pt x="243" y="20"/>
                    </a:cubicBezTo>
                    <a:cubicBezTo>
                      <a:pt x="247" y="19"/>
                      <a:pt x="252" y="20"/>
                      <a:pt x="257" y="20"/>
                    </a:cubicBezTo>
                    <a:cubicBezTo>
                      <a:pt x="257" y="21"/>
                      <a:pt x="257" y="23"/>
                      <a:pt x="258" y="23"/>
                    </a:cubicBezTo>
                    <a:cubicBezTo>
                      <a:pt x="259" y="23"/>
                      <a:pt x="262" y="22"/>
                      <a:pt x="263" y="20"/>
                    </a:cubicBezTo>
                    <a:cubicBezTo>
                      <a:pt x="263" y="19"/>
                      <a:pt x="263" y="17"/>
                      <a:pt x="262" y="15"/>
                    </a:cubicBezTo>
                    <a:cubicBezTo>
                      <a:pt x="260" y="13"/>
                      <a:pt x="257" y="14"/>
                      <a:pt x="255" y="12"/>
                    </a:cubicBezTo>
                    <a:cubicBezTo>
                      <a:pt x="253" y="11"/>
                      <a:pt x="250" y="9"/>
                      <a:pt x="252" y="7"/>
                    </a:cubicBezTo>
                    <a:cubicBezTo>
                      <a:pt x="253" y="6"/>
                      <a:pt x="256" y="8"/>
                      <a:pt x="258" y="9"/>
                    </a:cubicBezTo>
                    <a:cubicBezTo>
                      <a:pt x="260" y="9"/>
                      <a:pt x="263" y="10"/>
                      <a:pt x="264" y="11"/>
                    </a:cubicBezTo>
                    <a:cubicBezTo>
                      <a:pt x="266" y="12"/>
                      <a:pt x="267" y="14"/>
                      <a:pt x="269" y="15"/>
                    </a:cubicBezTo>
                    <a:cubicBezTo>
                      <a:pt x="271" y="15"/>
                      <a:pt x="273" y="14"/>
                      <a:pt x="275" y="15"/>
                    </a:cubicBezTo>
                    <a:cubicBezTo>
                      <a:pt x="277" y="15"/>
                      <a:pt x="278" y="18"/>
                      <a:pt x="280" y="19"/>
                    </a:cubicBezTo>
                    <a:cubicBezTo>
                      <a:pt x="281" y="19"/>
                      <a:pt x="282" y="16"/>
                      <a:pt x="284" y="17"/>
                    </a:cubicBezTo>
                    <a:cubicBezTo>
                      <a:pt x="287" y="17"/>
                      <a:pt x="289" y="22"/>
                      <a:pt x="292" y="22"/>
                    </a:cubicBezTo>
                    <a:cubicBezTo>
                      <a:pt x="295" y="23"/>
                      <a:pt x="298" y="20"/>
                      <a:pt x="301" y="20"/>
                    </a:cubicBezTo>
                    <a:cubicBezTo>
                      <a:pt x="302" y="21"/>
                      <a:pt x="302" y="26"/>
                      <a:pt x="304" y="25"/>
                    </a:cubicBezTo>
                    <a:cubicBezTo>
                      <a:pt x="306" y="24"/>
                      <a:pt x="305" y="19"/>
                      <a:pt x="307" y="18"/>
                    </a:cubicBezTo>
                    <a:cubicBezTo>
                      <a:pt x="310" y="18"/>
                      <a:pt x="315" y="20"/>
                      <a:pt x="315" y="23"/>
                    </a:cubicBezTo>
                    <a:cubicBezTo>
                      <a:pt x="315" y="28"/>
                      <a:pt x="310" y="31"/>
                      <a:pt x="306" y="35"/>
                    </a:cubicBezTo>
                    <a:cubicBezTo>
                      <a:pt x="304" y="37"/>
                      <a:pt x="299" y="38"/>
                      <a:pt x="298" y="41"/>
                    </a:cubicBezTo>
                    <a:cubicBezTo>
                      <a:pt x="297" y="44"/>
                      <a:pt x="300" y="48"/>
                      <a:pt x="299" y="51"/>
                    </a:cubicBezTo>
                    <a:cubicBezTo>
                      <a:pt x="298" y="56"/>
                      <a:pt x="293" y="60"/>
                      <a:pt x="294" y="65"/>
                    </a:cubicBezTo>
                    <a:cubicBezTo>
                      <a:pt x="296" y="70"/>
                      <a:pt x="303" y="72"/>
                      <a:pt x="307" y="75"/>
                    </a:cubicBezTo>
                    <a:cubicBezTo>
                      <a:pt x="311" y="77"/>
                      <a:pt x="316" y="78"/>
                      <a:pt x="320" y="80"/>
                    </a:cubicBezTo>
                    <a:cubicBezTo>
                      <a:pt x="323" y="82"/>
                      <a:pt x="327" y="84"/>
                      <a:pt x="330" y="87"/>
                    </a:cubicBezTo>
                    <a:cubicBezTo>
                      <a:pt x="332" y="88"/>
                      <a:pt x="334" y="90"/>
                      <a:pt x="336" y="91"/>
                    </a:cubicBezTo>
                    <a:cubicBezTo>
                      <a:pt x="339" y="94"/>
                      <a:pt x="342" y="98"/>
                      <a:pt x="345" y="100"/>
                    </a:cubicBezTo>
                    <a:cubicBezTo>
                      <a:pt x="349" y="101"/>
                      <a:pt x="354" y="104"/>
                      <a:pt x="357" y="101"/>
                    </a:cubicBezTo>
                    <a:cubicBezTo>
                      <a:pt x="362" y="97"/>
                      <a:pt x="363" y="89"/>
                      <a:pt x="366" y="83"/>
                    </a:cubicBezTo>
                    <a:cubicBezTo>
                      <a:pt x="368" y="77"/>
                      <a:pt x="371" y="71"/>
                      <a:pt x="372" y="65"/>
                    </a:cubicBezTo>
                    <a:cubicBezTo>
                      <a:pt x="374" y="57"/>
                      <a:pt x="372" y="49"/>
                      <a:pt x="372" y="40"/>
                    </a:cubicBezTo>
                    <a:cubicBezTo>
                      <a:pt x="372" y="38"/>
                      <a:pt x="372" y="34"/>
                      <a:pt x="373" y="32"/>
                    </a:cubicBezTo>
                    <a:cubicBezTo>
                      <a:pt x="374" y="29"/>
                      <a:pt x="376" y="28"/>
                      <a:pt x="377" y="26"/>
                    </a:cubicBezTo>
                    <a:cubicBezTo>
                      <a:pt x="378" y="24"/>
                      <a:pt x="377" y="22"/>
                      <a:pt x="377" y="20"/>
                    </a:cubicBezTo>
                    <a:cubicBezTo>
                      <a:pt x="379" y="14"/>
                      <a:pt x="381" y="8"/>
                      <a:pt x="383" y="3"/>
                    </a:cubicBezTo>
                    <a:cubicBezTo>
                      <a:pt x="383" y="1"/>
                      <a:pt x="385" y="0"/>
                      <a:pt x="386" y="1"/>
                    </a:cubicBezTo>
                    <a:cubicBezTo>
                      <a:pt x="387" y="1"/>
                      <a:pt x="387" y="3"/>
                      <a:pt x="388" y="5"/>
                    </a:cubicBezTo>
                    <a:cubicBezTo>
                      <a:pt x="389" y="8"/>
                      <a:pt x="389" y="11"/>
                      <a:pt x="390" y="14"/>
                    </a:cubicBezTo>
                    <a:cubicBezTo>
                      <a:pt x="392" y="16"/>
                      <a:pt x="396" y="16"/>
                      <a:pt x="397" y="18"/>
                    </a:cubicBezTo>
                    <a:cubicBezTo>
                      <a:pt x="397" y="20"/>
                      <a:pt x="394" y="23"/>
                      <a:pt x="394" y="25"/>
                    </a:cubicBezTo>
                    <a:cubicBezTo>
                      <a:pt x="395" y="31"/>
                      <a:pt x="398" y="36"/>
                      <a:pt x="400" y="42"/>
                    </a:cubicBezTo>
                    <a:cubicBezTo>
                      <a:pt x="400" y="45"/>
                      <a:pt x="399" y="49"/>
                      <a:pt x="400" y="53"/>
                    </a:cubicBezTo>
                    <a:cubicBezTo>
                      <a:pt x="401" y="54"/>
                      <a:pt x="403" y="53"/>
                      <a:pt x="404" y="53"/>
                    </a:cubicBezTo>
                    <a:cubicBezTo>
                      <a:pt x="406" y="52"/>
                      <a:pt x="407" y="49"/>
                      <a:pt x="409" y="49"/>
                    </a:cubicBezTo>
                    <a:cubicBezTo>
                      <a:pt x="411" y="49"/>
                      <a:pt x="410" y="52"/>
                      <a:pt x="411" y="53"/>
                    </a:cubicBezTo>
                    <a:cubicBezTo>
                      <a:pt x="413" y="56"/>
                      <a:pt x="417" y="58"/>
                      <a:pt x="417" y="62"/>
                    </a:cubicBezTo>
                    <a:cubicBezTo>
                      <a:pt x="419" y="67"/>
                      <a:pt x="416" y="72"/>
                      <a:pt x="417" y="78"/>
                    </a:cubicBezTo>
                    <a:cubicBezTo>
                      <a:pt x="417" y="82"/>
                      <a:pt x="420" y="86"/>
                      <a:pt x="422" y="91"/>
                    </a:cubicBezTo>
                    <a:cubicBezTo>
                      <a:pt x="423" y="93"/>
                      <a:pt x="425" y="96"/>
                      <a:pt x="425" y="98"/>
                    </a:cubicBezTo>
                    <a:cubicBezTo>
                      <a:pt x="425" y="102"/>
                      <a:pt x="422" y="105"/>
                      <a:pt x="422" y="109"/>
                    </a:cubicBezTo>
                    <a:cubicBezTo>
                      <a:pt x="422" y="113"/>
                      <a:pt x="422" y="118"/>
                      <a:pt x="425" y="121"/>
                    </a:cubicBezTo>
                    <a:cubicBezTo>
                      <a:pt x="426" y="124"/>
                      <a:pt x="430" y="126"/>
                      <a:pt x="433" y="127"/>
                    </a:cubicBezTo>
                    <a:cubicBezTo>
                      <a:pt x="434" y="128"/>
                      <a:pt x="437" y="126"/>
                      <a:pt x="438" y="127"/>
                    </a:cubicBezTo>
                    <a:cubicBezTo>
                      <a:pt x="439" y="128"/>
                      <a:pt x="438" y="131"/>
                      <a:pt x="439" y="133"/>
                    </a:cubicBezTo>
                    <a:cubicBezTo>
                      <a:pt x="440" y="134"/>
                      <a:pt x="442" y="134"/>
                      <a:pt x="444" y="135"/>
                    </a:cubicBezTo>
                    <a:cubicBezTo>
                      <a:pt x="446" y="136"/>
                      <a:pt x="449" y="137"/>
                      <a:pt x="451" y="139"/>
                    </a:cubicBezTo>
                    <a:cubicBezTo>
                      <a:pt x="452" y="140"/>
                      <a:pt x="453" y="141"/>
                      <a:pt x="453" y="143"/>
                    </a:cubicBezTo>
                    <a:cubicBezTo>
                      <a:pt x="453" y="144"/>
                      <a:pt x="451" y="145"/>
                      <a:pt x="452" y="146"/>
                    </a:cubicBezTo>
                    <a:cubicBezTo>
                      <a:pt x="453" y="149"/>
                      <a:pt x="457" y="150"/>
                      <a:pt x="458" y="153"/>
                    </a:cubicBezTo>
                    <a:cubicBezTo>
                      <a:pt x="460" y="159"/>
                      <a:pt x="457" y="165"/>
                      <a:pt x="459" y="170"/>
                    </a:cubicBezTo>
                    <a:cubicBezTo>
                      <a:pt x="459" y="172"/>
                      <a:pt x="461" y="174"/>
                      <a:pt x="463" y="173"/>
                    </a:cubicBezTo>
                    <a:cubicBezTo>
                      <a:pt x="465" y="173"/>
                      <a:pt x="465" y="170"/>
                      <a:pt x="466" y="170"/>
                    </a:cubicBezTo>
                    <a:cubicBezTo>
                      <a:pt x="468" y="169"/>
                      <a:pt x="469" y="171"/>
                      <a:pt x="471" y="172"/>
                    </a:cubicBezTo>
                    <a:cubicBezTo>
                      <a:pt x="472" y="172"/>
                      <a:pt x="473" y="171"/>
                      <a:pt x="474" y="172"/>
                    </a:cubicBezTo>
                    <a:cubicBezTo>
                      <a:pt x="475" y="175"/>
                      <a:pt x="475" y="179"/>
                      <a:pt x="474" y="183"/>
                    </a:cubicBezTo>
                    <a:cubicBezTo>
                      <a:pt x="474" y="185"/>
                      <a:pt x="469" y="186"/>
                      <a:pt x="470" y="188"/>
                    </a:cubicBezTo>
                    <a:cubicBezTo>
                      <a:pt x="472" y="190"/>
                      <a:pt x="476" y="188"/>
                      <a:pt x="478" y="190"/>
                    </a:cubicBezTo>
                    <a:cubicBezTo>
                      <a:pt x="482" y="193"/>
                      <a:pt x="483" y="198"/>
                      <a:pt x="486" y="201"/>
                    </a:cubicBezTo>
                    <a:cubicBezTo>
                      <a:pt x="488" y="204"/>
                      <a:pt x="490" y="206"/>
                      <a:pt x="491" y="209"/>
                    </a:cubicBezTo>
                    <a:cubicBezTo>
                      <a:pt x="493" y="211"/>
                      <a:pt x="494" y="213"/>
                      <a:pt x="494" y="215"/>
                    </a:cubicBezTo>
                    <a:cubicBezTo>
                      <a:pt x="495" y="218"/>
                      <a:pt x="493" y="220"/>
                      <a:pt x="494" y="222"/>
                    </a:cubicBezTo>
                    <a:cubicBezTo>
                      <a:pt x="494" y="225"/>
                      <a:pt x="496" y="228"/>
                      <a:pt x="496" y="231"/>
                    </a:cubicBezTo>
                    <a:cubicBezTo>
                      <a:pt x="496" y="236"/>
                      <a:pt x="492" y="241"/>
                      <a:pt x="492" y="246"/>
                    </a:cubicBezTo>
                    <a:cubicBezTo>
                      <a:pt x="492" y="251"/>
                      <a:pt x="494" y="256"/>
                      <a:pt x="494" y="262"/>
                    </a:cubicBezTo>
                    <a:cubicBezTo>
                      <a:pt x="494" y="266"/>
                      <a:pt x="494" y="271"/>
                      <a:pt x="493" y="275"/>
                    </a:cubicBezTo>
                    <a:cubicBezTo>
                      <a:pt x="491" y="280"/>
                      <a:pt x="489" y="284"/>
                      <a:pt x="487" y="289"/>
                    </a:cubicBezTo>
                    <a:cubicBezTo>
                      <a:pt x="484" y="296"/>
                      <a:pt x="483" y="303"/>
                      <a:pt x="480" y="310"/>
                    </a:cubicBezTo>
                    <a:cubicBezTo>
                      <a:pt x="478" y="315"/>
                      <a:pt x="476" y="320"/>
                      <a:pt x="472" y="324"/>
                    </a:cubicBezTo>
                    <a:cubicBezTo>
                      <a:pt x="469" y="328"/>
                      <a:pt x="464" y="329"/>
                      <a:pt x="461" y="332"/>
                    </a:cubicBezTo>
                    <a:cubicBezTo>
                      <a:pt x="458" y="335"/>
                      <a:pt x="457" y="338"/>
                      <a:pt x="456" y="341"/>
                    </a:cubicBezTo>
                    <a:cubicBezTo>
                      <a:pt x="454" y="343"/>
                      <a:pt x="453" y="346"/>
                      <a:pt x="451" y="348"/>
                    </a:cubicBezTo>
                    <a:cubicBezTo>
                      <a:pt x="449" y="351"/>
                      <a:pt x="447" y="354"/>
                      <a:pt x="445" y="358"/>
                    </a:cubicBezTo>
                    <a:cubicBezTo>
                      <a:pt x="444" y="360"/>
                      <a:pt x="444" y="364"/>
                      <a:pt x="443" y="366"/>
                    </a:cubicBezTo>
                    <a:cubicBezTo>
                      <a:pt x="441" y="368"/>
                      <a:pt x="437" y="369"/>
                      <a:pt x="436" y="371"/>
                    </a:cubicBezTo>
                    <a:cubicBezTo>
                      <a:pt x="433" y="376"/>
                      <a:pt x="431" y="381"/>
                      <a:pt x="429" y="387"/>
                    </a:cubicBezTo>
                    <a:cubicBezTo>
                      <a:pt x="427" y="392"/>
                      <a:pt x="428" y="397"/>
                      <a:pt x="426" y="402"/>
                    </a:cubicBezTo>
                    <a:cubicBezTo>
                      <a:pt x="424" y="405"/>
                      <a:pt x="421" y="408"/>
                      <a:pt x="418" y="409"/>
                    </a:cubicBezTo>
                    <a:cubicBezTo>
                      <a:pt x="412" y="411"/>
                      <a:pt x="405" y="409"/>
                      <a:pt x="398" y="411"/>
                    </a:cubicBezTo>
                    <a:cubicBezTo>
                      <a:pt x="394" y="413"/>
                      <a:pt x="391" y="417"/>
                      <a:pt x="388" y="420"/>
                    </a:cubicBezTo>
                    <a:cubicBezTo>
                      <a:pt x="384" y="422"/>
                      <a:pt x="380" y="425"/>
                      <a:pt x="375" y="426"/>
                    </a:cubicBezTo>
                    <a:cubicBezTo>
                      <a:pt x="373" y="426"/>
                      <a:pt x="371" y="424"/>
                      <a:pt x="369" y="423"/>
                    </a:cubicBezTo>
                    <a:cubicBezTo>
                      <a:pt x="368" y="422"/>
                      <a:pt x="368" y="419"/>
                      <a:pt x="366" y="418"/>
                    </a:cubicBezTo>
                    <a:cubicBezTo>
                      <a:pt x="365" y="417"/>
                      <a:pt x="362" y="421"/>
                      <a:pt x="361" y="419"/>
                    </a:cubicBezTo>
                    <a:cubicBezTo>
                      <a:pt x="359" y="417"/>
                      <a:pt x="364" y="415"/>
                      <a:pt x="363" y="413"/>
                    </a:cubicBezTo>
                    <a:cubicBezTo>
                      <a:pt x="362" y="411"/>
                      <a:pt x="360" y="414"/>
                      <a:pt x="358" y="414"/>
                    </a:cubicBezTo>
                    <a:cubicBezTo>
                      <a:pt x="356" y="416"/>
                      <a:pt x="354" y="419"/>
                      <a:pt x="352" y="420"/>
                    </a:cubicBezTo>
                    <a:cubicBezTo>
                      <a:pt x="349" y="423"/>
                      <a:pt x="346" y="425"/>
                      <a:pt x="342" y="427"/>
                    </a:cubicBezTo>
                    <a:cubicBezTo>
                      <a:pt x="340" y="427"/>
                      <a:pt x="339" y="426"/>
                      <a:pt x="338" y="425"/>
                    </a:cubicBezTo>
                    <a:cubicBezTo>
                      <a:pt x="335" y="422"/>
                      <a:pt x="333" y="418"/>
                      <a:pt x="330" y="417"/>
                    </a:cubicBezTo>
                    <a:cubicBezTo>
                      <a:pt x="328" y="415"/>
                      <a:pt x="324" y="418"/>
                      <a:pt x="321" y="417"/>
                    </a:cubicBezTo>
                    <a:cubicBezTo>
                      <a:pt x="319" y="416"/>
                      <a:pt x="316" y="414"/>
                      <a:pt x="314" y="413"/>
                    </a:cubicBezTo>
                    <a:cubicBezTo>
                      <a:pt x="311" y="412"/>
                      <a:pt x="308" y="412"/>
                      <a:pt x="307" y="411"/>
                    </a:cubicBezTo>
                    <a:cubicBezTo>
                      <a:pt x="304" y="408"/>
                      <a:pt x="301" y="404"/>
                      <a:pt x="301" y="400"/>
                    </a:cubicBezTo>
                    <a:cubicBezTo>
                      <a:pt x="300" y="397"/>
                      <a:pt x="304" y="394"/>
                      <a:pt x="304" y="391"/>
                    </a:cubicBezTo>
                    <a:cubicBezTo>
                      <a:pt x="304" y="386"/>
                      <a:pt x="302" y="381"/>
                      <a:pt x="301" y="377"/>
                    </a:cubicBezTo>
                    <a:cubicBezTo>
                      <a:pt x="301" y="375"/>
                      <a:pt x="303" y="371"/>
                      <a:pt x="301" y="370"/>
                    </a:cubicBezTo>
                    <a:cubicBezTo>
                      <a:pt x="299" y="370"/>
                      <a:pt x="297" y="374"/>
                      <a:pt x="294" y="375"/>
                    </a:cubicBezTo>
                    <a:cubicBezTo>
                      <a:pt x="292" y="375"/>
                      <a:pt x="289" y="376"/>
                      <a:pt x="287" y="375"/>
                    </a:cubicBezTo>
                    <a:cubicBezTo>
                      <a:pt x="285" y="374"/>
                      <a:pt x="286" y="372"/>
                      <a:pt x="287" y="371"/>
                    </a:cubicBezTo>
                    <a:cubicBezTo>
                      <a:pt x="288" y="368"/>
                      <a:pt x="293" y="366"/>
                      <a:pt x="293" y="362"/>
                    </a:cubicBezTo>
                    <a:cubicBezTo>
                      <a:pt x="294" y="358"/>
                      <a:pt x="291" y="355"/>
                      <a:pt x="289" y="352"/>
                    </a:cubicBezTo>
                    <a:cubicBezTo>
                      <a:pt x="288" y="351"/>
                      <a:pt x="287" y="352"/>
                      <a:pt x="287" y="353"/>
                    </a:cubicBezTo>
                    <a:cubicBezTo>
                      <a:pt x="285" y="357"/>
                      <a:pt x="285" y="362"/>
                      <a:pt x="283" y="366"/>
                    </a:cubicBezTo>
                    <a:cubicBezTo>
                      <a:pt x="282" y="367"/>
                      <a:pt x="280" y="368"/>
                      <a:pt x="278" y="368"/>
                    </a:cubicBezTo>
                    <a:cubicBezTo>
                      <a:pt x="275" y="369"/>
                      <a:pt x="271" y="371"/>
                      <a:pt x="270" y="368"/>
                    </a:cubicBezTo>
                    <a:cubicBezTo>
                      <a:pt x="269" y="366"/>
                      <a:pt x="273" y="363"/>
                      <a:pt x="275" y="362"/>
                    </a:cubicBezTo>
                    <a:cubicBezTo>
                      <a:pt x="277" y="361"/>
                      <a:pt x="279" y="364"/>
                      <a:pt x="280" y="362"/>
                    </a:cubicBezTo>
                    <a:cubicBezTo>
                      <a:pt x="283" y="357"/>
                      <a:pt x="284" y="350"/>
                      <a:pt x="286" y="344"/>
                    </a:cubicBezTo>
                    <a:cubicBezTo>
                      <a:pt x="288" y="340"/>
                      <a:pt x="289" y="337"/>
                      <a:pt x="290" y="334"/>
                    </a:cubicBezTo>
                    <a:cubicBezTo>
                      <a:pt x="291" y="332"/>
                      <a:pt x="292" y="329"/>
                      <a:pt x="290" y="330"/>
                    </a:cubicBezTo>
                    <a:cubicBezTo>
                      <a:pt x="287" y="332"/>
                      <a:pt x="285" y="336"/>
                      <a:pt x="282" y="339"/>
                    </a:cubicBezTo>
                    <a:cubicBezTo>
                      <a:pt x="279" y="342"/>
                      <a:pt x="275" y="344"/>
                      <a:pt x="272" y="347"/>
                    </a:cubicBezTo>
                    <a:cubicBezTo>
                      <a:pt x="268" y="350"/>
                      <a:pt x="264" y="353"/>
                      <a:pt x="260" y="357"/>
                    </a:cubicBezTo>
                    <a:cubicBezTo>
                      <a:pt x="260" y="358"/>
                      <a:pt x="262" y="359"/>
                      <a:pt x="262" y="360"/>
                    </a:cubicBezTo>
                    <a:cubicBezTo>
                      <a:pt x="262" y="362"/>
                      <a:pt x="263" y="365"/>
                      <a:pt x="261" y="365"/>
                    </a:cubicBezTo>
                    <a:cubicBezTo>
                      <a:pt x="258" y="364"/>
                      <a:pt x="255" y="362"/>
                      <a:pt x="253" y="359"/>
                    </a:cubicBezTo>
                    <a:cubicBezTo>
                      <a:pt x="253" y="357"/>
                      <a:pt x="255" y="355"/>
                      <a:pt x="255" y="354"/>
                    </a:cubicBezTo>
                    <a:cubicBezTo>
                      <a:pt x="254" y="348"/>
                      <a:pt x="253" y="343"/>
                      <a:pt x="250" y="338"/>
                    </a:cubicBezTo>
                    <a:cubicBezTo>
                      <a:pt x="249" y="336"/>
                      <a:pt x="245" y="336"/>
                      <a:pt x="244" y="334"/>
                    </a:cubicBezTo>
                    <a:cubicBezTo>
                      <a:pt x="243" y="332"/>
                      <a:pt x="247" y="329"/>
                      <a:pt x="246" y="327"/>
                    </a:cubicBezTo>
                    <a:cubicBezTo>
                      <a:pt x="243" y="323"/>
                      <a:pt x="238" y="322"/>
                      <a:pt x="234" y="320"/>
                    </a:cubicBezTo>
                    <a:cubicBezTo>
                      <a:pt x="231" y="319"/>
                      <a:pt x="228" y="321"/>
                      <a:pt x="225" y="319"/>
                    </a:cubicBezTo>
                    <a:cubicBezTo>
                      <a:pt x="221" y="318"/>
                      <a:pt x="219" y="312"/>
                      <a:pt x="214" y="311"/>
                    </a:cubicBezTo>
                    <a:cubicBezTo>
                      <a:pt x="204" y="310"/>
                      <a:pt x="193" y="311"/>
                      <a:pt x="183" y="314"/>
                    </a:cubicBezTo>
                    <a:cubicBezTo>
                      <a:pt x="177" y="315"/>
                      <a:pt x="172" y="321"/>
                      <a:pt x="166" y="323"/>
                    </a:cubicBezTo>
                    <a:cubicBezTo>
                      <a:pt x="160" y="324"/>
                      <a:pt x="154" y="320"/>
                      <a:pt x="148" y="321"/>
                    </a:cubicBezTo>
                    <a:cubicBezTo>
                      <a:pt x="141" y="323"/>
                      <a:pt x="135" y="327"/>
                      <a:pt x="128" y="330"/>
                    </a:cubicBezTo>
                    <a:cubicBezTo>
                      <a:pt x="125" y="332"/>
                      <a:pt x="121" y="333"/>
                      <a:pt x="119" y="336"/>
                    </a:cubicBezTo>
                    <a:cubicBezTo>
                      <a:pt x="116" y="338"/>
                      <a:pt x="115" y="344"/>
                      <a:pt x="111" y="346"/>
                    </a:cubicBezTo>
                    <a:cubicBezTo>
                      <a:pt x="106" y="348"/>
                      <a:pt x="99" y="346"/>
                      <a:pt x="93" y="346"/>
                    </a:cubicBezTo>
                    <a:cubicBezTo>
                      <a:pt x="85" y="347"/>
                      <a:pt x="76" y="345"/>
                      <a:pt x="67" y="348"/>
                    </a:cubicBezTo>
                    <a:cubicBezTo>
                      <a:pt x="63" y="349"/>
                      <a:pt x="62" y="354"/>
                      <a:pt x="58" y="356"/>
                    </a:cubicBezTo>
                    <a:cubicBezTo>
                      <a:pt x="56" y="357"/>
                      <a:pt x="54" y="356"/>
                      <a:pt x="52" y="357"/>
                    </a:cubicBezTo>
                    <a:cubicBezTo>
                      <a:pt x="48" y="359"/>
                      <a:pt x="46" y="364"/>
                      <a:pt x="42" y="365"/>
                    </a:cubicBezTo>
                    <a:cubicBezTo>
                      <a:pt x="37" y="367"/>
                      <a:pt x="32" y="365"/>
                      <a:pt x="27" y="366"/>
                    </a:cubicBezTo>
                    <a:cubicBezTo>
                      <a:pt x="22" y="365"/>
                      <a:pt x="19" y="361"/>
                      <a:pt x="15" y="358"/>
                    </a:cubicBezTo>
                    <a:cubicBezTo>
                      <a:pt x="12" y="355"/>
                      <a:pt x="8" y="353"/>
                      <a:pt x="7" y="349"/>
                    </a:cubicBezTo>
                    <a:cubicBezTo>
                      <a:pt x="5" y="347"/>
                      <a:pt x="6" y="344"/>
                      <a:pt x="7" y="342"/>
                    </a:cubicBezTo>
                    <a:cubicBezTo>
                      <a:pt x="9" y="340"/>
                      <a:pt x="13" y="344"/>
                      <a:pt x="14" y="342"/>
                    </a:cubicBezTo>
                    <a:cubicBezTo>
                      <a:pt x="17" y="338"/>
                      <a:pt x="17" y="333"/>
                      <a:pt x="18" y="328"/>
                    </a:cubicBezTo>
                    <a:cubicBezTo>
                      <a:pt x="19" y="324"/>
                      <a:pt x="20" y="320"/>
                      <a:pt x="19" y="316"/>
                    </a:cubicBezTo>
                    <a:cubicBezTo>
                      <a:pt x="19" y="312"/>
                      <a:pt x="16" y="308"/>
                      <a:pt x="15" y="304"/>
                    </a:cubicBezTo>
                    <a:cubicBezTo>
                      <a:pt x="14" y="296"/>
                      <a:pt x="17" y="288"/>
                      <a:pt x="16" y="280"/>
                    </a:cubicBezTo>
                    <a:cubicBezTo>
                      <a:pt x="15" y="272"/>
                      <a:pt x="11" y="265"/>
                      <a:pt x="10" y="257"/>
                    </a:cubicBezTo>
                    <a:cubicBezTo>
                      <a:pt x="9" y="254"/>
                      <a:pt x="10" y="250"/>
                      <a:pt x="9" y="247"/>
                    </a:cubicBezTo>
                    <a:cubicBezTo>
                      <a:pt x="7" y="241"/>
                      <a:pt x="2" y="237"/>
                      <a:pt x="0" y="231"/>
                    </a:cubicBezTo>
                    <a:cubicBezTo>
                      <a:pt x="0" y="229"/>
                      <a:pt x="2" y="227"/>
                      <a:pt x="3" y="228"/>
                    </a:cubicBezTo>
                    <a:cubicBezTo>
                      <a:pt x="5" y="228"/>
                      <a:pt x="4" y="233"/>
                      <a:pt x="6" y="234"/>
                    </a:cubicBezTo>
                    <a:cubicBezTo>
                      <a:pt x="7" y="233"/>
                      <a:pt x="6" y="228"/>
                      <a:pt x="8" y="228"/>
                    </a:cubicBezTo>
                    <a:cubicBezTo>
                      <a:pt x="10" y="229"/>
                      <a:pt x="10" y="234"/>
                      <a:pt x="12" y="233"/>
                    </a:cubicBezTo>
                    <a:cubicBezTo>
                      <a:pt x="14" y="230"/>
                      <a:pt x="14" y="226"/>
                      <a:pt x="13" y="222"/>
                    </a:cubicBezTo>
                    <a:cubicBezTo>
                      <a:pt x="12" y="216"/>
                      <a:pt x="6" y="212"/>
                      <a:pt x="5" y="206"/>
                    </a:cubicBezTo>
                    <a:cubicBezTo>
                      <a:pt x="4" y="202"/>
                      <a:pt x="6" y="197"/>
                      <a:pt x="7" y="193"/>
                    </a:cubicBezTo>
                    <a:cubicBezTo>
                      <a:pt x="7" y="189"/>
                      <a:pt x="10" y="185"/>
                      <a:pt x="11" y="180"/>
                    </a:cubicBezTo>
                    <a:cubicBezTo>
                      <a:pt x="11" y="177"/>
                      <a:pt x="11" y="173"/>
                      <a:pt x="11" y="169"/>
                    </a:cubicBezTo>
                    <a:cubicBezTo>
                      <a:pt x="12" y="166"/>
                      <a:pt x="13" y="164"/>
                      <a:pt x="15" y="162"/>
                    </a:cubicBezTo>
                    <a:cubicBezTo>
                      <a:pt x="16" y="161"/>
                      <a:pt x="18" y="162"/>
                      <a:pt x="18" y="162"/>
                    </a:cubicBezTo>
                    <a:cubicBezTo>
                      <a:pt x="18" y="165"/>
                      <a:pt x="15" y="169"/>
                      <a:pt x="17" y="171"/>
                    </a:cubicBezTo>
                    <a:cubicBezTo>
                      <a:pt x="17" y="172"/>
                      <a:pt x="19" y="168"/>
                      <a:pt x="20" y="167"/>
                    </a:cubicBezTo>
                    <a:cubicBezTo>
                      <a:pt x="22" y="165"/>
                      <a:pt x="24" y="163"/>
                      <a:pt x="26" y="162"/>
                    </a:cubicBezTo>
                    <a:cubicBezTo>
                      <a:pt x="30" y="159"/>
                      <a:pt x="34" y="157"/>
                      <a:pt x="37" y="155"/>
                    </a:cubicBezTo>
                    <a:cubicBezTo>
                      <a:pt x="40" y="153"/>
                      <a:pt x="43" y="150"/>
                      <a:pt x="46" y="148"/>
                    </a:cubicBezTo>
                    <a:cubicBezTo>
                      <a:pt x="47" y="147"/>
                      <a:pt x="48" y="146"/>
                      <a:pt x="50" y="145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2" name="Freeform 578"/>
              <p:cNvSpPr>
                <a:spLocks noChangeAspect="1"/>
              </p:cNvSpPr>
              <p:nvPr/>
            </p:nvSpPr>
            <p:spPr bwMode="auto">
              <a:xfrm>
                <a:off x="7812088" y="5240338"/>
                <a:ext cx="28575" cy="14287"/>
              </a:xfrm>
              <a:custGeom>
                <a:avLst/>
                <a:gdLst>
                  <a:gd name="T0" fmla="*/ 2147483646 w 14"/>
                  <a:gd name="T1" fmla="*/ 0 h 8"/>
                  <a:gd name="T2" fmla="*/ 2147483646 w 14"/>
                  <a:gd name="T3" fmla="*/ 2147483646 h 8"/>
                  <a:gd name="T4" fmla="*/ 2147483646 w 14"/>
                  <a:gd name="T5" fmla="*/ 2147483646 h 8"/>
                  <a:gd name="T6" fmla="*/ 2147483646 w 14"/>
                  <a:gd name="T7" fmla="*/ 2147483646 h 8"/>
                  <a:gd name="T8" fmla="*/ 2147483646 w 14"/>
                  <a:gd name="T9" fmla="*/ 2147483646 h 8"/>
                  <a:gd name="T10" fmla="*/ 2147483646 w 14"/>
                  <a:gd name="T11" fmla="*/ 2147483646 h 8"/>
                  <a:gd name="T12" fmla="*/ 0 w 14"/>
                  <a:gd name="T13" fmla="*/ 2147483646 h 8"/>
                  <a:gd name="T14" fmla="*/ 2147483646 w 14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1" y="0"/>
                    </a:moveTo>
                    <a:cubicBezTo>
                      <a:pt x="2" y="1"/>
                      <a:pt x="2" y="4"/>
                      <a:pt x="4" y="4"/>
                    </a:cubicBezTo>
                    <a:cubicBezTo>
                      <a:pt x="6" y="4"/>
                      <a:pt x="8" y="1"/>
                      <a:pt x="11" y="1"/>
                    </a:cubicBezTo>
                    <a:cubicBezTo>
                      <a:pt x="12" y="1"/>
                      <a:pt x="14" y="3"/>
                      <a:pt x="13" y="4"/>
                    </a:cubicBezTo>
                    <a:cubicBezTo>
                      <a:pt x="11" y="6"/>
                      <a:pt x="9" y="8"/>
                      <a:pt x="6" y="8"/>
                    </a:cubicBezTo>
                    <a:cubicBezTo>
                      <a:pt x="4" y="8"/>
                      <a:pt x="2" y="7"/>
                      <a:pt x="1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3" name="Freeform 579"/>
              <p:cNvSpPr>
                <a:spLocks noChangeAspect="1"/>
              </p:cNvSpPr>
              <p:nvPr/>
            </p:nvSpPr>
            <p:spPr bwMode="auto">
              <a:xfrm>
                <a:off x="7802563" y="5243513"/>
                <a:ext cx="9525" cy="11112"/>
              </a:xfrm>
              <a:custGeom>
                <a:avLst/>
                <a:gdLst>
                  <a:gd name="T0" fmla="*/ 2147483646 w 5"/>
                  <a:gd name="T1" fmla="*/ 0 h 6"/>
                  <a:gd name="T2" fmla="*/ 0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2" y="4"/>
                      <a:pt x="0" y="5"/>
                    </a:cubicBezTo>
                    <a:cubicBezTo>
                      <a:pt x="1" y="6"/>
                      <a:pt x="5" y="6"/>
                      <a:pt x="5" y="5"/>
                    </a:cubicBezTo>
                    <a:cubicBezTo>
                      <a:pt x="5" y="4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" name="Freeform 580"/>
              <p:cNvSpPr>
                <a:spLocks noChangeAspect="1"/>
              </p:cNvSpPr>
              <p:nvPr/>
            </p:nvSpPr>
            <p:spPr bwMode="auto">
              <a:xfrm>
                <a:off x="7951788" y="5313363"/>
                <a:ext cx="20637" cy="17462"/>
              </a:xfrm>
              <a:custGeom>
                <a:avLst/>
                <a:gdLst>
                  <a:gd name="T0" fmla="*/ 2147483646 w 10"/>
                  <a:gd name="T1" fmla="*/ 2147483646 h 8"/>
                  <a:gd name="T2" fmla="*/ 2147483646 w 10"/>
                  <a:gd name="T3" fmla="*/ 2147483646 h 8"/>
                  <a:gd name="T4" fmla="*/ 2147483646 w 10"/>
                  <a:gd name="T5" fmla="*/ 2147483646 h 8"/>
                  <a:gd name="T6" fmla="*/ 2147483646 w 10"/>
                  <a:gd name="T7" fmla="*/ 2147483646 h 8"/>
                  <a:gd name="T8" fmla="*/ 2147483646 w 10"/>
                  <a:gd name="T9" fmla="*/ 2147483646 h 8"/>
                  <a:gd name="T10" fmla="*/ 2147483646 w 10"/>
                  <a:gd name="T11" fmla="*/ 2147483646 h 8"/>
                  <a:gd name="T12" fmla="*/ 2147483646 w 10"/>
                  <a:gd name="T13" fmla="*/ 0 h 8"/>
                  <a:gd name="T14" fmla="*/ 2147483646 w 10"/>
                  <a:gd name="T15" fmla="*/ 2147483646 h 8"/>
                  <a:gd name="T16" fmla="*/ 2147483646 w 10"/>
                  <a:gd name="T17" fmla="*/ 214748364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2" y="1"/>
                    </a:moveTo>
                    <a:cubicBezTo>
                      <a:pt x="1" y="2"/>
                      <a:pt x="0" y="5"/>
                      <a:pt x="2" y="6"/>
                    </a:cubicBezTo>
                    <a:cubicBezTo>
                      <a:pt x="3" y="8"/>
                      <a:pt x="6" y="8"/>
                      <a:pt x="9" y="7"/>
                    </a:cubicBezTo>
                    <a:cubicBezTo>
                      <a:pt x="10" y="7"/>
                      <a:pt x="8" y="5"/>
                      <a:pt x="8" y="4"/>
                    </a:cubicBezTo>
                    <a:cubicBezTo>
                      <a:pt x="8" y="3"/>
                      <a:pt x="10" y="2"/>
                      <a:pt x="9" y="1"/>
                    </a:cubicBezTo>
                    <a:cubicBezTo>
                      <a:pt x="8" y="0"/>
                      <a:pt x="7" y="2"/>
                      <a:pt x="6" y="2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3" y="2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" name="Freeform 581"/>
              <p:cNvSpPr>
                <a:spLocks noChangeAspect="1"/>
              </p:cNvSpPr>
              <p:nvPr/>
            </p:nvSpPr>
            <p:spPr bwMode="auto">
              <a:xfrm>
                <a:off x="7969250" y="5362575"/>
                <a:ext cx="7938" cy="11113"/>
              </a:xfrm>
              <a:custGeom>
                <a:avLst/>
                <a:gdLst>
                  <a:gd name="T0" fmla="*/ 2147483646 w 4"/>
                  <a:gd name="T1" fmla="*/ 2147483646 h 6"/>
                  <a:gd name="T2" fmla="*/ 2147483646 w 4"/>
                  <a:gd name="T3" fmla="*/ 2147483646 h 6"/>
                  <a:gd name="T4" fmla="*/ 0 w 4"/>
                  <a:gd name="T5" fmla="*/ 2147483646 h 6"/>
                  <a:gd name="T6" fmla="*/ 0 w 4"/>
                  <a:gd name="T7" fmla="*/ 2147483646 h 6"/>
                  <a:gd name="T8" fmla="*/ 2147483646 w 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3" y="2"/>
                      <a:pt x="4" y="4"/>
                      <a:pt x="3" y="6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" name="Freeform 582"/>
              <p:cNvSpPr>
                <a:spLocks noChangeAspect="1"/>
              </p:cNvSpPr>
              <p:nvPr/>
            </p:nvSpPr>
            <p:spPr bwMode="auto">
              <a:xfrm>
                <a:off x="8340725" y="5645150"/>
                <a:ext cx="11113" cy="23813"/>
              </a:xfrm>
              <a:custGeom>
                <a:avLst/>
                <a:gdLst>
                  <a:gd name="T0" fmla="*/ 2147483646 w 6"/>
                  <a:gd name="T1" fmla="*/ 0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0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5" y="0"/>
                    </a:moveTo>
                    <a:cubicBezTo>
                      <a:pt x="5" y="0"/>
                      <a:pt x="6" y="1"/>
                      <a:pt x="6" y="2"/>
                    </a:cubicBezTo>
                    <a:cubicBezTo>
                      <a:pt x="5" y="5"/>
                      <a:pt x="4" y="9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8"/>
                      <a:pt x="0" y="6"/>
                      <a:pt x="1" y="4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" name="Freeform 583"/>
              <p:cNvSpPr>
                <a:spLocks noChangeAspect="1"/>
              </p:cNvSpPr>
              <p:nvPr/>
            </p:nvSpPr>
            <p:spPr bwMode="auto">
              <a:xfrm>
                <a:off x="8129588" y="6108700"/>
                <a:ext cx="9525" cy="20638"/>
              </a:xfrm>
              <a:custGeom>
                <a:avLst/>
                <a:gdLst>
                  <a:gd name="T0" fmla="*/ 0 w 5"/>
                  <a:gd name="T1" fmla="*/ 2147483646 h 10"/>
                  <a:gd name="T2" fmla="*/ 2147483646 w 5"/>
                  <a:gd name="T3" fmla="*/ 2147483646 h 10"/>
                  <a:gd name="T4" fmla="*/ 2147483646 w 5"/>
                  <a:gd name="T5" fmla="*/ 2147483646 h 10"/>
                  <a:gd name="T6" fmla="*/ 2147483646 w 5"/>
                  <a:gd name="T7" fmla="*/ 2147483646 h 10"/>
                  <a:gd name="T8" fmla="*/ 2147483646 w 5"/>
                  <a:gd name="T9" fmla="*/ 2147483646 h 10"/>
                  <a:gd name="T10" fmla="*/ 0 w 5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7"/>
                      <a:pt x="5" y="10"/>
                      <a:pt x="4" y="10"/>
                    </a:cubicBezTo>
                    <a:cubicBezTo>
                      <a:pt x="2" y="10"/>
                      <a:pt x="2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" name="Freeform 584"/>
              <p:cNvSpPr>
                <a:spLocks noChangeAspect="1"/>
              </p:cNvSpPr>
              <p:nvPr/>
            </p:nvSpPr>
            <p:spPr bwMode="auto">
              <a:xfrm>
                <a:off x="8043863" y="6138863"/>
                <a:ext cx="85725" cy="101600"/>
              </a:xfrm>
              <a:custGeom>
                <a:avLst/>
                <a:gdLst>
                  <a:gd name="T0" fmla="*/ 2147483646 w 42"/>
                  <a:gd name="T1" fmla="*/ 2147483646 h 50"/>
                  <a:gd name="T2" fmla="*/ 2147483646 w 42"/>
                  <a:gd name="T3" fmla="*/ 2147483646 h 50"/>
                  <a:gd name="T4" fmla="*/ 2147483646 w 42"/>
                  <a:gd name="T5" fmla="*/ 2147483646 h 50"/>
                  <a:gd name="T6" fmla="*/ 2147483646 w 42"/>
                  <a:gd name="T7" fmla="*/ 2147483646 h 50"/>
                  <a:gd name="T8" fmla="*/ 2147483646 w 42"/>
                  <a:gd name="T9" fmla="*/ 2147483646 h 50"/>
                  <a:gd name="T10" fmla="*/ 2147483646 w 42"/>
                  <a:gd name="T11" fmla="*/ 2147483646 h 50"/>
                  <a:gd name="T12" fmla="*/ 2147483646 w 42"/>
                  <a:gd name="T13" fmla="*/ 2147483646 h 50"/>
                  <a:gd name="T14" fmla="*/ 2147483646 w 42"/>
                  <a:gd name="T15" fmla="*/ 2147483646 h 50"/>
                  <a:gd name="T16" fmla="*/ 2147483646 w 42"/>
                  <a:gd name="T17" fmla="*/ 2147483646 h 50"/>
                  <a:gd name="T18" fmla="*/ 2147483646 w 42"/>
                  <a:gd name="T19" fmla="*/ 2147483646 h 50"/>
                  <a:gd name="T20" fmla="*/ 2147483646 w 42"/>
                  <a:gd name="T21" fmla="*/ 2147483646 h 50"/>
                  <a:gd name="T22" fmla="*/ 2147483646 w 42"/>
                  <a:gd name="T23" fmla="*/ 2147483646 h 50"/>
                  <a:gd name="T24" fmla="*/ 2147483646 w 42"/>
                  <a:gd name="T25" fmla="*/ 2147483646 h 50"/>
                  <a:gd name="T26" fmla="*/ 2147483646 w 42"/>
                  <a:gd name="T27" fmla="*/ 2147483646 h 50"/>
                  <a:gd name="T28" fmla="*/ 2147483646 w 42"/>
                  <a:gd name="T29" fmla="*/ 2147483646 h 50"/>
                  <a:gd name="T30" fmla="*/ 2147483646 w 42"/>
                  <a:gd name="T31" fmla="*/ 2147483646 h 50"/>
                  <a:gd name="T32" fmla="*/ 2147483646 w 42"/>
                  <a:gd name="T33" fmla="*/ 2147483646 h 50"/>
                  <a:gd name="T34" fmla="*/ 2147483646 w 42"/>
                  <a:gd name="T35" fmla="*/ 2147483646 h 50"/>
                  <a:gd name="T36" fmla="*/ 2147483646 w 42"/>
                  <a:gd name="T37" fmla="*/ 2147483646 h 50"/>
                  <a:gd name="T38" fmla="*/ 2147483646 w 42"/>
                  <a:gd name="T39" fmla="*/ 2147483646 h 50"/>
                  <a:gd name="T40" fmla="*/ 2147483646 w 42"/>
                  <a:gd name="T41" fmla="*/ 2147483646 h 50"/>
                  <a:gd name="T42" fmla="*/ 0 w 42"/>
                  <a:gd name="T43" fmla="*/ 2147483646 h 50"/>
                  <a:gd name="T44" fmla="*/ 0 w 42"/>
                  <a:gd name="T45" fmla="*/ 2147483646 h 50"/>
                  <a:gd name="T46" fmla="*/ 2147483646 w 42"/>
                  <a:gd name="T47" fmla="*/ 2147483646 h 50"/>
                  <a:gd name="T48" fmla="*/ 2147483646 w 42"/>
                  <a:gd name="T49" fmla="*/ 2147483646 h 50"/>
                  <a:gd name="T50" fmla="*/ 2147483646 w 42"/>
                  <a:gd name="T51" fmla="*/ 214748364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2" h="50">
                    <a:moveTo>
                      <a:pt x="16" y="8"/>
                    </a:moveTo>
                    <a:cubicBezTo>
                      <a:pt x="19" y="9"/>
                      <a:pt x="22" y="8"/>
                      <a:pt x="24" y="8"/>
                    </a:cubicBezTo>
                    <a:cubicBezTo>
                      <a:pt x="27" y="7"/>
                      <a:pt x="30" y="6"/>
                      <a:pt x="33" y="6"/>
                    </a:cubicBezTo>
                    <a:cubicBezTo>
                      <a:pt x="35" y="5"/>
                      <a:pt x="37" y="4"/>
                      <a:pt x="40" y="4"/>
                    </a:cubicBezTo>
                    <a:cubicBezTo>
                      <a:pt x="41" y="4"/>
                      <a:pt x="42" y="6"/>
                      <a:pt x="42" y="8"/>
                    </a:cubicBezTo>
                    <a:cubicBezTo>
                      <a:pt x="42" y="13"/>
                      <a:pt x="41" y="18"/>
                      <a:pt x="39" y="23"/>
                    </a:cubicBezTo>
                    <a:cubicBezTo>
                      <a:pt x="39" y="25"/>
                      <a:pt x="37" y="26"/>
                      <a:pt x="36" y="27"/>
                    </a:cubicBezTo>
                    <a:cubicBezTo>
                      <a:pt x="34" y="30"/>
                      <a:pt x="32" y="33"/>
                      <a:pt x="32" y="36"/>
                    </a:cubicBezTo>
                    <a:cubicBezTo>
                      <a:pt x="31" y="38"/>
                      <a:pt x="32" y="41"/>
                      <a:pt x="31" y="43"/>
                    </a:cubicBezTo>
                    <a:cubicBezTo>
                      <a:pt x="31" y="44"/>
                      <a:pt x="29" y="43"/>
                      <a:pt x="29" y="43"/>
                    </a:cubicBezTo>
                    <a:cubicBezTo>
                      <a:pt x="28" y="41"/>
                      <a:pt x="29" y="39"/>
                      <a:pt x="28" y="38"/>
                    </a:cubicBezTo>
                    <a:cubicBezTo>
                      <a:pt x="27" y="37"/>
                      <a:pt x="26" y="39"/>
                      <a:pt x="25" y="40"/>
                    </a:cubicBezTo>
                    <a:cubicBezTo>
                      <a:pt x="24" y="41"/>
                      <a:pt x="23" y="41"/>
                      <a:pt x="23" y="42"/>
                    </a:cubicBezTo>
                    <a:cubicBezTo>
                      <a:pt x="21" y="43"/>
                      <a:pt x="20" y="44"/>
                      <a:pt x="19" y="44"/>
                    </a:cubicBezTo>
                    <a:cubicBezTo>
                      <a:pt x="18" y="46"/>
                      <a:pt x="17" y="48"/>
                      <a:pt x="15" y="49"/>
                    </a:cubicBezTo>
                    <a:cubicBezTo>
                      <a:pt x="14" y="50"/>
                      <a:pt x="14" y="47"/>
                      <a:pt x="13" y="47"/>
                    </a:cubicBezTo>
                    <a:cubicBezTo>
                      <a:pt x="11" y="47"/>
                      <a:pt x="9" y="49"/>
                      <a:pt x="8" y="48"/>
                    </a:cubicBezTo>
                    <a:cubicBezTo>
                      <a:pt x="6" y="47"/>
                      <a:pt x="5" y="45"/>
                      <a:pt x="5" y="43"/>
                    </a:cubicBezTo>
                    <a:cubicBezTo>
                      <a:pt x="4" y="41"/>
                      <a:pt x="3" y="38"/>
                      <a:pt x="2" y="36"/>
                    </a:cubicBezTo>
                    <a:cubicBezTo>
                      <a:pt x="2" y="33"/>
                      <a:pt x="1" y="31"/>
                      <a:pt x="2" y="28"/>
                    </a:cubicBezTo>
                    <a:cubicBezTo>
                      <a:pt x="2" y="27"/>
                      <a:pt x="5" y="29"/>
                      <a:pt x="5" y="28"/>
                    </a:cubicBezTo>
                    <a:cubicBezTo>
                      <a:pt x="4" y="24"/>
                      <a:pt x="1" y="20"/>
                      <a:pt x="0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1" y="4"/>
                      <a:pt x="1" y="1"/>
                      <a:pt x="3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11" y="5"/>
                      <a:pt x="13" y="7"/>
                      <a:pt x="16" y="8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" name="Freeform 585"/>
              <p:cNvSpPr>
                <a:spLocks noChangeAspect="1"/>
              </p:cNvSpPr>
              <p:nvPr/>
            </p:nvSpPr>
            <p:spPr bwMode="auto">
              <a:xfrm>
                <a:off x="7878763" y="5976938"/>
                <a:ext cx="38100" cy="19050"/>
              </a:xfrm>
              <a:custGeom>
                <a:avLst/>
                <a:gdLst>
                  <a:gd name="T0" fmla="*/ 2147483646 w 19"/>
                  <a:gd name="T1" fmla="*/ 2147483646 h 9"/>
                  <a:gd name="T2" fmla="*/ 0 w 19"/>
                  <a:gd name="T3" fmla="*/ 2147483646 h 9"/>
                  <a:gd name="T4" fmla="*/ 2147483646 w 19"/>
                  <a:gd name="T5" fmla="*/ 2147483646 h 9"/>
                  <a:gd name="T6" fmla="*/ 2147483646 w 19"/>
                  <a:gd name="T7" fmla="*/ 2147483646 h 9"/>
                  <a:gd name="T8" fmla="*/ 2147483646 w 19"/>
                  <a:gd name="T9" fmla="*/ 2147483646 h 9"/>
                  <a:gd name="T10" fmla="*/ 2147483646 w 19"/>
                  <a:gd name="T11" fmla="*/ 2147483646 h 9"/>
                  <a:gd name="T12" fmla="*/ 2147483646 w 19"/>
                  <a:gd name="T13" fmla="*/ 2147483646 h 9"/>
                  <a:gd name="T14" fmla="*/ 2147483646 w 19"/>
                  <a:gd name="T15" fmla="*/ 2147483646 h 9"/>
                  <a:gd name="T16" fmla="*/ 2147483646 w 19"/>
                  <a:gd name="T17" fmla="*/ 2147483646 h 9"/>
                  <a:gd name="T18" fmla="*/ 2147483646 w 19"/>
                  <a:gd name="T19" fmla="*/ 2147483646 h 9"/>
                  <a:gd name="T20" fmla="*/ 2147483646 w 19"/>
                  <a:gd name="T21" fmla="*/ 2147483646 h 9"/>
                  <a:gd name="T22" fmla="*/ 2147483646 w 19"/>
                  <a:gd name="T23" fmla="*/ 0 h 9"/>
                  <a:gd name="T24" fmla="*/ 2147483646 w 19"/>
                  <a:gd name="T25" fmla="*/ 2147483646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9">
                    <a:moveTo>
                      <a:pt x="1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1" y="7"/>
                      <a:pt x="3" y="8"/>
                      <a:pt x="5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10" y="7"/>
                      <a:pt x="10" y="9"/>
                      <a:pt x="11" y="8"/>
                    </a:cubicBezTo>
                    <a:cubicBezTo>
                      <a:pt x="13" y="8"/>
                      <a:pt x="14" y="5"/>
                      <a:pt x="15" y="4"/>
                    </a:cubicBezTo>
                    <a:cubicBezTo>
                      <a:pt x="16" y="4"/>
                      <a:pt x="17" y="5"/>
                      <a:pt x="18" y="5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1"/>
                      <a:pt x="14" y="0"/>
                      <a:pt x="13" y="0"/>
                    </a:cubicBezTo>
                    <a:cubicBezTo>
                      <a:pt x="9" y="0"/>
                      <a:pt x="4" y="0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" name="Freeform 586"/>
              <p:cNvSpPr>
                <a:spLocks noChangeAspect="1"/>
              </p:cNvSpPr>
              <p:nvPr/>
            </p:nvSpPr>
            <p:spPr bwMode="auto">
              <a:xfrm>
                <a:off x="7694613" y="5316538"/>
                <a:ext cx="4762" cy="4762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" name="Freeform 587"/>
              <p:cNvSpPr>
                <a:spLocks noChangeAspect="1"/>
              </p:cNvSpPr>
              <p:nvPr/>
            </p:nvSpPr>
            <p:spPr bwMode="auto">
              <a:xfrm>
                <a:off x="5057775" y="2171700"/>
                <a:ext cx="4763" cy="11112"/>
              </a:xfrm>
              <a:custGeom>
                <a:avLst/>
                <a:gdLst>
                  <a:gd name="T0" fmla="*/ 4763 w 2"/>
                  <a:gd name="T1" fmla="*/ 5715 h 5"/>
                  <a:gd name="T2" fmla="*/ 2382 w 2"/>
                  <a:gd name="T3" fmla="*/ 9525 h 5"/>
                  <a:gd name="T4" fmla="*/ 0 w 2"/>
                  <a:gd name="T5" fmla="*/ 5715 h 5"/>
                  <a:gd name="T6" fmla="*/ 2382 w 2"/>
                  <a:gd name="T7" fmla="*/ 1905 h 5"/>
                  <a:gd name="T8" fmla="*/ 4763 w 2"/>
                  <a:gd name="T9" fmla="*/ 57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2" name="Freeform 588"/>
              <p:cNvSpPr>
                <a:spLocks noChangeAspect="1"/>
              </p:cNvSpPr>
              <p:nvPr/>
            </p:nvSpPr>
            <p:spPr bwMode="auto">
              <a:xfrm>
                <a:off x="4922838" y="2154237"/>
                <a:ext cx="6350" cy="4763"/>
              </a:xfrm>
              <a:custGeom>
                <a:avLst/>
                <a:gdLst>
                  <a:gd name="T0" fmla="*/ 1588 w 4"/>
                  <a:gd name="T1" fmla="*/ 4762 h 2"/>
                  <a:gd name="T2" fmla="*/ 0 w 4"/>
                  <a:gd name="T3" fmla="*/ 2381 h 2"/>
                  <a:gd name="T4" fmla="*/ 3175 w 4"/>
                  <a:gd name="T5" fmla="*/ 0 h 2"/>
                  <a:gd name="T6" fmla="*/ 6350 w 4"/>
                  <a:gd name="T7" fmla="*/ 2381 h 2"/>
                  <a:gd name="T8" fmla="*/ 1588 w 4"/>
                  <a:gd name="T9" fmla="*/ 476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3" name="Freeform 589"/>
              <p:cNvSpPr>
                <a:spLocks noChangeAspect="1"/>
              </p:cNvSpPr>
              <p:nvPr/>
            </p:nvSpPr>
            <p:spPr bwMode="auto">
              <a:xfrm>
                <a:off x="8964613" y="6240463"/>
                <a:ext cx="6350" cy="9525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0 w 3"/>
                  <a:gd name="T5" fmla="*/ 2147483646 h 5"/>
                  <a:gd name="T6" fmla="*/ 2147483646 w 3"/>
                  <a:gd name="T7" fmla="*/ 0 h 5"/>
                  <a:gd name="T8" fmla="*/ 2147483646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" name="Freeform 590"/>
              <p:cNvSpPr>
                <a:spLocks noChangeAspect="1"/>
              </p:cNvSpPr>
              <p:nvPr/>
            </p:nvSpPr>
            <p:spPr bwMode="auto">
              <a:xfrm>
                <a:off x="5697538" y="2622550"/>
                <a:ext cx="14287" cy="1587"/>
              </a:xfrm>
              <a:custGeom>
                <a:avLst/>
                <a:gdLst>
                  <a:gd name="T0" fmla="*/ 5358 w 8"/>
                  <a:gd name="T1" fmla="*/ 1587 h 1"/>
                  <a:gd name="T2" fmla="*/ 0 w 8"/>
                  <a:gd name="T3" fmla="*/ 0 h 1"/>
                  <a:gd name="T4" fmla="*/ 7144 w 8"/>
                  <a:gd name="T5" fmla="*/ 0 h 1"/>
                  <a:gd name="T6" fmla="*/ 12501 w 8"/>
                  <a:gd name="T7" fmla="*/ 1587 h 1"/>
                  <a:gd name="T8" fmla="*/ 5358 w 8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3" y="1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8" y="0"/>
                      <a:pt x="7" y="1"/>
                    </a:cubicBezTo>
                    <a:cubicBezTo>
                      <a:pt x="7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5" name="Freeform 591"/>
              <p:cNvSpPr>
                <a:spLocks noChangeAspect="1"/>
              </p:cNvSpPr>
              <p:nvPr/>
            </p:nvSpPr>
            <p:spPr bwMode="auto">
              <a:xfrm>
                <a:off x="5768975" y="2630487"/>
                <a:ext cx="12700" cy="4763"/>
              </a:xfrm>
              <a:custGeom>
                <a:avLst/>
                <a:gdLst>
                  <a:gd name="T0" fmla="*/ 3629 w 7"/>
                  <a:gd name="T1" fmla="*/ 3175 h 3"/>
                  <a:gd name="T2" fmla="*/ 0 w 7"/>
                  <a:gd name="T3" fmla="*/ 3175 h 3"/>
                  <a:gd name="T4" fmla="*/ 5443 w 7"/>
                  <a:gd name="T5" fmla="*/ 1587 h 3"/>
                  <a:gd name="T6" fmla="*/ 10886 w 7"/>
                  <a:gd name="T7" fmla="*/ 1587 h 3"/>
                  <a:gd name="T8" fmla="*/ 3629 w 7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4" y="0"/>
                      <a:pt x="7" y="0"/>
                      <a:pt x="6" y="1"/>
                    </a:cubicBezTo>
                    <a:cubicBezTo>
                      <a:pt x="6" y="1"/>
                      <a:pt x="4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6" name="Freeform 592"/>
              <p:cNvSpPr>
                <a:spLocks noChangeAspect="1"/>
              </p:cNvSpPr>
              <p:nvPr/>
            </p:nvSpPr>
            <p:spPr bwMode="auto">
              <a:xfrm>
                <a:off x="5802313" y="2601912"/>
                <a:ext cx="15875" cy="12700"/>
              </a:xfrm>
              <a:custGeom>
                <a:avLst/>
                <a:gdLst>
                  <a:gd name="T0" fmla="*/ 4082 w 7"/>
                  <a:gd name="T1" fmla="*/ 5443 h 7"/>
                  <a:gd name="T2" fmla="*/ 0 w 7"/>
                  <a:gd name="T3" fmla="*/ 0 h 7"/>
                  <a:gd name="T4" fmla="*/ 8165 w 7"/>
                  <a:gd name="T5" fmla="*/ 5443 h 7"/>
                  <a:gd name="T6" fmla="*/ 12247 w 7"/>
                  <a:gd name="T7" fmla="*/ 12700 h 7"/>
                  <a:gd name="T8" fmla="*/ 4082 w 7"/>
                  <a:gd name="T9" fmla="*/ 54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3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3"/>
                    </a:cubicBezTo>
                    <a:cubicBezTo>
                      <a:pt x="5" y="4"/>
                      <a:pt x="7" y="7"/>
                      <a:pt x="6" y="7"/>
                    </a:cubicBezTo>
                    <a:cubicBezTo>
                      <a:pt x="5" y="7"/>
                      <a:pt x="3" y="5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7" name="Freeform 593"/>
              <p:cNvSpPr>
                <a:spLocks noChangeAspect="1"/>
              </p:cNvSpPr>
              <p:nvPr/>
            </p:nvSpPr>
            <p:spPr bwMode="auto">
              <a:xfrm>
                <a:off x="5448300" y="2711450"/>
                <a:ext cx="9525" cy="7937"/>
              </a:xfrm>
              <a:custGeom>
                <a:avLst/>
                <a:gdLst>
                  <a:gd name="T0" fmla="*/ 5953 w 4"/>
                  <a:gd name="T1" fmla="*/ 2117 h 3"/>
                  <a:gd name="T2" fmla="*/ 5953 w 4"/>
                  <a:gd name="T3" fmla="*/ 4233 h 3"/>
                  <a:gd name="T4" fmla="*/ 3969 w 4"/>
                  <a:gd name="T5" fmla="*/ 4233 h 3"/>
                  <a:gd name="T6" fmla="*/ 1984 w 4"/>
                  <a:gd name="T7" fmla="*/ 0 h 3"/>
                  <a:gd name="T8" fmla="*/ 5953 w 4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4" y="1"/>
                      <a:pt x="4" y="2"/>
                      <a:pt x="3" y="2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8" name="Freeform 594"/>
              <p:cNvSpPr>
                <a:spLocks noChangeAspect="1"/>
              </p:cNvSpPr>
              <p:nvPr/>
            </p:nvSpPr>
            <p:spPr bwMode="auto">
              <a:xfrm>
                <a:off x="5303838" y="2779712"/>
                <a:ext cx="4762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3175 h 3"/>
                  <a:gd name="T6" fmla="*/ 1588 w 2"/>
                  <a:gd name="T7" fmla="*/ 0 h 3"/>
                  <a:gd name="T8" fmla="*/ 3175 w 2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59" name="Freeform 595"/>
              <p:cNvSpPr>
                <a:spLocks noChangeAspect="1"/>
              </p:cNvSpPr>
              <p:nvPr/>
            </p:nvSpPr>
            <p:spPr bwMode="auto">
              <a:xfrm>
                <a:off x="4903788" y="2370137"/>
                <a:ext cx="7937" cy="4763"/>
              </a:xfrm>
              <a:custGeom>
                <a:avLst/>
                <a:gdLst>
                  <a:gd name="T0" fmla="*/ 7938 w 4"/>
                  <a:gd name="T1" fmla="*/ 3175 h 3"/>
                  <a:gd name="T2" fmla="*/ 5954 w 4"/>
                  <a:gd name="T3" fmla="*/ 4763 h 3"/>
                  <a:gd name="T4" fmla="*/ 1985 w 4"/>
                  <a:gd name="T5" fmla="*/ 3175 h 3"/>
                  <a:gd name="T6" fmla="*/ 3969 w 4"/>
                  <a:gd name="T7" fmla="*/ 0 h 3"/>
                  <a:gd name="T8" fmla="*/ 7938 w 4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3"/>
                      <a:pt x="3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60" name="Freeform 596"/>
              <p:cNvSpPr>
                <a:spLocks noChangeAspect="1"/>
              </p:cNvSpPr>
              <p:nvPr/>
            </p:nvSpPr>
            <p:spPr bwMode="auto">
              <a:xfrm>
                <a:off x="6245225" y="6561138"/>
                <a:ext cx="12700" cy="11112"/>
              </a:xfrm>
              <a:custGeom>
                <a:avLst/>
                <a:gdLst>
                  <a:gd name="T0" fmla="*/ 2147483646 w 6"/>
                  <a:gd name="T1" fmla="*/ 2147483646 h 5"/>
                  <a:gd name="T2" fmla="*/ 2147483646 w 6"/>
                  <a:gd name="T3" fmla="*/ 2147483646 h 5"/>
                  <a:gd name="T4" fmla="*/ 2147483646 w 6"/>
                  <a:gd name="T5" fmla="*/ 2147483646 h 5"/>
                  <a:gd name="T6" fmla="*/ 2147483646 w 6"/>
                  <a:gd name="T7" fmla="*/ 2147483646 h 5"/>
                  <a:gd name="T8" fmla="*/ 2147483646 w 6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1" y="3"/>
                      <a:pt x="0" y="3"/>
                      <a:pt x="1" y="2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1"/>
                      <a:pt x="6" y="2"/>
                      <a:pt x="6" y="3"/>
                    </a:cubicBezTo>
                    <a:cubicBezTo>
                      <a:pt x="5" y="5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1" name="Freeform 597"/>
              <p:cNvSpPr>
                <a:spLocks noChangeAspect="1"/>
              </p:cNvSpPr>
              <p:nvPr/>
            </p:nvSpPr>
            <p:spPr bwMode="auto">
              <a:xfrm>
                <a:off x="8831263" y="6005513"/>
                <a:ext cx="4762" cy="7937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2" name="Freeform 598"/>
              <p:cNvSpPr>
                <a:spLocks noChangeAspect="1"/>
              </p:cNvSpPr>
              <p:nvPr/>
            </p:nvSpPr>
            <p:spPr bwMode="auto">
              <a:xfrm>
                <a:off x="8834438" y="5989638"/>
                <a:ext cx="3175" cy="9525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2147483646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3" name="Freeform 599"/>
              <p:cNvSpPr>
                <a:spLocks noChangeAspect="1"/>
              </p:cNvSpPr>
              <p:nvPr/>
            </p:nvSpPr>
            <p:spPr bwMode="auto">
              <a:xfrm>
                <a:off x="5762625" y="2309812"/>
                <a:ext cx="6350" cy="4763"/>
              </a:xfrm>
              <a:custGeom>
                <a:avLst/>
                <a:gdLst>
                  <a:gd name="T0" fmla="*/ 2117 w 3"/>
                  <a:gd name="T1" fmla="*/ 3175 h 3"/>
                  <a:gd name="T2" fmla="*/ 0 w 3"/>
                  <a:gd name="T3" fmla="*/ 3175 h 3"/>
                  <a:gd name="T4" fmla="*/ 2117 w 3"/>
                  <a:gd name="T5" fmla="*/ 1588 h 3"/>
                  <a:gd name="T6" fmla="*/ 4233 w 3"/>
                  <a:gd name="T7" fmla="*/ 1588 h 3"/>
                  <a:gd name="T8" fmla="*/ 2117 w 3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64" name="Freeform 600"/>
              <p:cNvSpPr>
                <a:spLocks noChangeAspect="1"/>
              </p:cNvSpPr>
              <p:nvPr/>
            </p:nvSpPr>
            <p:spPr bwMode="auto">
              <a:xfrm>
                <a:off x="5267325" y="2100262"/>
                <a:ext cx="6350" cy="3175"/>
              </a:xfrm>
              <a:custGeom>
                <a:avLst/>
                <a:gdLst>
                  <a:gd name="T0" fmla="*/ 2117 w 3"/>
                  <a:gd name="T1" fmla="*/ 1588 h 2"/>
                  <a:gd name="T2" fmla="*/ 2117 w 3"/>
                  <a:gd name="T3" fmla="*/ 0 h 2"/>
                  <a:gd name="T4" fmla="*/ 4233 w 3"/>
                  <a:gd name="T5" fmla="*/ 0 h 2"/>
                  <a:gd name="T6" fmla="*/ 6350 w 3"/>
                  <a:gd name="T7" fmla="*/ 3175 h 2"/>
                  <a:gd name="T8" fmla="*/ 2117 w 3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65" name="Freeform 601"/>
              <p:cNvSpPr>
                <a:spLocks noChangeAspect="1"/>
              </p:cNvSpPr>
              <p:nvPr/>
            </p:nvSpPr>
            <p:spPr bwMode="auto">
              <a:xfrm>
                <a:off x="4924425" y="2071687"/>
                <a:ext cx="4763" cy="6350"/>
              </a:xfrm>
              <a:custGeom>
                <a:avLst/>
                <a:gdLst>
                  <a:gd name="T0" fmla="*/ 3175 w 3"/>
                  <a:gd name="T1" fmla="*/ 2117 h 3"/>
                  <a:gd name="T2" fmla="*/ 3175 w 3"/>
                  <a:gd name="T3" fmla="*/ 4233 h 3"/>
                  <a:gd name="T4" fmla="*/ 1588 w 3"/>
                  <a:gd name="T5" fmla="*/ 4233 h 3"/>
                  <a:gd name="T6" fmla="*/ 0 w 3"/>
                  <a:gd name="T7" fmla="*/ 2117 h 3"/>
                  <a:gd name="T8" fmla="*/ 3175 w 3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66" name="Freeform 602"/>
              <p:cNvSpPr>
                <a:spLocks noChangeAspect="1"/>
              </p:cNvSpPr>
              <p:nvPr/>
            </p:nvSpPr>
            <p:spPr bwMode="auto">
              <a:xfrm>
                <a:off x="4908550" y="2141537"/>
                <a:ext cx="6350" cy="6350"/>
              </a:xfrm>
              <a:custGeom>
                <a:avLst/>
                <a:gdLst>
                  <a:gd name="T0" fmla="*/ 2117 w 3"/>
                  <a:gd name="T1" fmla="*/ 2382 h 2"/>
                  <a:gd name="T2" fmla="*/ 0 w 3"/>
                  <a:gd name="T3" fmla="*/ 2382 h 2"/>
                  <a:gd name="T4" fmla="*/ 2117 w 3"/>
                  <a:gd name="T5" fmla="*/ 0 h 2"/>
                  <a:gd name="T6" fmla="*/ 6350 w 3"/>
                  <a:gd name="T7" fmla="*/ 0 h 2"/>
                  <a:gd name="T8" fmla="*/ 2117 w 3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67" name="Freeform 603"/>
              <p:cNvSpPr>
                <a:spLocks noChangeAspect="1"/>
              </p:cNvSpPr>
              <p:nvPr/>
            </p:nvSpPr>
            <p:spPr bwMode="auto">
              <a:xfrm>
                <a:off x="4133850" y="5138738"/>
                <a:ext cx="4763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8" name="Freeform 604"/>
              <p:cNvSpPr>
                <a:spLocks noChangeAspect="1"/>
              </p:cNvSpPr>
              <p:nvPr/>
            </p:nvSpPr>
            <p:spPr bwMode="auto">
              <a:xfrm>
                <a:off x="4354513" y="5380038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9" name="Freeform 605"/>
              <p:cNvSpPr>
                <a:spLocks noChangeAspect="1"/>
              </p:cNvSpPr>
              <p:nvPr/>
            </p:nvSpPr>
            <p:spPr bwMode="auto">
              <a:xfrm>
                <a:off x="8964613" y="6251575"/>
                <a:ext cx="3175" cy="4763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0" name="Freeform 606"/>
              <p:cNvSpPr>
                <a:spLocks noChangeAspect="1"/>
              </p:cNvSpPr>
              <p:nvPr/>
            </p:nvSpPr>
            <p:spPr bwMode="auto">
              <a:xfrm>
                <a:off x="8524875" y="6548438"/>
                <a:ext cx="3175" cy="6350"/>
              </a:xfrm>
              <a:custGeom>
                <a:avLst/>
                <a:gdLst>
                  <a:gd name="T0" fmla="*/ 2147483646 w 1"/>
                  <a:gd name="T1" fmla="*/ 2147483646 h 3"/>
                  <a:gd name="T2" fmla="*/ 2147483646 w 1"/>
                  <a:gd name="T3" fmla="*/ 2147483646 h 3"/>
                  <a:gd name="T4" fmla="*/ 0 w 1"/>
                  <a:gd name="T5" fmla="*/ 2147483646 h 3"/>
                  <a:gd name="T6" fmla="*/ 2147483646 w 1"/>
                  <a:gd name="T7" fmla="*/ 0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1" name="Freeform 607"/>
              <p:cNvSpPr>
                <a:spLocks noChangeAspect="1"/>
              </p:cNvSpPr>
              <p:nvPr/>
            </p:nvSpPr>
            <p:spPr bwMode="auto">
              <a:xfrm>
                <a:off x="8253413" y="6616700"/>
                <a:ext cx="4762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2" name="Oval 608"/>
              <p:cNvSpPr>
                <a:spLocks noChangeAspect="1" noChangeArrowheads="1"/>
              </p:cNvSpPr>
              <p:nvPr/>
            </p:nvSpPr>
            <p:spPr bwMode="auto">
              <a:xfrm>
                <a:off x="8761413" y="6135688"/>
                <a:ext cx="1587" cy="4762"/>
              </a:xfrm>
              <a:prstGeom prst="ellipse">
                <a:avLst/>
              </a:prstGeom>
              <a:solidFill>
                <a:srgbClr val="F96B6B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73" name="Freeform 609"/>
              <p:cNvSpPr>
                <a:spLocks noChangeAspect="1"/>
              </p:cNvSpPr>
              <p:nvPr/>
            </p:nvSpPr>
            <p:spPr bwMode="auto">
              <a:xfrm>
                <a:off x="8766175" y="6013450"/>
                <a:ext cx="139700" cy="163513"/>
              </a:xfrm>
              <a:custGeom>
                <a:avLst/>
                <a:gdLst>
                  <a:gd name="T0" fmla="*/ 2147483646 w 69"/>
                  <a:gd name="T1" fmla="*/ 2147483646 h 81"/>
                  <a:gd name="T2" fmla="*/ 2147483646 w 69"/>
                  <a:gd name="T3" fmla="*/ 2147483646 h 81"/>
                  <a:gd name="T4" fmla="*/ 2147483646 w 69"/>
                  <a:gd name="T5" fmla="*/ 2147483646 h 81"/>
                  <a:gd name="T6" fmla="*/ 2147483646 w 69"/>
                  <a:gd name="T7" fmla="*/ 2147483646 h 81"/>
                  <a:gd name="T8" fmla="*/ 2147483646 w 69"/>
                  <a:gd name="T9" fmla="*/ 2147483646 h 81"/>
                  <a:gd name="T10" fmla="*/ 2147483646 w 69"/>
                  <a:gd name="T11" fmla="*/ 2147483646 h 81"/>
                  <a:gd name="T12" fmla="*/ 2147483646 w 69"/>
                  <a:gd name="T13" fmla="*/ 2147483646 h 81"/>
                  <a:gd name="T14" fmla="*/ 2147483646 w 69"/>
                  <a:gd name="T15" fmla="*/ 2147483646 h 81"/>
                  <a:gd name="T16" fmla="*/ 2147483646 w 69"/>
                  <a:gd name="T17" fmla="*/ 2147483646 h 81"/>
                  <a:gd name="T18" fmla="*/ 2147483646 w 69"/>
                  <a:gd name="T19" fmla="*/ 2147483646 h 81"/>
                  <a:gd name="T20" fmla="*/ 2147483646 w 69"/>
                  <a:gd name="T21" fmla="*/ 2147483646 h 81"/>
                  <a:gd name="T22" fmla="*/ 2147483646 w 69"/>
                  <a:gd name="T23" fmla="*/ 2147483646 h 81"/>
                  <a:gd name="T24" fmla="*/ 2147483646 w 69"/>
                  <a:gd name="T25" fmla="*/ 2147483646 h 81"/>
                  <a:gd name="T26" fmla="*/ 2147483646 w 69"/>
                  <a:gd name="T27" fmla="*/ 2147483646 h 81"/>
                  <a:gd name="T28" fmla="*/ 2147483646 w 69"/>
                  <a:gd name="T29" fmla="*/ 2147483646 h 81"/>
                  <a:gd name="T30" fmla="*/ 2147483646 w 69"/>
                  <a:gd name="T31" fmla="*/ 2147483646 h 81"/>
                  <a:gd name="T32" fmla="*/ 2147483646 w 69"/>
                  <a:gd name="T33" fmla="*/ 2147483646 h 81"/>
                  <a:gd name="T34" fmla="*/ 2147483646 w 69"/>
                  <a:gd name="T35" fmla="*/ 2147483646 h 81"/>
                  <a:gd name="T36" fmla="*/ 2147483646 w 69"/>
                  <a:gd name="T37" fmla="*/ 2147483646 h 81"/>
                  <a:gd name="T38" fmla="*/ 2147483646 w 69"/>
                  <a:gd name="T39" fmla="*/ 2147483646 h 81"/>
                  <a:gd name="T40" fmla="*/ 2147483646 w 69"/>
                  <a:gd name="T41" fmla="*/ 2147483646 h 81"/>
                  <a:gd name="T42" fmla="*/ 2147483646 w 69"/>
                  <a:gd name="T43" fmla="*/ 2147483646 h 81"/>
                  <a:gd name="T44" fmla="*/ 2147483646 w 69"/>
                  <a:gd name="T45" fmla="*/ 2147483646 h 81"/>
                  <a:gd name="T46" fmla="*/ 2147483646 w 69"/>
                  <a:gd name="T47" fmla="*/ 2147483646 h 81"/>
                  <a:gd name="T48" fmla="*/ 2147483646 w 69"/>
                  <a:gd name="T49" fmla="*/ 2147483646 h 81"/>
                  <a:gd name="T50" fmla="*/ 2147483646 w 69"/>
                  <a:gd name="T51" fmla="*/ 2147483646 h 81"/>
                  <a:gd name="T52" fmla="*/ 2147483646 w 69"/>
                  <a:gd name="T53" fmla="*/ 2147483646 h 81"/>
                  <a:gd name="T54" fmla="*/ 2147483646 w 69"/>
                  <a:gd name="T55" fmla="*/ 2147483646 h 81"/>
                  <a:gd name="T56" fmla="*/ 2147483646 w 69"/>
                  <a:gd name="T57" fmla="*/ 2147483646 h 81"/>
                  <a:gd name="T58" fmla="*/ 2147483646 w 69"/>
                  <a:gd name="T59" fmla="*/ 2147483646 h 81"/>
                  <a:gd name="T60" fmla="*/ 2147483646 w 69"/>
                  <a:gd name="T61" fmla="*/ 2147483646 h 81"/>
                  <a:gd name="T62" fmla="*/ 2147483646 w 69"/>
                  <a:gd name="T63" fmla="*/ 2147483646 h 81"/>
                  <a:gd name="T64" fmla="*/ 2147483646 w 69"/>
                  <a:gd name="T65" fmla="*/ 2147483646 h 81"/>
                  <a:gd name="T66" fmla="*/ 2147483646 w 69"/>
                  <a:gd name="T67" fmla="*/ 2147483646 h 81"/>
                  <a:gd name="T68" fmla="*/ 2147483646 w 69"/>
                  <a:gd name="T69" fmla="*/ 2147483646 h 81"/>
                  <a:gd name="T70" fmla="*/ 2147483646 w 69"/>
                  <a:gd name="T71" fmla="*/ 2147483646 h 81"/>
                  <a:gd name="T72" fmla="*/ 2147483646 w 69"/>
                  <a:gd name="T73" fmla="*/ 2147483646 h 81"/>
                  <a:gd name="T74" fmla="*/ 2147483646 w 69"/>
                  <a:gd name="T75" fmla="*/ 2147483646 h 81"/>
                  <a:gd name="T76" fmla="*/ 2147483646 w 69"/>
                  <a:gd name="T77" fmla="*/ 2147483646 h 81"/>
                  <a:gd name="T78" fmla="*/ 2147483646 w 69"/>
                  <a:gd name="T79" fmla="*/ 2147483646 h 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9" h="81">
                    <a:moveTo>
                      <a:pt x="44" y="19"/>
                    </a:moveTo>
                    <a:cubicBezTo>
                      <a:pt x="48" y="20"/>
                      <a:pt x="52" y="20"/>
                      <a:pt x="55" y="18"/>
                    </a:cubicBezTo>
                    <a:cubicBezTo>
                      <a:pt x="58" y="17"/>
                      <a:pt x="59" y="13"/>
                      <a:pt x="62" y="12"/>
                    </a:cubicBezTo>
                    <a:cubicBezTo>
                      <a:pt x="64" y="12"/>
                      <a:pt x="68" y="13"/>
                      <a:pt x="69" y="16"/>
                    </a:cubicBezTo>
                    <a:cubicBezTo>
                      <a:pt x="69" y="17"/>
                      <a:pt x="65" y="18"/>
                      <a:pt x="64" y="20"/>
                    </a:cubicBezTo>
                    <a:cubicBezTo>
                      <a:pt x="63" y="23"/>
                      <a:pt x="64" y="27"/>
                      <a:pt x="61" y="29"/>
                    </a:cubicBezTo>
                    <a:cubicBezTo>
                      <a:pt x="60" y="31"/>
                      <a:pt x="56" y="29"/>
                      <a:pt x="54" y="30"/>
                    </a:cubicBezTo>
                    <a:cubicBezTo>
                      <a:pt x="52" y="32"/>
                      <a:pt x="53" y="35"/>
                      <a:pt x="53" y="37"/>
                    </a:cubicBezTo>
                    <a:cubicBezTo>
                      <a:pt x="53" y="38"/>
                      <a:pt x="53" y="39"/>
                      <a:pt x="53" y="39"/>
                    </a:cubicBezTo>
                    <a:cubicBezTo>
                      <a:pt x="53" y="40"/>
                      <a:pt x="52" y="42"/>
                      <a:pt x="51" y="41"/>
                    </a:cubicBezTo>
                    <a:cubicBezTo>
                      <a:pt x="50" y="41"/>
                      <a:pt x="51" y="39"/>
                      <a:pt x="50" y="38"/>
                    </a:cubicBezTo>
                    <a:cubicBezTo>
                      <a:pt x="48" y="38"/>
                      <a:pt x="45" y="37"/>
                      <a:pt x="44" y="38"/>
                    </a:cubicBezTo>
                    <a:cubicBezTo>
                      <a:pt x="41" y="40"/>
                      <a:pt x="38" y="42"/>
                      <a:pt x="38" y="44"/>
                    </a:cubicBezTo>
                    <a:cubicBezTo>
                      <a:pt x="37" y="46"/>
                      <a:pt x="42" y="47"/>
                      <a:pt x="41" y="48"/>
                    </a:cubicBezTo>
                    <a:cubicBezTo>
                      <a:pt x="39" y="52"/>
                      <a:pt x="35" y="54"/>
                      <a:pt x="32" y="58"/>
                    </a:cubicBezTo>
                    <a:cubicBezTo>
                      <a:pt x="29" y="61"/>
                      <a:pt x="28" y="66"/>
                      <a:pt x="25" y="69"/>
                    </a:cubicBezTo>
                    <a:cubicBezTo>
                      <a:pt x="21" y="73"/>
                      <a:pt x="17" y="77"/>
                      <a:pt x="13" y="80"/>
                    </a:cubicBezTo>
                    <a:cubicBezTo>
                      <a:pt x="11" y="81"/>
                      <a:pt x="9" y="79"/>
                      <a:pt x="7" y="78"/>
                    </a:cubicBezTo>
                    <a:cubicBezTo>
                      <a:pt x="6" y="77"/>
                      <a:pt x="3" y="76"/>
                      <a:pt x="4" y="74"/>
                    </a:cubicBezTo>
                    <a:cubicBezTo>
                      <a:pt x="5" y="71"/>
                      <a:pt x="9" y="68"/>
                      <a:pt x="11" y="65"/>
                    </a:cubicBezTo>
                    <a:cubicBezTo>
                      <a:pt x="13" y="63"/>
                      <a:pt x="15" y="61"/>
                      <a:pt x="15" y="59"/>
                    </a:cubicBezTo>
                    <a:cubicBezTo>
                      <a:pt x="15" y="56"/>
                      <a:pt x="15" y="53"/>
                      <a:pt x="13" y="51"/>
                    </a:cubicBezTo>
                    <a:cubicBezTo>
                      <a:pt x="12" y="49"/>
                      <a:pt x="10" y="50"/>
                      <a:pt x="8" y="49"/>
                    </a:cubicBezTo>
                    <a:cubicBezTo>
                      <a:pt x="7" y="48"/>
                      <a:pt x="5" y="47"/>
                      <a:pt x="4" y="46"/>
                    </a:cubicBezTo>
                    <a:cubicBezTo>
                      <a:pt x="2" y="45"/>
                      <a:pt x="0" y="44"/>
                      <a:pt x="1" y="43"/>
                    </a:cubicBezTo>
                    <a:cubicBezTo>
                      <a:pt x="1" y="41"/>
                      <a:pt x="4" y="39"/>
                      <a:pt x="6" y="38"/>
                    </a:cubicBezTo>
                    <a:cubicBezTo>
                      <a:pt x="8" y="37"/>
                      <a:pt x="11" y="37"/>
                      <a:pt x="13" y="35"/>
                    </a:cubicBezTo>
                    <a:cubicBezTo>
                      <a:pt x="16" y="32"/>
                      <a:pt x="16" y="28"/>
                      <a:pt x="18" y="24"/>
                    </a:cubicBezTo>
                    <a:cubicBezTo>
                      <a:pt x="18" y="23"/>
                      <a:pt x="21" y="22"/>
                      <a:pt x="21" y="20"/>
                    </a:cubicBezTo>
                    <a:cubicBezTo>
                      <a:pt x="22" y="17"/>
                      <a:pt x="20" y="14"/>
                      <a:pt x="20" y="11"/>
                    </a:cubicBezTo>
                    <a:cubicBezTo>
                      <a:pt x="20" y="9"/>
                      <a:pt x="20" y="7"/>
                      <a:pt x="22" y="5"/>
                    </a:cubicBezTo>
                    <a:cubicBezTo>
                      <a:pt x="22" y="5"/>
                      <a:pt x="24" y="7"/>
                      <a:pt x="25" y="6"/>
                    </a:cubicBezTo>
                    <a:cubicBezTo>
                      <a:pt x="26" y="5"/>
                      <a:pt x="25" y="3"/>
                      <a:pt x="26" y="3"/>
                    </a:cubicBezTo>
                    <a:cubicBezTo>
                      <a:pt x="27" y="2"/>
                      <a:pt x="29" y="3"/>
                      <a:pt x="29" y="4"/>
                    </a:cubicBezTo>
                    <a:cubicBezTo>
                      <a:pt x="30" y="5"/>
                      <a:pt x="28" y="7"/>
                      <a:pt x="29" y="8"/>
                    </a:cubicBezTo>
                    <a:cubicBezTo>
                      <a:pt x="30" y="8"/>
                      <a:pt x="32" y="9"/>
                      <a:pt x="33" y="8"/>
                    </a:cubicBezTo>
                    <a:cubicBezTo>
                      <a:pt x="34" y="6"/>
                      <a:pt x="32" y="4"/>
                      <a:pt x="33" y="2"/>
                    </a:cubicBezTo>
                    <a:cubicBezTo>
                      <a:pt x="33" y="1"/>
                      <a:pt x="36" y="0"/>
                      <a:pt x="36" y="2"/>
                    </a:cubicBezTo>
                    <a:cubicBezTo>
                      <a:pt x="37" y="6"/>
                      <a:pt x="34" y="11"/>
                      <a:pt x="36" y="15"/>
                    </a:cubicBezTo>
                    <a:cubicBezTo>
                      <a:pt x="37" y="18"/>
                      <a:pt x="41" y="19"/>
                      <a:pt x="44" y="19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4" name="Freeform 610"/>
              <p:cNvSpPr>
                <a:spLocks noChangeAspect="1"/>
              </p:cNvSpPr>
              <p:nvPr/>
            </p:nvSpPr>
            <p:spPr bwMode="auto">
              <a:xfrm>
                <a:off x="8780463" y="5938838"/>
                <a:ext cx="39687" cy="79375"/>
              </a:xfrm>
              <a:custGeom>
                <a:avLst/>
                <a:gdLst>
                  <a:gd name="T0" fmla="*/ 2147483646 w 20"/>
                  <a:gd name="T1" fmla="*/ 2147483646 h 40"/>
                  <a:gd name="T2" fmla="*/ 2147483646 w 20"/>
                  <a:gd name="T3" fmla="*/ 2147483646 h 40"/>
                  <a:gd name="T4" fmla="*/ 2147483646 w 20"/>
                  <a:gd name="T5" fmla="*/ 2147483646 h 40"/>
                  <a:gd name="T6" fmla="*/ 2147483646 w 20"/>
                  <a:gd name="T7" fmla="*/ 2147483646 h 40"/>
                  <a:gd name="T8" fmla="*/ 2147483646 w 20"/>
                  <a:gd name="T9" fmla="*/ 2147483646 h 40"/>
                  <a:gd name="T10" fmla="*/ 2147483646 w 20"/>
                  <a:gd name="T11" fmla="*/ 2147483646 h 40"/>
                  <a:gd name="T12" fmla="*/ 2147483646 w 20"/>
                  <a:gd name="T13" fmla="*/ 2147483646 h 40"/>
                  <a:gd name="T14" fmla="*/ 2147483646 w 20"/>
                  <a:gd name="T15" fmla="*/ 2147483646 h 40"/>
                  <a:gd name="T16" fmla="*/ 2147483646 w 20"/>
                  <a:gd name="T17" fmla="*/ 2147483646 h 40"/>
                  <a:gd name="T18" fmla="*/ 2147483646 w 20"/>
                  <a:gd name="T19" fmla="*/ 2147483646 h 40"/>
                  <a:gd name="T20" fmla="*/ 2147483646 w 20"/>
                  <a:gd name="T21" fmla="*/ 2147483646 h 40"/>
                  <a:gd name="T22" fmla="*/ 2147483646 w 20"/>
                  <a:gd name="T23" fmla="*/ 2147483646 h 40"/>
                  <a:gd name="T24" fmla="*/ 2147483646 w 20"/>
                  <a:gd name="T25" fmla="*/ 2147483646 h 40"/>
                  <a:gd name="T26" fmla="*/ 2147483646 w 20"/>
                  <a:gd name="T27" fmla="*/ 2147483646 h 40"/>
                  <a:gd name="T28" fmla="*/ 2147483646 w 20"/>
                  <a:gd name="T29" fmla="*/ 2147483646 h 40"/>
                  <a:gd name="T30" fmla="*/ 2147483646 w 20"/>
                  <a:gd name="T31" fmla="*/ 2147483646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" h="40">
                    <a:moveTo>
                      <a:pt x="13" y="34"/>
                    </a:moveTo>
                    <a:cubicBezTo>
                      <a:pt x="13" y="36"/>
                      <a:pt x="13" y="38"/>
                      <a:pt x="14" y="39"/>
                    </a:cubicBezTo>
                    <a:cubicBezTo>
                      <a:pt x="15" y="40"/>
                      <a:pt x="17" y="40"/>
                      <a:pt x="17" y="39"/>
                    </a:cubicBezTo>
                    <a:cubicBezTo>
                      <a:pt x="19" y="36"/>
                      <a:pt x="20" y="32"/>
                      <a:pt x="20" y="29"/>
                    </a:cubicBezTo>
                    <a:cubicBezTo>
                      <a:pt x="20" y="26"/>
                      <a:pt x="17" y="24"/>
                      <a:pt x="17" y="21"/>
                    </a:cubicBezTo>
                    <a:cubicBezTo>
                      <a:pt x="17" y="20"/>
                      <a:pt x="20" y="22"/>
                      <a:pt x="20" y="21"/>
                    </a:cubicBezTo>
                    <a:cubicBezTo>
                      <a:pt x="20" y="18"/>
                      <a:pt x="20" y="16"/>
                      <a:pt x="18" y="14"/>
                    </a:cubicBezTo>
                    <a:cubicBezTo>
                      <a:pt x="16" y="11"/>
                      <a:pt x="13" y="10"/>
                      <a:pt x="10" y="8"/>
                    </a:cubicBezTo>
                    <a:cubicBezTo>
                      <a:pt x="8" y="7"/>
                      <a:pt x="6" y="7"/>
                      <a:pt x="5" y="5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5"/>
                      <a:pt x="4" y="7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6" y="19"/>
                      <a:pt x="9" y="24"/>
                      <a:pt x="12" y="29"/>
                    </a:cubicBezTo>
                    <a:cubicBezTo>
                      <a:pt x="13" y="30"/>
                      <a:pt x="16" y="29"/>
                      <a:pt x="16" y="30"/>
                    </a:cubicBezTo>
                    <a:cubicBezTo>
                      <a:pt x="16" y="32"/>
                      <a:pt x="13" y="33"/>
                      <a:pt x="13" y="34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5" name="Freeform 611"/>
              <p:cNvSpPr>
                <a:spLocks noChangeAspect="1"/>
              </p:cNvSpPr>
              <p:nvPr/>
            </p:nvSpPr>
            <p:spPr bwMode="auto">
              <a:xfrm>
                <a:off x="8524875" y="6135688"/>
                <a:ext cx="244475" cy="211137"/>
              </a:xfrm>
              <a:custGeom>
                <a:avLst/>
                <a:gdLst>
                  <a:gd name="T0" fmla="*/ 2147483646 w 121"/>
                  <a:gd name="T1" fmla="*/ 2147483646 h 105"/>
                  <a:gd name="T2" fmla="*/ 2147483646 w 121"/>
                  <a:gd name="T3" fmla="*/ 2147483646 h 105"/>
                  <a:gd name="T4" fmla="*/ 2147483646 w 121"/>
                  <a:gd name="T5" fmla="*/ 2147483646 h 105"/>
                  <a:gd name="T6" fmla="*/ 2147483646 w 121"/>
                  <a:gd name="T7" fmla="*/ 2147483646 h 105"/>
                  <a:gd name="T8" fmla="*/ 2147483646 w 121"/>
                  <a:gd name="T9" fmla="*/ 2147483646 h 105"/>
                  <a:gd name="T10" fmla="*/ 2147483646 w 121"/>
                  <a:gd name="T11" fmla="*/ 2147483646 h 105"/>
                  <a:gd name="T12" fmla="*/ 2147483646 w 121"/>
                  <a:gd name="T13" fmla="*/ 2147483646 h 105"/>
                  <a:gd name="T14" fmla="*/ 2147483646 w 121"/>
                  <a:gd name="T15" fmla="*/ 2147483646 h 105"/>
                  <a:gd name="T16" fmla="*/ 2147483646 w 121"/>
                  <a:gd name="T17" fmla="*/ 2147483646 h 105"/>
                  <a:gd name="T18" fmla="*/ 2147483646 w 121"/>
                  <a:gd name="T19" fmla="*/ 2147483646 h 105"/>
                  <a:gd name="T20" fmla="*/ 2147483646 w 121"/>
                  <a:gd name="T21" fmla="*/ 2147483646 h 105"/>
                  <a:gd name="T22" fmla="*/ 2147483646 w 121"/>
                  <a:gd name="T23" fmla="*/ 2147483646 h 105"/>
                  <a:gd name="T24" fmla="*/ 2147483646 w 121"/>
                  <a:gd name="T25" fmla="*/ 2147483646 h 105"/>
                  <a:gd name="T26" fmla="*/ 2147483646 w 121"/>
                  <a:gd name="T27" fmla="*/ 2147483646 h 105"/>
                  <a:gd name="T28" fmla="*/ 2147483646 w 121"/>
                  <a:gd name="T29" fmla="*/ 2147483646 h 105"/>
                  <a:gd name="T30" fmla="*/ 2147483646 w 121"/>
                  <a:gd name="T31" fmla="*/ 2147483646 h 105"/>
                  <a:gd name="T32" fmla="*/ 2147483646 w 121"/>
                  <a:gd name="T33" fmla="*/ 2147483646 h 105"/>
                  <a:gd name="T34" fmla="*/ 2147483646 w 121"/>
                  <a:gd name="T35" fmla="*/ 2147483646 h 105"/>
                  <a:gd name="T36" fmla="*/ 2147483646 w 121"/>
                  <a:gd name="T37" fmla="*/ 2147483646 h 105"/>
                  <a:gd name="T38" fmla="*/ 2147483646 w 121"/>
                  <a:gd name="T39" fmla="*/ 2147483646 h 105"/>
                  <a:gd name="T40" fmla="*/ 2147483646 w 121"/>
                  <a:gd name="T41" fmla="*/ 2147483646 h 105"/>
                  <a:gd name="T42" fmla="*/ 2147483646 w 121"/>
                  <a:gd name="T43" fmla="*/ 2147483646 h 105"/>
                  <a:gd name="T44" fmla="*/ 2147483646 w 121"/>
                  <a:gd name="T45" fmla="*/ 2147483646 h 105"/>
                  <a:gd name="T46" fmla="*/ 2147483646 w 121"/>
                  <a:gd name="T47" fmla="*/ 2147483646 h 105"/>
                  <a:gd name="T48" fmla="*/ 2147483646 w 121"/>
                  <a:gd name="T49" fmla="*/ 2147483646 h 105"/>
                  <a:gd name="T50" fmla="*/ 2147483646 w 121"/>
                  <a:gd name="T51" fmla="*/ 2147483646 h 105"/>
                  <a:gd name="T52" fmla="*/ 2147483646 w 121"/>
                  <a:gd name="T53" fmla="*/ 2147483646 h 105"/>
                  <a:gd name="T54" fmla="*/ 2147483646 w 121"/>
                  <a:gd name="T55" fmla="*/ 0 h 105"/>
                  <a:gd name="T56" fmla="*/ 2147483646 w 121"/>
                  <a:gd name="T57" fmla="*/ 0 h 105"/>
                  <a:gd name="T58" fmla="*/ 2147483646 w 121"/>
                  <a:gd name="T59" fmla="*/ 2147483646 h 105"/>
                  <a:gd name="T60" fmla="*/ 2147483646 w 121"/>
                  <a:gd name="T61" fmla="*/ 2147483646 h 105"/>
                  <a:gd name="T62" fmla="*/ 2147483646 w 121"/>
                  <a:gd name="T63" fmla="*/ 2147483646 h 105"/>
                  <a:gd name="T64" fmla="*/ 2147483646 w 121"/>
                  <a:gd name="T65" fmla="*/ 2147483646 h 105"/>
                  <a:gd name="T66" fmla="*/ 2147483646 w 121"/>
                  <a:gd name="T67" fmla="*/ 2147483646 h 105"/>
                  <a:gd name="T68" fmla="*/ 2147483646 w 121"/>
                  <a:gd name="T69" fmla="*/ 2147483646 h 105"/>
                  <a:gd name="T70" fmla="*/ 2147483646 w 121"/>
                  <a:gd name="T71" fmla="*/ 2147483646 h 105"/>
                  <a:gd name="T72" fmla="*/ 2147483646 w 121"/>
                  <a:gd name="T73" fmla="*/ 2147483646 h 105"/>
                  <a:gd name="T74" fmla="*/ 2147483646 w 121"/>
                  <a:gd name="T75" fmla="*/ 2147483646 h 105"/>
                  <a:gd name="T76" fmla="*/ 2147483646 w 121"/>
                  <a:gd name="T77" fmla="*/ 2147483646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1" h="105">
                    <a:moveTo>
                      <a:pt x="116" y="23"/>
                    </a:moveTo>
                    <a:cubicBezTo>
                      <a:pt x="113" y="26"/>
                      <a:pt x="109" y="29"/>
                      <a:pt x="106" y="32"/>
                    </a:cubicBezTo>
                    <a:cubicBezTo>
                      <a:pt x="103" y="35"/>
                      <a:pt x="102" y="39"/>
                      <a:pt x="99" y="41"/>
                    </a:cubicBezTo>
                    <a:cubicBezTo>
                      <a:pt x="97" y="44"/>
                      <a:pt x="93" y="45"/>
                      <a:pt x="91" y="48"/>
                    </a:cubicBezTo>
                    <a:cubicBezTo>
                      <a:pt x="90" y="49"/>
                      <a:pt x="90" y="50"/>
                      <a:pt x="91" y="51"/>
                    </a:cubicBezTo>
                    <a:cubicBezTo>
                      <a:pt x="92" y="52"/>
                      <a:pt x="95" y="51"/>
                      <a:pt x="96" y="53"/>
                    </a:cubicBezTo>
                    <a:cubicBezTo>
                      <a:pt x="97" y="54"/>
                      <a:pt x="97" y="56"/>
                      <a:pt x="95" y="56"/>
                    </a:cubicBezTo>
                    <a:cubicBezTo>
                      <a:pt x="92" y="57"/>
                      <a:pt x="89" y="54"/>
                      <a:pt x="85" y="55"/>
                    </a:cubicBezTo>
                    <a:cubicBezTo>
                      <a:pt x="81" y="55"/>
                      <a:pt x="77" y="58"/>
                      <a:pt x="73" y="60"/>
                    </a:cubicBezTo>
                    <a:cubicBezTo>
                      <a:pt x="71" y="62"/>
                      <a:pt x="68" y="63"/>
                      <a:pt x="67" y="66"/>
                    </a:cubicBezTo>
                    <a:cubicBezTo>
                      <a:pt x="65" y="68"/>
                      <a:pt x="67" y="72"/>
                      <a:pt x="65" y="75"/>
                    </a:cubicBezTo>
                    <a:cubicBezTo>
                      <a:pt x="64" y="78"/>
                      <a:pt x="61" y="81"/>
                      <a:pt x="58" y="84"/>
                    </a:cubicBezTo>
                    <a:cubicBezTo>
                      <a:pt x="54" y="88"/>
                      <a:pt x="50" y="91"/>
                      <a:pt x="46" y="94"/>
                    </a:cubicBezTo>
                    <a:cubicBezTo>
                      <a:pt x="42" y="98"/>
                      <a:pt x="39" y="102"/>
                      <a:pt x="34" y="104"/>
                    </a:cubicBezTo>
                    <a:cubicBezTo>
                      <a:pt x="32" y="105"/>
                      <a:pt x="29" y="104"/>
                      <a:pt x="27" y="103"/>
                    </a:cubicBezTo>
                    <a:cubicBezTo>
                      <a:pt x="25" y="102"/>
                      <a:pt x="25" y="98"/>
                      <a:pt x="23" y="97"/>
                    </a:cubicBezTo>
                    <a:cubicBezTo>
                      <a:pt x="21" y="96"/>
                      <a:pt x="18" y="95"/>
                      <a:pt x="16" y="95"/>
                    </a:cubicBezTo>
                    <a:cubicBezTo>
                      <a:pt x="12" y="95"/>
                      <a:pt x="7" y="96"/>
                      <a:pt x="3" y="94"/>
                    </a:cubicBezTo>
                    <a:cubicBezTo>
                      <a:pt x="2" y="94"/>
                      <a:pt x="0" y="91"/>
                      <a:pt x="1" y="89"/>
                    </a:cubicBezTo>
                    <a:cubicBezTo>
                      <a:pt x="3" y="84"/>
                      <a:pt x="7" y="80"/>
                      <a:pt x="11" y="77"/>
                    </a:cubicBezTo>
                    <a:cubicBezTo>
                      <a:pt x="16" y="72"/>
                      <a:pt x="21" y="69"/>
                      <a:pt x="26" y="65"/>
                    </a:cubicBezTo>
                    <a:cubicBezTo>
                      <a:pt x="30" y="62"/>
                      <a:pt x="34" y="59"/>
                      <a:pt x="38" y="57"/>
                    </a:cubicBezTo>
                    <a:cubicBezTo>
                      <a:pt x="40" y="56"/>
                      <a:pt x="43" y="56"/>
                      <a:pt x="46" y="55"/>
                    </a:cubicBezTo>
                    <a:cubicBezTo>
                      <a:pt x="52" y="51"/>
                      <a:pt x="57" y="47"/>
                      <a:pt x="63" y="43"/>
                    </a:cubicBezTo>
                    <a:cubicBezTo>
                      <a:pt x="67" y="40"/>
                      <a:pt x="73" y="38"/>
                      <a:pt x="76" y="35"/>
                    </a:cubicBezTo>
                    <a:cubicBezTo>
                      <a:pt x="80" y="31"/>
                      <a:pt x="81" y="26"/>
                      <a:pt x="84" y="23"/>
                    </a:cubicBezTo>
                    <a:cubicBezTo>
                      <a:pt x="86" y="19"/>
                      <a:pt x="90" y="16"/>
                      <a:pt x="93" y="13"/>
                    </a:cubicBezTo>
                    <a:cubicBezTo>
                      <a:pt x="95" y="9"/>
                      <a:pt x="97" y="4"/>
                      <a:pt x="100" y="0"/>
                    </a:cubicBezTo>
                    <a:cubicBezTo>
                      <a:pt x="101" y="0"/>
                      <a:pt x="103" y="0"/>
                      <a:pt x="104" y="0"/>
                    </a:cubicBezTo>
                    <a:cubicBezTo>
                      <a:pt x="104" y="1"/>
                      <a:pt x="103" y="3"/>
                      <a:pt x="104" y="4"/>
                    </a:cubicBezTo>
                    <a:cubicBezTo>
                      <a:pt x="104" y="5"/>
                      <a:pt x="107" y="4"/>
                      <a:pt x="107" y="6"/>
                    </a:cubicBezTo>
                    <a:cubicBezTo>
                      <a:pt x="108" y="7"/>
                      <a:pt x="105" y="9"/>
                      <a:pt x="105" y="11"/>
                    </a:cubicBezTo>
                    <a:cubicBezTo>
                      <a:pt x="106" y="12"/>
                      <a:pt x="108" y="15"/>
                      <a:pt x="109" y="14"/>
                    </a:cubicBezTo>
                    <a:cubicBezTo>
                      <a:pt x="112" y="13"/>
                      <a:pt x="112" y="9"/>
                      <a:pt x="114" y="7"/>
                    </a:cubicBezTo>
                    <a:cubicBezTo>
                      <a:pt x="115" y="6"/>
                      <a:pt x="117" y="5"/>
                      <a:pt x="118" y="5"/>
                    </a:cubicBezTo>
                    <a:cubicBezTo>
                      <a:pt x="119" y="6"/>
                      <a:pt x="119" y="9"/>
                      <a:pt x="120" y="10"/>
                    </a:cubicBezTo>
                    <a:cubicBezTo>
                      <a:pt x="120" y="11"/>
                      <a:pt x="121" y="13"/>
                      <a:pt x="121" y="14"/>
                    </a:cubicBezTo>
                    <a:cubicBezTo>
                      <a:pt x="120" y="15"/>
                      <a:pt x="117" y="16"/>
                      <a:pt x="116" y="18"/>
                    </a:cubicBezTo>
                    <a:cubicBezTo>
                      <a:pt x="116" y="19"/>
                      <a:pt x="117" y="21"/>
                      <a:pt x="116" y="2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6" name="Freeform 612"/>
              <p:cNvSpPr>
                <a:spLocks noChangeAspect="1"/>
              </p:cNvSpPr>
              <p:nvPr/>
            </p:nvSpPr>
            <p:spPr bwMode="auto">
              <a:xfrm>
                <a:off x="8543925" y="6342063"/>
                <a:ext cx="22225" cy="25400"/>
              </a:xfrm>
              <a:custGeom>
                <a:avLst/>
                <a:gdLst>
                  <a:gd name="T0" fmla="*/ 2147483646 w 11"/>
                  <a:gd name="T1" fmla="*/ 0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2147483646 h 12"/>
                  <a:gd name="T10" fmla="*/ 2147483646 w 11"/>
                  <a:gd name="T11" fmla="*/ 2147483646 h 12"/>
                  <a:gd name="T12" fmla="*/ 2147483646 w 11"/>
                  <a:gd name="T13" fmla="*/ 2147483646 h 12"/>
                  <a:gd name="T14" fmla="*/ 2147483646 w 11"/>
                  <a:gd name="T15" fmla="*/ 2147483646 h 12"/>
                  <a:gd name="T16" fmla="*/ 2147483646 w 11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9" y="1"/>
                      <a:pt x="10" y="2"/>
                      <a:pt x="10" y="3"/>
                    </a:cubicBezTo>
                    <a:cubicBezTo>
                      <a:pt x="10" y="4"/>
                      <a:pt x="7" y="4"/>
                      <a:pt x="8" y="5"/>
                    </a:cubicBezTo>
                    <a:cubicBezTo>
                      <a:pt x="8" y="7"/>
                      <a:pt x="11" y="7"/>
                      <a:pt x="11" y="8"/>
                    </a:cubicBezTo>
                    <a:cubicBezTo>
                      <a:pt x="11" y="9"/>
                      <a:pt x="9" y="9"/>
                      <a:pt x="8" y="10"/>
                    </a:cubicBezTo>
                    <a:cubicBezTo>
                      <a:pt x="6" y="11"/>
                      <a:pt x="4" y="12"/>
                      <a:pt x="1" y="12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7"/>
                      <a:pt x="4" y="4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7" name="Freeform 613"/>
              <p:cNvSpPr>
                <a:spLocks noChangeAspect="1"/>
              </p:cNvSpPr>
              <p:nvPr/>
            </p:nvSpPr>
            <p:spPr bwMode="auto">
              <a:xfrm>
                <a:off x="8469313" y="6473825"/>
                <a:ext cx="12700" cy="20638"/>
              </a:xfrm>
              <a:custGeom>
                <a:avLst/>
                <a:gdLst>
                  <a:gd name="T0" fmla="*/ 2147483646 w 6"/>
                  <a:gd name="T1" fmla="*/ 2147483646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5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4"/>
                      <a:pt x="5" y="7"/>
                      <a:pt x="4" y="9"/>
                    </a:cubicBezTo>
                    <a:cubicBezTo>
                      <a:pt x="4" y="9"/>
                      <a:pt x="2" y="10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8" name="Freeform 614"/>
              <p:cNvSpPr>
                <a:spLocks noChangeAspect="1"/>
              </p:cNvSpPr>
              <p:nvPr/>
            </p:nvSpPr>
            <p:spPr bwMode="auto">
              <a:xfrm>
                <a:off x="6151563" y="6403975"/>
                <a:ext cx="49212" cy="46038"/>
              </a:xfrm>
              <a:custGeom>
                <a:avLst/>
                <a:gdLst>
                  <a:gd name="T0" fmla="*/ 2147483646 w 25"/>
                  <a:gd name="T1" fmla="*/ 2147483646 h 23"/>
                  <a:gd name="T2" fmla="*/ 2147483646 w 25"/>
                  <a:gd name="T3" fmla="*/ 2147483646 h 23"/>
                  <a:gd name="T4" fmla="*/ 2147483646 w 25"/>
                  <a:gd name="T5" fmla="*/ 2147483646 h 23"/>
                  <a:gd name="T6" fmla="*/ 2147483646 w 25"/>
                  <a:gd name="T7" fmla="*/ 2147483646 h 23"/>
                  <a:gd name="T8" fmla="*/ 2147483646 w 25"/>
                  <a:gd name="T9" fmla="*/ 2147483646 h 23"/>
                  <a:gd name="T10" fmla="*/ 2147483646 w 25"/>
                  <a:gd name="T11" fmla="*/ 2147483646 h 23"/>
                  <a:gd name="T12" fmla="*/ 2147483646 w 25"/>
                  <a:gd name="T13" fmla="*/ 2147483646 h 23"/>
                  <a:gd name="T14" fmla="*/ 2147483646 w 25"/>
                  <a:gd name="T15" fmla="*/ 2147483646 h 23"/>
                  <a:gd name="T16" fmla="*/ 2147483646 w 25"/>
                  <a:gd name="T17" fmla="*/ 2147483646 h 23"/>
                  <a:gd name="T18" fmla="*/ 2147483646 w 25"/>
                  <a:gd name="T19" fmla="*/ 2147483646 h 23"/>
                  <a:gd name="T20" fmla="*/ 2147483646 w 25"/>
                  <a:gd name="T21" fmla="*/ 2147483646 h 23"/>
                  <a:gd name="T22" fmla="*/ 2147483646 w 25"/>
                  <a:gd name="T23" fmla="*/ 2147483646 h 23"/>
                  <a:gd name="T24" fmla="*/ 2147483646 w 25"/>
                  <a:gd name="T25" fmla="*/ 2147483646 h 23"/>
                  <a:gd name="T26" fmla="*/ 2147483646 w 25"/>
                  <a:gd name="T27" fmla="*/ 2147483646 h 23"/>
                  <a:gd name="T28" fmla="*/ 2147483646 w 25"/>
                  <a:gd name="T29" fmla="*/ 2147483646 h 23"/>
                  <a:gd name="T30" fmla="*/ 2147483646 w 25"/>
                  <a:gd name="T31" fmla="*/ 2147483646 h 23"/>
                  <a:gd name="T32" fmla="*/ 2147483646 w 25"/>
                  <a:gd name="T33" fmla="*/ 2147483646 h 23"/>
                  <a:gd name="T34" fmla="*/ 0 w 25"/>
                  <a:gd name="T35" fmla="*/ 2147483646 h 23"/>
                  <a:gd name="T36" fmla="*/ 2147483646 w 25"/>
                  <a:gd name="T37" fmla="*/ 2147483646 h 23"/>
                  <a:gd name="T38" fmla="*/ 2147483646 w 25"/>
                  <a:gd name="T39" fmla="*/ 2147483646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5" h="23">
                    <a:moveTo>
                      <a:pt x="3" y="2"/>
                    </a:moveTo>
                    <a:cubicBezTo>
                      <a:pt x="4" y="0"/>
                      <a:pt x="6" y="3"/>
                      <a:pt x="7" y="4"/>
                    </a:cubicBezTo>
                    <a:cubicBezTo>
                      <a:pt x="7" y="6"/>
                      <a:pt x="4" y="8"/>
                      <a:pt x="5" y="10"/>
                    </a:cubicBezTo>
                    <a:cubicBezTo>
                      <a:pt x="5" y="12"/>
                      <a:pt x="7" y="10"/>
                      <a:pt x="8" y="10"/>
                    </a:cubicBezTo>
                    <a:cubicBezTo>
                      <a:pt x="10" y="9"/>
                      <a:pt x="12" y="7"/>
                      <a:pt x="14" y="8"/>
                    </a:cubicBezTo>
                    <a:cubicBezTo>
                      <a:pt x="16" y="8"/>
                      <a:pt x="11" y="11"/>
                      <a:pt x="12" y="12"/>
                    </a:cubicBezTo>
                    <a:cubicBezTo>
                      <a:pt x="13" y="13"/>
                      <a:pt x="15" y="12"/>
                      <a:pt x="17" y="12"/>
                    </a:cubicBezTo>
                    <a:cubicBezTo>
                      <a:pt x="19" y="12"/>
                      <a:pt x="21" y="9"/>
                      <a:pt x="24" y="10"/>
                    </a:cubicBezTo>
                    <a:cubicBezTo>
                      <a:pt x="25" y="10"/>
                      <a:pt x="25" y="13"/>
                      <a:pt x="24" y="14"/>
                    </a:cubicBezTo>
                    <a:cubicBezTo>
                      <a:pt x="22" y="16"/>
                      <a:pt x="19" y="15"/>
                      <a:pt x="17" y="16"/>
                    </a:cubicBezTo>
                    <a:cubicBezTo>
                      <a:pt x="16" y="16"/>
                      <a:pt x="15" y="18"/>
                      <a:pt x="16" y="18"/>
                    </a:cubicBezTo>
                    <a:cubicBezTo>
                      <a:pt x="17" y="19"/>
                      <a:pt x="19" y="18"/>
                      <a:pt x="21" y="19"/>
                    </a:cubicBezTo>
                    <a:cubicBezTo>
                      <a:pt x="21" y="19"/>
                      <a:pt x="21" y="21"/>
                      <a:pt x="20" y="21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4" y="20"/>
                      <a:pt x="13" y="19"/>
                      <a:pt x="12" y="19"/>
                    </a:cubicBezTo>
                    <a:cubicBezTo>
                      <a:pt x="11" y="19"/>
                      <a:pt x="10" y="19"/>
                      <a:pt x="8" y="19"/>
                    </a:cubicBezTo>
                    <a:cubicBezTo>
                      <a:pt x="7" y="20"/>
                      <a:pt x="6" y="22"/>
                      <a:pt x="4" y="22"/>
                    </a:cubicBezTo>
                    <a:cubicBezTo>
                      <a:pt x="2" y="23"/>
                      <a:pt x="1" y="22"/>
                      <a:pt x="0" y="20"/>
                    </a:cubicBezTo>
                    <a:cubicBezTo>
                      <a:pt x="1" y="17"/>
                      <a:pt x="1" y="13"/>
                      <a:pt x="1" y="10"/>
                    </a:cubicBezTo>
                    <a:cubicBezTo>
                      <a:pt x="2" y="7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9" name="Freeform 615"/>
              <p:cNvSpPr>
                <a:spLocks noChangeAspect="1"/>
              </p:cNvSpPr>
              <p:nvPr/>
            </p:nvSpPr>
            <p:spPr bwMode="auto">
              <a:xfrm>
                <a:off x="3935413" y="2714625"/>
                <a:ext cx="255587" cy="138112"/>
              </a:xfrm>
              <a:custGeom>
                <a:avLst/>
                <a:gdLst>
                  <a:gd name="T0" fmla="*/ 195075 w 127"/>
                  <a:gd name="T1" fmla="*/ 93803 h 68"/>
                  <a:gd name="T2" fmla="*/ 145350 w 127"/>
                  <a:gd name="T3" fmla="*/ 114860 h 68"/>
                  <a:gd name="T4" fmla="*/ 109013 w 127"/>
                  <a:gd name="T5" fmla="*/ 126346 h 68"/>
                  <a:gd name="T6" fmla="*/ 86063 w 127"/>
                  <a:gd name="T7" fmla="*/ 111032 h 68"/>
                  <a:gd name="T8" fmla="*/ 72675 w 127"/>
                  <a:gd name="T9" fmla="*/ 111032 h 68"/>
                  <a:gd name="T10" fmla="*/ 40163 w 127"/>
                  <a:gd name="T11" fmla="*/ 109117 h 68"/>
                  <a:gd name="T12" fmla="*/ 61200 w 127"/>
                  <a:gd name="T13" fmla="*/ 99546 h 68"/>
                  <a:gd name="T14" fmla="*/ 55463 w 127"/>
                  <a:gd name="T15" fmla="*/ 86145 h 68"/>
                  <a:gd name="T16" fmla="*/ 47813 w 127"/>
                  <a:gd name="T17" fmla="*/ 72745 h 68"/>
                  <a:gd name="T18" fmla="*/ 15300 w 127"/>
                  <a:gd name="T19" fmla="*/ 76574 h 68"/>
                  <a:gd name="T20" fmla="*/ 30600 w 127"/>
                  <a:gd name="T21" fmla="*/ 67002 h 68"/>
                  <a:gd name="T22" fmla="*/ 61200 w 127"/>
                  <a:gd name="T23" fmla="*/ 63173 h 68"/>
                  <a:gd name="T24" fmla="*/ 49725 w 127"/>
                  <a:gd name="T25" fmla="*/ 59344 h 68"/>
                  <a:gd name="T26" fmla="*/ 59288 w 127"/>
                  <a:gd name="T27" fmla="*/ 51687 h 68"/>
                  <a:gd name="T28" fmla="*/ 34425 w 127"/>
                  <a:gd name="T29" fmla="*/ 44030 h 68"/>
                  <a:gd name="T30" fmla="*/ 15300 w 127"/>
                  <a:gd name="T31" fmla="*/ 51687 h 68"/>
                  <a:gd name="T32" fmla="*/ 7650 w 127"/>
                  <a:gd name="T33" fmla="*/ 42115 h 68"/>
                  <a:gd name="T34" fmla="*/ 13388 w 127"/>
                  <a:gd name="T35" fmla="*/ 34458 h 68"/>
                  <a:gd name="T36" fmla="*/ 24863 w 127"/>
                  <a:gd name="T37" fmla="*/ 34458 h 68"/>
                  <a:gd name="T38" fmla="*/ 24863 w 127"/>
                  <a:gd name="T39" fmla="*/ 28715 h 68"/>
                  <a:gd name="T40" fmla="*/ 24863 w 127"/>
                  <a:gd name="T41" fmla="*/ 11486 h 68"/>
                  <a:gd name="T42" fmla="*/ 51638 w 127"/>
                  <a:gd name="T43" fmla="*/ 30629 h 68"/>
                  <a:gd name="T44" fmla="*/ 38250 w 127"/>
                  <a:gd name="T45" fmla="*/ 13400 h 68"/>
                  <a:gd name="T46" fmla="*/ 34425 w 127"/>
                  <a:gd name="T47" fmla="*/ 5743 h 68"/>
                  <a:gd name="T48" fmla="*/ 63113 w 127"/>
                  <a:gd name="T49" fmla="*/ 19143 h 68"/>
                  <a:gd name="T50" fmla="*/ 70763 w 127"/>
                  <a:gd name="T51" fmla="*/ 28715 h 68"/>
                  <a:gd name="T52" fmla="*/ 66938 w 127"/>
                  <a:gd name="T53" fmla="*/ 34458 h 68"/>
                  <a:gd name="T54" fmla="*/ 76500 w 127"/>
                  <a:gd name="T55" fmla="*/ 61259 h 68"/>
                  <a:gd name="T56" fmla="*/ 86063 w 127"/>
                  <a:gd name="T57" fmla="*/ 40201 h 68"/>
                  <a:gd name="T58" fmla="*/ 95625 w 127"/>
                  <a:gd name="T59" fmla="*/ 40201 h 68"/>
                  <a:gd name="T60" fmla="*/ 97538 w 127"/>
                  <a:gd name="T61" fmla="*/ 19143 h 68"/>
                  <a:gd name="T62" fmla="*/ 116663 w 127"/>
                  <a:gd name="T63" fmla="*/ 42115 h 68"/>
                  <a:gd name="T64" fmla="*/ 130050 w 127"/>
                  <a:gd name="T65" fmla="*/ 17229 h 68"/>
                  <a:gd name="T66" fmla="*/ 145350 w 127"/>
                  <a:gd name="T67" fmla="*/ 36372 h 68"/>
                  <a:gd name="T68" fmla="*/ 151088 w 127"/>
                  <a:gd name="T69" fmla="*/ 21058 h 68"/>
                  <a:gd name="T70" fmla="*/ 156825 w 127"/>
                  <a:gd name="T71" fmla="*/ 26801 h 68"/>
                  <a:gd name="T72" fmla="*/ 170213 w 127"/>
                  <a:gd name="T73" fmla="*/ 15315 h 68"/>
                  <a:gd name="T74" fmla="*/ 179775 w 127"/>
                  <a:gd name="T75" fmla="*/ 11486 h 68"/>
                  <a:gd name="T76" fmla="*/ 189338 w 127"/>
                  <a:gd name="T77" fmla="*/ 5743 h 68"/>
                  <a:gd name="T78" fmla="*/ 210375 w 127"/>
                  <a:gd name="T79" fmla="*/ 11486 h 68"/>
                  <a:gd name="T80" fmla="*/ 210375 w 127"/>
                  <a:gd name="T81" fmla="*/ 24886 h 68"/>
                  <a:gd name="T82" fmla="*/ 214200 w 127"/>
                  <a:gd name="T83" fmla="*/ 38287 h 68"/>
                  <a:gd name="T84" fmla="*/ 233325 w 127"/>
                  <a:gd name="T85" fmla="*/ 45944 h 68"/>
                  <a:gd name="T86" fmla="*/ 229500 w 127"/>
                  <a:gd name="T87" fmla="*/ 61259 h 68"/>
                  <a:gd name="T88" fmla="*/ 219938 w 127"/>
                  <a:gd name="T89" fmla="*/ 88060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7" h="68">
                    <a:moveTo>
                      <a:pt x="115" y="46"/>
                    </a:moveTo>
                    <a:cubicBezTo>
                      <a:pt x="111" y="48"/>
                      <a:pt x="106" y="47"/>
                      <a:pt x="102" y="49"/>
                    </a:cubicBezTo>
                    <a:cubicBezTo>
                      <a:pt x="97" y="51"/>
                      <a:pt x="94" y="56"/>
                      <a:pt x="89" y="58"/>
                    </a:cubicBezTo>
                    <a:cubicBezTo>
                      <a:pt x="85" y="60"/>
                      <a:pt x="80" y="58"/>
                      <a:pt x="76" y="60"/>
                    </a:cubicBezTo>
                    <a:cubicBezTo>
                      <a:pt x="73" y="61"/>
                      <a:pt x="73" y="65"/>
                      <a:pt x="70" y="66"/>
                    </a:cubicBezTo>
                    <a:cubicBezTo>
                      <a:pt x="66" y="68"/>
                      <a:pt x="61" y="67"/>
                      <a:pt x="57" y="66"/>
                    </a:cubicBezTo>
                    <a:cubicBezTo>
                      <a:pt x="53" y="65"/>
                      <a:pt x="48" y="65"/>
                      <a:pt x="45" y="63"/>
                    </a:cubicBezTo>
                    <a:cubicBezTo>
                      <a:pt x="44" y="62"/>
                      <a:pt x="46" y="60"/>
                      <a:pt x="45" y="58"/>
                    </a:cubicBezTo>
                    <a:cubicBezTo>
                      <a:pt x="44" y="58"/>
                      <a:pt x="43" y="59"/>
                      <a:pt x="42" y="59"/>
                    </a:cubicBezTo>
                    <a:cubicBezTo>
                      <a:pt x="40" y="59"/>
                      <a:pt x="39" y="59"/>
                      <a:pt x="38" y="58"/>
                    </a:cubicBezTo>
                    <a:cubicBezTo>
                      <a:pt x="37" y="58"/>
                      <a:pt x="37" y="55"/>
                      <a:pt x="36" y="55"/>
                    </a:cubicBezTo>
                    <a:cubicBezTo>
                      <a:pt x="31" y="55"/>
                      <a:pt x="26" y="57"/>
                      <a:pt x="21" y="57"/>
                    </a:cubicBezTo>
                    <a:cubicBezTo>
                      <a:pt x="20" y="57"/>
                      <a:pt x="20" y="56"/>
                      <a:pt x="21" y="55"/>
                    </a:cubicBezTo>
                    <a:cubicBezTo>
                      <a:pt x="24" y="54"/>
                      <a:pt x="29" y="55"/>
                      <a:pt x="32" y="52"/>
                    </a:cubicBezTo>
                    <a:cubicBezTo>
                      <a:pt x="33" y="50"/>
                      <a:pt x="28" y="49"/>
                      <a:pt x="27" y="47"/>
                    </a:cubicBezTo>
                    <a:cubicBezTo>
                      <a:pt x="27" y="46"/>
                      <a:pt x="29" y="46"/>
                      <a:pt x="29" y="45"/>
                    </a:cubicBezTo>
                    <a:cubicBezTo>
                      <a:pt x="28" y="44"/>
                      <a:pt x="26" y="45"/>
                      <a:pt x="25" y="44"/>
                    </a:cubicBezTo>
                    <a:cubicBezTo>
                      <a:pt x="24" y="42"/>
                      <a:pt x="26" y="39"/>
                      <a:pt x="25" y="38"/>
                    </a:cubicBezTo>
                    <a:cubicBezTo>
                      <a:pt x="23" y="37"/>
                      <a:pt x="21" y="38"/>
                      <a:pt x="19" y="38"/>
                    </a:cubicBezTo>
                    <a:cubicBezTo>
                      <a:pt x="15" y="39"/>
                      <a:pt x="11" y="41"/>
                      <a:pt x="8" y="40"/>
                    </a:cubicBezTo>
                    <a:cubicBezTo>
                      <a:pt x="6" y="39"/>
                      <a:pt x="6" y="36"/>
                      <a:pt x="7" y="35"/>
                    </a:cubicBezTo>
                    <a:cubicBezTo>
                      <a:pt x="10" y="34"/>
                      <a:pt x="13" y="35"/>
                      <a:pt x="16" y="35"/>
                    </a:cubicBezTo>
                    <a:cubicBezTo>
                      <a:pt x="18" y="34"/>
                      <a:pt x="21" y="34"/>
                      <a:pt x="23" y="34"/>
                    </a:cubicBezTo>
                    <a:cubicBezTo>
                      <a:pt x="26" y="34"/>
                      <a:pt x="29" y="34"/>
                      <a:pt x="32" y="33"/>
                    </a:cubicBezTo>
                    <a:cubicBezTo>
                      <a:pt x="33" y="33"/>
                      <a:pt x="33" y="31"/>
                      <a:pt x="32" y="31"/>
                    </a:cubicBezTo>
                    <a:cubicBezTo>
                      <a:pt x="30" y="30"/>
                      <a:pt x="28" y="32"/>
                      <a:pt x="26" y="31"/>
                    </a:cubicBezTo>
                    <a:cubicBezTo>
                      <a:pt x="25" y="31"/>
                      <a:pt x="23" y="30"/>
                      <a:pt x="24" y="29"/>
                    </a:cubicBezTo>
                    <a:cubicBezTo>
                      <a:pt x="26" y="27"/>
                      <a:pt x="30" y="29"/>
                      <a:pt x="31" y="27"/>
                    </a:cubicBezTo>
                    <a:cubicBezTo>
                      <a:pt x="32" y="25"/>
                      <a:pt x="29" y="23"/>
                      <a:pt x="27" y="23"/>
                    </a:cubicBezTo>
                    <a:cubicBezTo>
                      <a:pt x="24" y="22"/>
                      <a:pt x="21" y="22"/>
                      <a:pt x="18" y="23"/>
                    </a:cubicBezTo>
                    <a:cubicBezTo>
                      <a:pt x="15" y="24"/>
                      <a:pt x="14" y="26"/>
                      <a:pt x="12" y="27"/>
                    </a:cubicBezTo>
                    <a:cubicBezTo>
                      <a:pt x="11" y="28"/>
                      <a:pt x="9" y="28"/>
                      <a:pt x="8" y="27"/>
                    </a:cubicBezTo>
                    <a:cubicBezTo>
                      <a:pt x="6" y="27"/>
                      <a:pt x="3" y="27"/>
                      <a:pt x="1" y="25"/>
                    </a:cubicBezTo>
                    <a:cubicBezTo>
                      <a:pt x="0" y="24"/>
                      <a:pt x="2" y="22"/>
                      <a:pt x="4" y="22"/>
                    </a:cubicBezTo>
                    <a:cubicBezTo>
                      <a:pt x="5" y="22"/>
                      <a:pt x="7" y="24"/>
                      <a:pt x="8" y="23"/>
                    </a:cubicBezTo>
                    <a:cubicBezTo>
                      <a:pt x="9" y="22"/>
                      <a:pt x="5" y="19"/>
                      <a:pt x="7" y="18"/>
                    </a:cubicBezTo>
                    <a:cubicBezTo>
                      <a:pt x="8" y="17"/>
                      <a:pt x="10" y="21"/>
                      <a:pt x="11" y="21"/>
                    </a:cubicBezTo>
                    <a:cubicBezTo>
                      <a:pt x="13" y="21"/>
                      <a:pt x="14" y="19"/>
                      <a:pt x="13" y="18"/>
                    </a:cubicBezTo>
                    <a:cubicBezTo>
                      <a:pt x="12" y="17"/>
                      <a:pt x="9" y="18"/>
                      <a:pt x="9" y="17"/>
                    </a:cubicBezTo>
                    <a:cubicBezTo>
                      <a:pt x="9" y="15"/>
                      <a:pt x="13" y="16"/>
                      <a:pt x="13" y="15"/>
                    </a:cubicBezTo>
                    <a:cubicBezTo>
                      <a:pt x="13" y="13"/>
                      <a:pt x="10" y="13"/>
                      <a:pt x="10" y="12"/>
                    </a:cubicBezTo>
                    <a:cubicBezTo>
                      <a:pt x="10" y="10"/>
                      <a:pt x="11" y="6"/>
                      <a:pt x="13" y="6"/>
                    </a:cubicBezTo>
                    <a:cubicBezTo>
                      <a:pt x="16" y="7"/>
                      <a:pt x="18" y="11"/>
                      <a:pt x="21" y="13"/>
                    </a:cubicBezTo>
                    <a:cubicBezTo>
                      <a:pt x="23" y="14"/>
                      <a:pt x="25" y="16"/>
                      <a:pt x="27" y="16"/>
                    </a:cubicBezTo>
                    <a:cubicBezTo>
                      <a:pt x="29" y="15"/>
                      <a:pt x="30" y="12"/>
                      <a:pt x="29" y="10"/>
                    </a:cubicBezTo>
                    <a:cubicBezTo>
                      <a:pt x="27" y="8"/>
                      <a:pt x="22" y="9"/>
                      <a:pt x="20" y="7"/>
                    </a:cubicBezTo>
                    <a:cubicBezTo>
                      <a:pt x="19" y="6"/>
                      <a:pt x="25" y="7"/>
                      <a:pt x="25" y="6"/>
                    </a:cubicBezTo>
                    <a:cubicBezTo>
                      <a:pt x="24" y="4"/>
                      <a:pt x="17" y="5"/>
                      <a:pt x="18" y="3"/>
                    </a:cubicBezTo>
                    <a:cubicBezTo>
                      <a:pt x="20" y="0"/>
                      <a:pt x="24" y="1"/>
                      <a:pt x="27" y="2"/>
                    </a:cubicBezTo>
                    <a:cubicBezTo>
                      <a:pt x="30" y="4"/>
                      <a:pt x="31" y="8"/>
                      <a:pt x="33" y="10"/>
                    </a:cubicBezTo>
                    <a:cubicBezTo>
                      <a:pt x="35" y="11"/>
                      <a:pt x="38" y="11"/>
                      <a:pt x="39" y="13"/>
                    </a:cubicBezTo>
                    <a:cubicBezTo>
                      <a:pt x="40" y="14"/>
                      <a:pt x="37" y="14"/>
                      <a:pt x="37" y="15"/>
                    </a:cubicBezTo>
                    <a:cubicBezTo>
                      <a:pt x="37" y="17"/>
                      <a:pt x="41" y="17"/>
                      <a:pt x="41" y="18"/>
                    </a:cubicBezTo>
                    <a:cubicBezTo>
                      <a:pt x="40" y="20"/>
                      <a:pt x="36" y="17"/>
                      <a:pt x="35" y="18"/>
                    </a:cubicBezTo>
                    <a:cubicBezTo>
                      <a:pt x="35" y="21"/>
                      <a:pt x="39" y="22"/>
                      <a:pt x="39" y="24"/>
                    </a:cubicBezTo>
                    <a:cubicBezTo>
                      <a:pt x="40" y="26"/>
                      <a:pt x="38" y="33"/>
                      <a:pt x="40" y="32"/>
                    </a:cubicBezTo>
                    <a:cubicBezTo>
                      <a:pt x="43" y="30"/>
                      <a:pt x="42" y="25"/>
                      <a:pt x="44" y="21"/>
                    </a:cubicBezTo>
                    <a:cubicBezTo>
                      <a:pt x="44" y="21"/>
                      <a:pt x="45" y="21"/>
                      <a:pt x="45" y="21"/>
                    </a:cubicBezTo>
                    <a:cubicBezTo>
                      <a:pt x="46" y="22"/>
                      <a:pt x="45" y="24"/>
                      <a:pt x="46" y="24"/>
                    </a:cubicBezTo>
                    <a:cubicBezTo>
                      <a:pt x="47" y="23"/>
                      <a:pt x="50" y="22"/>
                      <a:pt x="50" y="21"/>
                    </a:cubicBezTo>
                    <a:cubicBezTo>
                      <a:pt x="50" y="17"/>
                      <a:pt x="46" y="14"/>
                      <a:pt x="46" y="11"/>
                    </a:cubicBezTo>
                    <a:cubicBezTo>
                      <a:pt x="46" y="9"/>
                      <a:pt x="50" y="8"/>
                      <a:pt x="51" y="10"/>
                    </a:cubicBezTo>
                    <a:cubicBezTo>
                      <a:pt x="54" y="12"/>
                      <a:pt x="54" y="18"/>
                      <a:pt x="57" y="21"/>
                    </a:cubicBezTo>
                    <a:cubicBezTo>
                      <a:pt x="58" y="22"/>
                      <a:pt x="60" y="23"/>
                      <a:pt x="61" y="22"/>
                    </a:cubicBezTo>
                    <a:cubicBezTo>
                      <a:pt x="62" y="19"/>
                      <a:pt x="60" y="14"/>
                      <a:pt x="62" y="11"/>
                    </a:cubicBezTo>
                    <a:cubicBezTo>
                      <a:pt x="63" y="9"/>
                      <a:pt x="67" y="7"/>
                      <a:pt x="68" y="9"/>
                    </a:cubicBezTo>
                    <a:cubicBezTo>
                      <a:pt x="71" y="11"/>
                      <a:pt x="70" y="16"/>
                      <a:pt x="72" y="19"/>
                    </a:cubicBezTo>
                    <a:cubicBezTo>
                      <a:pt x="73" y="20"/>
                      <a:pt x="76" y="20"/>
                      <a:pt x="76" y="19"/>
                    </a:cubicBezTo>
                    <a:cubicBezTo>
                      <a:pt x="76" y="15"/>
                      <a:pt x="72" y="12"/>
                      <a:pt x="73" y="9"/>
                    </a:cubicBezTo>
                    <a:cubicBezTo>
                      <a:pt x="74" y="7"/>
                      <a:pt x="78" y="9"/>
                      <a:pt x="79" y="11"/>
                    </a:cubicBezTo>
                    <a:cubicBezTo>
                      <a:pt x="80" y="12"/>
                      <a:pt x="78" y="14"/>
                      <a:pt x="79" y="14"/>
                    </a:cubicBezTo>
                    <a:cubicBezTo>
                      <a:pt x="80" y="15"/>
                      <a:pt x="82" y="15"/>
                      <a:pt x="82" y="14"/>
                    </a:cubicBezTo>
                    <a:cubicBezTo>
                      <a:pt x="84" y="13"/>
                      <a:pt x="84" y="10"/>
                      <a:pt x="85" y="8"/>
                    </a:cubicBezTo>
                    <a:cubicBezTo>
                      <a:pt x="86" y="7"/>
                      <a:pt x="88" y="7"/>
                      <a:pt x="89" y="8"/>
                    </a:cubicBezTo>
                    <a:cubicBezTo>
                      <a:pt x="90" y="8"/>
                      <a:pt x="91" y="10"/>
                      <a:pt x="92" y="10"/>
                    </a:cubicBezTo>
                    <a:cubicBezTo>
                      <a:pt x="93" y="9"/>
                      <a:pt x="94" y="8"/>
                      <a:pt x="94" y="6"/>
                    </a:cubicBezTo>
                    <a:cubicBezTo>
                      <a:pt x="94" y="5"/>
                      <a:pt x="92" y="3"/>
                      <a:pt x="93" y="3"/>
                    </a:cubicBezTo>
                    <a:cubicBezTo>
                      <a:pt x="95" y="2"/>
                      <a:pt x="98" y="2"/>
                      <a:pt x="99" y="3"/>
                    </a:cubicBezTo>
                    <a:cubicBezTo>
                      <a:pt x="102" y="4"/>
                      <a:pt x="102" y="7"/>
                      <a:pt x="105" y="8"/>
                    </a:cubicBezTo>
                    <a:cubicBezTo>
                      <a:pt x="107" y="9"/>
                      <a:pt x="108" y="6"/>
                      <a:pt x="110" y="6"/>
                    </a:cubicBezTo>
                    <a:cubicBezTo>
                      <a:pt x="111" y="6"/>
                      <a:pt x="110" y="8"/>
                      <a:pt x="110" y="9"/>
                    </a:cubicBezTo>
                    <a:cubicBezTo>
                      <a:pt x="110" y="10"/>
                      <a:pt x="109" y="12"/>
                      <a:pt x="110" y="13"/>
                    </a:cubicBezTo>
                    <a:cubicBezTo>
                      <a:pt x="111" y="14"/>
                      <a:pt x="114" y="12"/>
                      <a:pt x="114" y="13"/>
                    </a:cubicBezTo>
                    <a:cubicBezTo>
                      <a:pt x="115" y="15"/>
                      <a:pt x="111" y="18"/>
                      <a:pt x="112" y="20"/>
                    </a:cubicBezTo>
                    <a:cubicBezTo>
                      <a:pt x="113" y="21"/>
                      <a:pt x="116" y="19"/>
                      <a:pt x="117" y="20"/>
                    </a:cubicBezTo>
                    <a:cubicBezTo>
                      <a:pt x="119" y="21"/>
                      <a:pt x="122" y="22"/>
                      <a:pt x="122" y="24"/>
                    </a:cubicBezTo>
                    <a:cubicBezTo>
                      <a:pt x="123" y="26"/>
                      <a:pt x="119" y="28"/>
                      <a:pt x="121" y="29"/>
                    </a:cubicBezTo>
                    <a:cubicBezTo>
                      <a:pt x="127" y="33"/>
                      <a:pt x="127" y="34"/>
                      <a:pt x="120" y="32"/>
                    </a:cubicBezTo>
                    <a:cubicBezTo>
                      <a:pt x="118" y="31"/>
                      <a:pt x="122" y="35"/>
                      <a:pt x="121" y="37"/>
                    </a:cubicBezTo>
                    <a:cubicBezTo>
                      <a:pt x="120" y="41"/>
                      <a:pt x="118" y="44"/>
                      <a:pt x="115" y="4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0" name="Freeform 616"/>
              <p:cNvSpPr>
                <a:spLocks noChangeAspect="1"/>
              </p:cNvSpPr>
              <p:nvPr/>
            </p:nvSpPr>
            <p:spPr bwMode="auto">
              <a:xfrm>
                <a:off x="4291013" y="2519362"/>
                <a:ext cx="33337" cy="25400"/>
              </a:xfrm>
              <a:custGeom>
                <a:avLst/>
                <a:gdLst>
                  <a:gd name="T0" fmla="*/ 5655 w 16"/>
                  <a:gd name="T1" fmla="*/ 23812 h 13"/>
                  <a:gd name="T2" fmla="*/ 1885 w 16"/>
                  <a:gd name="T3" fmla="*/ 20149 h 13"/>
                  <a:gd name="T4" fmla="*/ 9426 w 16"/>
                  <a:gd name="T5" fmla="*/ 10990 h 13"/>
                  <a:gd name="T6" fmla="*/ 18851 w 16"/>
                  <a:gd name="T7" fmla="*/ 1832 h 13"/>
                  <a:gd name="T8" fmla="*/ 26392 w 16"/>
                  <a:gd name="T9" fmla="*/ 1832 h 13"/>
                  <a:gd name="T10" fmla="*/ 26392 w 16"/>
                  <a:gd name="T11" fmla="*/ 10990 h 13"/>
                  <a:gd name="T12" fmla="*/ 11311 w 16"/>
                  <a:gd name="T13" fmla="*/ 14654 h 13"/>
                  <a:gd name="T14" fmla="*/ 5655 w 16"/>
                  <a:gd name="T15" fmla="*/ 2381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3" y="13"/>
                    </a:moveTo>
                    <a:cubicBezTo>
                      <a:pt x="2" y="13"/>
                      <a:pt x="0" y="12"/>
                      <a:pt x="1" y="11"/>
                    </a:cubicBezTo>
                    <a:cubicBezTo>
                      <a:pt x="1" y="9"/>
                      <a:pt x="3" y="7"/>
                      <a:pt x="5" y="6"/>
                    </a:cubicBezTo>
                    <a:cubicBezTo>
                      <a:pt x="7" y="4"/>
                      <a:pt x="8" y="2"/>
                      <a:pt x="10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2"/>
                      <a:pt x="16" y="5"/>
                      <a:pt x="14" y="6"/>
                    </a:cubicBezTo>
                    <a:cubicBezTo>
                      <a:pt x="12" y="8"/>
                      <a:pt x="9" y="7"/>
                      <a:pt x="6" y="8"/>
                    </a:cubicBezTo>
                    <a:cubicBezTo>
                      <a:pt x="5" y="9"/>
                      <a:pt x="4" y="12"/>
                      <a:pt x="3" y="1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1" name="Freeform 617"/>
              <p:cNvSpPr>
                <a:spLocks noChangeAspect="1"/>
              </p:cNvSpPr>
              <p:nvPr/>
            </p:nvSpPr>
            <p:spPr bwMode="auto">
              <a:xfrm>
                <a:off x="4718050" y="2106612"/>
                <a:ext cx="236538" cy="182563"/>
              </a:xfrm>
              <a:custGeom>
                <a:avLst/>
                <a:gdLst>
                  <a:gd name="T0" fmla="*/ 220011 w 117"/>
                  <a:gd name="T1" fmla="*/ 66553 h 91"/>
                  <a:gd name="T2" fmla="*/ 185574 w 117"/>
                  <a:gd name="T3" fmla="*/ 72257 h 91"/>
                  <a:gd name="T4" fmla="*/ 172182 w 117"/>
                  <a:gd name="T5" fmla="*/ 95075 h 91"/>
                  <a:gd name="T6" fmla="*/ 156877 w 117"/>
                  <a:gd name="T7" fmla="*/ 119795 h 91"/>
                  <a:gd name="T8" fmla="*/ 133920 w 117"/>
                  <a:gd name="T9" fmla="*/ 167332 h 91"/>
                  <a:gd name="T10" fmla="*/ 109049 w 117"/>
                  <a:gd name="T11" fmla="*/ 155923 h 91"/>
                  <a:gd name="T12" fmla="*/ 122441 w 117"/>
                  <a:gd name="T13" fmla="*/ 146416 h 91"/>
                  <a:gd name="T14" fmla="*/ 91831 w 117"/>
                  <a:gd name="T15" fmla="*/ 144514 h 91"/>
                  <a:gd name="T16" fmla="*/ 74612 w 117"/>
                  <a:gd name="T17" fmla="*/ 123598 h 91"/>
                  <a:gd name="T18" fmla="*/ 84178 w 117"/>
                  <a:gd name="T19" fmla="*/ 127401 h 91"/>
                  <a:gd name="T20" fmla="*/ 107136 w 117"/>
                  <a:gd name="T21" fmla="*/ 123598 h 91"/>
                  <a:gd name="T22" fmla="*/ 93744 w 117"/>
                  <a:gd name="T23" fmla="*/ 115992 h 91"/>
                  <a:gd name="T24" fmla="*/ 132006 w 117"/>
                  <a:gd name="T25" fmla="*/ 108386 h 91"/>
                  <a:gd name="T26" fmla="*/ 95657 w 117"/>
                  <a:gd name="T27" fmla="*/ 112189 h 91"/>
                  <a:gd name="T28" fmla="*/ 68873 w 117"/>
                  <a:gd name="T29" fmla="*/ 117893 h 91"/>
                  <a:gd name="T30" fmla="*/ 63134 w 117"/>
                  <a:gd name="T31" fmla="*/ 98878 h 91"/>
                  <a:gd name="T32" fmla="*/ 72699 w 117"/>
                  <a:gd name="T33" fmla="*/ 102681 h 91"/>
                  <a:gd name="T34" fmla="*/ 89917 w 117"/>
                  <a:gd name="T35" fmla="*/ 96977 h 91"/>
                  <a:gd name="T36" fmla="*/ 122441 w 117"/>
                  <a:gd name="T37" fmla="*/ 87469 h 91"/>
                  <a:gd name="T38" fmla="*/ 130093 w 117"/>
                  <a:gd name="T39" fmla="*/ 81765 h 91"/>
                  <a:gd name="T40" fmla="*/ 122441 w 117"/>
                  <a:gd name="T41" fmla="*/ 74159 h 91"/>
                  <a:gd name="T42" fmla="*/ 128180 w 117"/>
                  <a:gd name="T43" fmla="*/ 58947 h 91"/>
                  <a:gd name="T44" fmla="*/ 103309 w 117"/>
                  <a:gd name="T45" fmla="*/ 79863 h 91"/>
                  <a:gd name="T46" fmla="*/ 99483 w 117"/>
                  <a:gd name="T47" fmla="*/ 62750 h 91"/>
                  <a:gd name="T48" fmla="*/ 88004 w 117"/>
                  <a:gd name="T49" fmla="*/ 70356 h 91"/>
                  <a:gd name="T50" fmla="*/ 84178 w 117"/>
                  <a:gd name="T51" fmla="*/ 81765 h 91"/>
                  <a:gd name="T52" fmla="*/ 72699 w 117"/>
                  <a:gd name="T53" fmla="*/ 85568 h 91"/>
                  <a:gd name="T54" fmla="*/ 38263 w 117"/>
                  <a:gd name="T55" fmla="*/ 79863 h 91"/>
                  <a:gd name="T56" fmla="*/ 22958 w 117"/>
                  <a:gd name="T57" fmla="*/ 66553 h 91"/>
                  <a:gd name="T58" fmla="*/ 34436 w 117"/>
                  <a:gd name="T59" fmla="*/ 60848 h 91"/>
                  <a:gd name="T60" fmla="*/ 28697 w 117"/>
                  <a:gd name="T61" fmla="*/ 53242 h 91"/>
                  <a:gd name="T62" fmla="*/ 26784 w 117"/>
                  <a:gd name="T63" fmla="*/ 38030 h 91"/>
                  <a:gd name="T64" fmla="*/ 17218 w 117"/>
                  <a:gd name="T65" fmla="*/ 47538 h 91"/>
                  <a:gd name="T66" fmla="*/ 5739 w 117"/>
                  <a:gd name="T67" fmla="*/ 20917 h 91"/>
                  <a:gd name="T68" fmla="*/ 32523 w 117"/>
                  <a:gd name="T69" fmla="*/ 20917 h 91"/>
                  <a:gd name="T70" fmla="*/ 44002 w 117"/>
                  <a:gd name="T71" fmla="*/ 13311 h 91"/>
                  <a:gd name="T72" fmla="*/ 63134 w 117"/>
                  <a:gd name="T73" fmla="*/ 17114 h 91"/>
                  <a:gd name="T74" fmla="*/ 42089 w 117"/>
                  <a:gd name="T75" fmla="*/ 22818 h 91"/>
                  <a:gd name="T76" fmla="*/ 55481 w 117"/>
                  <a:gd name="T77" fmla="*/ 30424 h 91"/>
                  <a:gd name="T78" fmla="*/ 70786 w 117"/>
                  <a:gd name="T79" fmla="*/ 43735 h 91"/>
                  <a:gd name="T80" fmla="*/ 72699 w 117"/>
                  <a:gd name="T81" fmla="*/ 20917 h 91"/>
                  <a:gd name="T82" fmla="*/ 88004 w 117"/>
                  <a:gd name="T83" fmla="*/ 20917 h 91"/>
                  <a:gd name="T84" fmla="*/ 97570 w 117"/>
                  <a:gd name="T85" fmla="*/ 45636 h 91"/>
                  <a:gd name="T86" fmla="*/ 110962 w 117"/>
                  <a:gd name="T87" fmla="*/ 57045 h 91"/>
                  <a:gd name="T88" fmla="*/ 103309 w 117"/>
                  <a:gd name="T89" fmla="*/ 24720 h 91"/>
                  <a:gd name="T90" fmla="*/ 114788 w 117"/>
                  <a:gd name="T91" fmla="*/ 1902 h 91"/>
                  <a:gd name="T92" fmla="*/ 128180 w 117"/>
                  <a:gd name="T93" fmla="*/ 9508 h 91"/>
                  <a:gd name="T94" fmla="*/ 143485 w 117"/>
                  <a:gd name="T95" fmla="*/ 38030 h 91"/>
                  <a:gd name="T96" fmla="*/ 149225 w 117"/>
                  <a:gd name="T97" fmla="*/ 22818 h 91"/>
                  <a:gd name="T98" fmla="*/ 162617 w 117"/>
                  <a:gd name="T99" fmla="*/ 38030 h 91"/>
                  <a:gd name="T100" fmla="*/ 189401 w 117"/>
                  <a:gd name="T101" fmla="*/ 53242 h 91"/>
                  <a:gd name="T102" fmla="*/ 218098 w 117"/>
                  <a:gd name="T103" fmla="*/ 58947 h 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7" h="91">
                    <a:moveTo>
                      <a:pt x="114" y="31"/>
                    </a:moveTo>
                    <a:cubicBezTo>
                      <a:pt x="115" y="31"/>
                      <a:pt x="117" y="34"/>
                      <a:pt x="115" y="35"/>
                    </a:cubicBezTo>
                    <a:cubicBezTo>
                      <a:pt x="113" y="37"/>
                      <a:pt x="110" y="35"/>
                      <a:pt x="108" y="35"/>
                    </a:cubicBezTo>
                    <a:cubicBezTo>
                      <a:pt x="104" y="36"/>
                      <a:pt x="100" y="36"/>
                      <a:pt x="97" y="38"/>
                    </a:cubicBezTo>
                    <a:cubicBezTo>
                      <a:pt x="94" y="39"/>
                      <a:pt x="91" y="40"/>
                      <a:pt x="90" y="43"/>
                    </a:cubicBezTo>
                    <a:cubicBezTo>
                      <a:pt x="89" y="45"/>
                      <a:pt x="92" y="48"/>
                      <a:pt x="90" y="50"/>
                    </a:cubicBezTo>
                    <a:cubicBezTo>
                      <a:pt x="89" y="51"/>
                      <a:pt x="85" y="49"/>
                      <a:pt x="84" y="51"/>
                    </a:cubicBezTo>
                    <a:cubicBezTo>
                      <a:pt x="82" y="55"/>
                      <a:pt x="85" y="60"/>
                      <a:pt x="82" y="63"/>
                    </a:cubicBezTo>
                    <a:cubicBezTo>
                      <a:pt x="81" y="65"/>
                      <a:pt x="76" y="64"/>
                      <a:pt x="75" y="66"/>
                    </a:cubicBezTo>
                    <a:cubicBezTo>
                      <a:pt x="72" y="73"/>
                      <a:pt x="74" y="82"/>
                      <a:pt x="70" y="88"/>
                    </a:cubicBezTo>
                    <a:cubicBezTo>
                      <a:pt x="69" y="90"/>
                      <a:pt x="65" y="91"/>
                      <a:pt x="63" y="90"/>
                    </a:cubicBezTo>
                    <a:cubicBezTo>
                      <a:pt x="60" y="88"/>
                      <a:pt x="58" y="85"/>
                      <a:pt x="57" y="82"/>
                    </a:cubicBezTo>
                    <a:cubicBezTo>
                      <a:pt x="56" y="81"/>
                      <a:pt x="58" y="79"/>
                      <a:pt x="59" y="79"/>
                    </a:cubicBezTo>
                    <a:cubicBezTo>
                      <a:pt x="60" y="78"/>
                      <a:pt x="64" y="79"/>
                      <a:pt x="64" y="77"/>
                    </a:cubicBezTo>
                    <a:cubicBezTo>
                      <a:pt x="63" y="75"/>
                      <a:pt x="60" y="75"/>
                      <a:pt x="58" y="75"/>
                    </a:cubicBezTo>
                    <a:cubicBezTo>
                      <a:pt x="55" y="75"/>
                      <a:pt x="52" y="77"/>
                      <a:pt x="48" y="76"/>
                    </a:cubicBezTo>
                    <a:cubicBezTo>
                      <a:pt x="45" y="75"/>
                      <a:pt x="41" y="73"/>
                      <a:pt x="39" y="70"/>
                    </a:cubicBezTo>
                    <a:cubicBezTo>
                      <a:pt x="37" y="69"/>
                      <a:pt x="38" y="66"/>
                      <a:pt x="39" y="65"/>
                    </a:cubicBezTo>
                    <a:cubicBezTo>
                      <a:pt x="39" y="64"/>
                      <a:pt x="42" y="64"/>
                      <a:pt x="43" y="65"/>
                    </a:cubicBezTo>
                    <a:cubicBezTo>
                      <a:pt x="44" y="65"/>
                      <a:pt x="43" y="67"/>
                      <a:pt x="44" y="67"/>
                    </a:cubicBezTo>
                    <a:cubicBezTo>
                      <a:pt x="47" y="68"/>
                      <a:pt x="52" y="68"/>
                      <a:pt x="56" y="67"/>
                    </a:cubicBezTo>
                    <a:cubicBezTo>
                      <a:pt x="56" y="67"/>
                      <a:pt x="57" y="65"/>
                      <a:pt x="56" y="65"/>
                    </a:cubicBezTo>
                    <a:cubicBezTo>
                      <a:pt x="54" y="64"/>
                      <a:pt x="51" y="65"/>
                      <a:pt x="48" y="64"/>
                    </a:cubicBezTo>
                    <a:cubicBezTo>
                      <a:pt x="48" y="64"/>
                      <a:pt x="48" y="62"/>
                      <a:pt x="49" y="61"/>
                    </a:cubicBezTo>
                    <a:cubicBezTo>
                      <a:pt x="55" y="60"/>
                      <a:pt x="62" y="61"/>
                      <a:pt x="68" y="60"/>
                    </a:cubicBezTo>
                    <a:cubicBezTo>
                      <a:pt x="69" y="60"/>
                      <a:pt x="70" y="58"/>
                      <a:pt x="69" y="57"/>
                    </a:cubicBezTo>
                    <a:cubicBezTo>
                      <a:pt x="67" y="56"/>
                      <a:pt x="64" y="57"/>
                      <a:pt x="62" y="57"/>
                    </a:cubicBezTo>
                    <a:cubicBezTo>
                      <a:pt x="58" y="57"/>
                      <a:pt x="54" y="58"/>
                      <a:pt x="50" y="59"/>
                    </a:cubicBezTo>
                    <a:cubicBezTo>
                      <a:pt x="48" y="59"/>
                      <a:pt x="47" y="61"/>
                      <a:pt x="45" y="62"/>
                    </a:cubicBezTo>
                    <a:cubicBezTo>
                      <a:pt x="42" y="62"/>
                      <a:pt x="39" y="63"/>
                      <a:pt x="36" y="62"/>
                    </a:cubicBezTo>
                    <a:cubicBezTo>
                      <a:pt x="35" y="62"/>
                      <a:pt x="34" y="60"/>
                      <a:pt x="33" y="59"/>
                    </a:cubicBezTo>
                    <a:cubicBezTo>
                      <a:pt x="32" y="57"/>
                      <a:pt x="32" y="54"/>
                      <a:pt x="33" y="52"/>
                    </a:cubicBezTo>
                    <a:cubicBezTo>
                      <a:pt x="33" y="51"/>
                      <a:pt x="35" y="52"/>
                      <a:pt x="36" y="52"/>
                    </a:cubicBezTo>
                    <a:cubicBezTo>
                      <a:pt x="37" y="52"/>
                      <a:pt x="37" y="54"/>
                      <a:pt x="38" y="54"/>
                    </a:cubicBezTo>
                    <a:cubicBezTo>
                      <a:pt x="40" y="53"/>
                      <a:pt x="41" y="51"/>
                      <a:pt x="42" y="51"/>
                    </a:cubicBezTo>
                    <a:cubicBezTo>
                      <a:pt x="44" y="50"/>
                      <a:pt x="46" y="51"/>
                      <a:pt x="47" y="51"/>
                    </a:cubicBezTo>
                    <a:cubicBezTo>
                      <a:pt x="50" y="50"/>
                      <a:pt x="53" y="47"/>
                      <a:pt x="56" y="46"/>
                    </a:cubicBezTo>
                    <a:cubicBezTo>
                      <a:pt x="59" y="45"/>
                      <a:pt x="62" y="46"/>
                      <a:pt x="64" y="46"/>
                    </a:cubicBezTo>
                    <a:cubicBezTo>
                      <a:pt x="66" y="46"/>
                      <a:pt x="67" y="46"/>
                      <a:pt x="68" y="45"/>
                    </a:cubicBezTo>
                    <a:cubicBezTo>
                      <a:pt x="69" y="45"/>
                      <a:pt x="69" y="43"/>
                      <a:pt x="68" y="43"/>
                    </a:cubicBezTo>
                    <a:cubicBezTo>
                      <a:pt x="67" y="42"/>
                      <a:pt x="64" y="44"/>
                      <a:pt x="63" y="43"/>
                    </a:cubicBezTo>
                    <a:cubicBezTo>
                      <a:pt x="62" y="42"/>
                      <a:pt x="64" y="40"/>
                      <a:pt x="64" y="39"/>
                    </a:cubicBezTo>
                    <a:cubicBezTo>
                      <a:pt x="66" y="37"/>
                      <a:pt x="68" y="36"/>
                      <a:pt x="69" y="34"/>
                    </a:cubicBezTo>
                    <a:cubicBezTo>
                      <a:pt x="70" y="33"/>
                      <a:pt x="68" y="31"/>
                      <a:pt x="67" y="31"/>
                    </a:cubicBezTo>
                    <a:cubicBezTo>
                      <a:pt x="63" y="33"/>
                      <a:pt x="60" y="36"/>
                      <a:pt x="57" y="39"/>
                    </a:cubicBezTo>
                    <a:cubicBezTo>
                      <a:pt x="56" y="40"/>
                      <a:pt x="55" y="42"/>
                      <a:pt x="54" y="42"/>
                    </a:cubicBezTo>
                    <a:cubicBezTo>
                      <a:pt x="52" y="41"/>
                      <a:pt x="50" y="40"/>
                      <a:pt x="50" y="38"/>
                    </a:cubicBezTo>
                    <a:cubicBezTo>
                      <a:pt x="50" y="36"/>
                      <a:pt x="53" y="34"/>
                      <a:pt x="52" y="33"/>
                    </a:cubicBezTo>
                    <a:cubicBezTo>
                      <a:pt x="52" y="31"/>
                      <a:pt x="50" y="31"/>
                      <a:pt x="49" y="32"/>
                    </a:cubicBezTo>
                    <a:cubicBezTo>
                      <a:pt x="47" y="33"/>
                      <a:pt x="47" y="36"/>
                      <a:pt x="46" y="37"/>
                    </a:cubicBezTo>
                    <a:cubicBezTo>
                      <a:pt x="45" y="38"/>
                      <a:pt x="43" y="37"/>
                      <a:pt x="43" y="37"/>
                    </a:cubicBezTo>
                    <a:cubicBezTo>
                      <a:pt x="43" y="39"/>
                      <a:pt x="45" y="41"/>
                      <a:pt x="44" y="43"/>
                    </a:cubicBezTo>
                    <a:cubicBezTo>
                      <a:pt x="44" y="44"/>
                      <a:pt x="41" y="42"/>
                      <a:pt x="40" y="43"/>
                    </a:cubicBezTo>
                    <a:cubicBezTo>
                      <a:pt x="39" y="43"/>
                      <a:pt x="39" y="45"/>
                      <a:pt x="38" y="45"/>
                    </a:cubicBezTo>
                    <a:cubicBezTo>
                      <a:pt x="34" y="46"/>
                      <a:pt x="30" y="46"/>
                      <a:pt x="27" y="45"/>
                    </a:cubicBezTo>
                    <a:cubicBezTo>
                      <a:pt x="24" y="45"/>
                      <a:pt x="21" y="44"/>
                      <a:pt x="20" y="42"/>
                    </a:cubicBezTo>
                    <a:cubicBezTo>
                      <a:pt x="19" y="40"/>
                      <a:pt x="24" y="40"/>
                      <a:pt x="23" y="39"/>
                    </a:cubicBezTo>
                    <a:cubicBezTo>
                      <a:pt x="19" y="38"/>
                      <a:pt x="14" y="38"/>
                      <a:pt x="12" y="35"/>
                    </a:cubicBezTo>
                    <a:cubicBezTo>
                      <a:pt x="13" y="31"/>
                      <a:pt x="9" y="29"/>
                      <a:pt x="11" y="28"/>
                    </a:cubicBezTo>
                    <a:cubicBezTo>
                      <a:pt x="12" y="28"/>
                      <a:pt x="15" y="29"/>
                      <a:pt x="18" y="32"/>
                    </a:cubicBezTo>
                    <a:cubicBezTo>
                      <a:pt x="19" y="31"/>
                      <a:pt x="20" y="30"/>
                      <a:pt x="19" y="29"/>
                    </a:cubicBezTo>
                    <a:cubicBezTo>
                      <a:pt x="18" y="28"/>
                      <a:pt x="16" y="29"/>
                      <a:pt x="15" y="28"/>
                    </a:cubicBezTo>
                    <a:cubicBezTo>
                      <a:pt x="14" y="27"/>
                      <a:pt x="14" y="26"/>
                      <a:pt x="13" y="25"/>
                    </a:cubicBezTo>
                    <a:cubicBezTo>
                      <a:pt x="13" y="23"/>
                      <a:pt x="14" y="22"/>
                      <a:pt x="14" y="20"/>
                    </a:cubicBezTo>
                    <a:cubicBezTo>
                      <a:pt x="13" y="19"/>
                      <a:pt x="12" y="19"/>
                      <a:pt x="11" y="20"/>
                    </a:cubicBezTo>
                    <a:cubicBezTo>
                      <a:pt x="10" y="21"/>
                      <a:pt x="11" y="25"/>
                      <a:pt x="9" y="25"/>
                    </a:cubicBezTo>
                    <a:cubicBezTo>
                      <a:pt x="6" y="25"/>
                      <a:pt x="3" y="22"/>
                      <a:pt x="1" y="19"/>
                    </a:cubicBezTo>
                    <a:cubicBezTo>
                      <a:pt x="0" y="16"/>
                      <a:pt x="1" y="13"/>
                      <a:pt x="3" y="11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12"/>
                      <a:pt x="17" y="11"/>
                    </a:cubicBezTo>
                    <a:cubicBezTo>
                      <a:pt x="19" y="10"/>
                      <a:pt x="16" y="7"/>
                      <a:pt x="17" y="6"/>
                    </a:cubicBezTo>
                    <a:cubicBezTo>
                      <a:pt x="19" y="5"/>
                      <a:pt x="21" y="7"/>
                      <a:pt x="23" y="7"/>
                    </a:cubicBezTo>
                    <a:cubicBezTo>
                      <a:pt x="26" y="7"/>
                      <a:pt x="30" y="6"/>
                      <a:pt x="33" y="6"/>
                    </a:cubicBezTo>
                    <a:cubicBezTo>
                      <a:pt x="34" y="6"/>
                      <a:pt x="34" y="8"/>
                      <a:pt x="33" y="9"/>
                    </a:cubicBezTo>
                    <a:cubicBezTo>
                      <a:pt x="29" y="10"/>
                      <a:pt x="25" y="9"/>
                      <a:pt x="22" y="10"/>
                    </a:cubicBezTo>
                    <a:cubicBezTo>
                      <a:pt x="21" y="10"/>
                      <a:pt x="22" y="12"/>
                      <a:pt x="22" y="12"/>
                    </a:cubicBezTo>
                    <a:cubicBezTo>
                      <a:pt x="24" y="12"/>
                      <a:pt x="27" y="11"/>
                      <a:pt x="29" y="12"/>
                    </a:cubicBezTo>
                    <a:cubicBezTo>
                      <a:pt x="30" y="13"/>
                      <a:pt x="28" y="15"/>
                      <a:pt x="29" y="16"/>
                    </a:cubicBezTo>
                    <a:cubicBezTo>
                      <a:pt x="30" y="19"/>
                      <a:pt x="31" y="22"/>
                      <a:pt x="33" y="23"/>
                    </a:cubicBezTo>
                    <a:cubicBezTo>
                      <a:pt x="34" y="24"/>
                      <a:pt x="37" y="25"/>
                      <a:pt x="37" y="23"/>
                    </a:cubicBezTo>
                    <a:cubicBezTo>
                      <a:pt x="37" y="20"/>
                      <a:pt x="32" y="19"/>
                      <a:pt x="33" y="15"/>
                    </a:cubicBezTo>
                    <a:cubicBezTo>
                      <a:pt x="33" y="13"/>
                      <a:pt x="36" y="13"/>
                      <a:pt x="38" y="11"/>
                    </a:cubicBezTo>
                    <a:cubicBezTo>
                      <a:pt x="40" y="10"/>
                      <a:pt x="41" y="8"/>
                      <a:pt x="42" y="8"/>
                    </a:cubicBezTo>
                    <a:cubicBezTo>
                      <a:pt x="44" y="8"/>
                      <a:pt x="45" y="10"/>
                      <a:pt x="46" y="11"/>
                    </a:cubicBezTo>
                    <a:cubicBezTo>
                      <a:pt x="48" y="14"/>
                      <a:pt x="49" y="17"/>
                      <a:pt x="50" y="20"/>
                    </a:cubicBezTo>
                    <a:cubicBezTo>
                      <a:pt x="51" y="21"/>
                      <a:pt x="50" y="23"/>
                      <a:pt x="51" y="24"/>
                    </a:cubicBezTo>
                    <a:cubicBezTo>
                      <a:pt x="52" y="25"/>
                      <a:pt x="54" y="23"/>
                      <a:pt x="54" y="24"/>
                    </a:cubicBezTo>
                    <a:cubicBezTo>
                      <a:pt x="56" y="25"/>
                      <a:pt x="56" y="28"/>
                      <a:pt x="58" y="30"/>
                    </a:cubicBezTo>
                    <a:cubicBezTo>
                      <a:pt x="58" y="31"/>
                      <a:pt x="61" y="30"/>
                      <a:pt x="61" y="29"/>
                    </a:cubicBezTo>
                    <a:cubicBezTo>
                      <a:pt x="60" y="23"/>
                      <a:pt x="55" y="19"/>
                      <a:pt x="54" y="13"/>
                    </a:cubicBezTo>
                    <a:cubicBezTo>
                      <a:pt x="54" y="9"/>
                      <a:pt x="55" y="4"/>
                      <a:pt x="56" y="1"/>
                    </a:cubicBezTo>
                    <a:cubicBezTo>
                      <a:pt x="57" y="0"/>
                      <a:pt x="59" y="0"/>
                      <a:pt x="60" y="1"/>
                    </a:cubicBezTo>
                    <a:cubicBezTo>
                      <a:pt x="62" y="3"/>
                      <a:pt x="62" y="8"/>
                      <a:pt x="65" y="10"/>
                    </a:cubicBezTo>
                    <a:cubicBezTo>
                      <a:pt x="67" y="11"/>
                      <a:pt x="66" y="5"/>
                      <a:pt x="67" y="5"/>
                    </a:cubicBezTo>
                    <a:cubicBezTo>
                      <a:pt x="70" y="5"/>
                      <a:pt x="74" y="7"/>
                      <a:pt x="75" y="9"/>
                    </a:cubicBezTo>
                    <a:cubicBezTo>
                      <a:pt x="77" y="13"/>
                      <a:pt x="74" y="17"/>
                      <a:pt x="75" y="20"/>
                    </a:cubicBezTo>
                    <a:cubicBezTo>
                      <a:pt x="76" y="21"/>
                      <a:pt x="78" y="21"/>
                      <a:pt x="78" y="20"/>
                    </a:cubicBezTo>
                    <a:cubicBezTo>
                      <a:pt x="79" y="18"/>
                      <a:pt x="76" y="13"/>
                      <a:pt x="78" y="12"/>
                    </a:cubicBezTo>
                    <a:cubicBezTo>
                      <a:pt x="81" y="11"/>
                      <a:pt x="84" y="14"/>
                      <a:pt x="86" y="17"/>
                    </a:cubicBezTo>
                    <a:cubicBezTo>
                      <a:pt x="87" y="17"/>
                      <a:pt x="84" y="20"/>
                      <a:pt x="85" y="20"/>
                    </a:cubicBezTo>
                    <a:cubicBezTo>
                      <a:pt x="88" y="22"/>
                      <a:pt x="93" y="20"/>
                      <a:pt x="96" y="22"/>
                    </a:cubicBezTo>
                    <a:cubicBezTo>
                      <a:pt x="98" y="23"/>
                      <a:pt x="97" y="28"/>
                      <a:pt x="99" y="28"/>
                    </a:cubicBezTo>
                    <a:cubicBezTo>
                      <a:pt x="102" y="29"/>
                      <a:pt x="105" y="28"/>
                      <a:pt x="108" y="31"/>
                    </a:cubicBezTo>
                    <a:cubicBezTo>
                      <a:pt x="109" y="33"/>
                      <a:pt x="112" y="30"/>
                      <a:pt x="114" y="3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2" name="Freeform 618"/>
              <p:cNvSpPr>
                <a:spLocks noChangeAspect="1"/>
              </p:cNvSpPr>
              <p:nvPr/>
            </p:nvSpPr>
            <p:spPr bwMode="auto">
              <a:xfrm>
                <a:off x="4922838" y="2182812"/>
                <a:ext cx="46037" cy="25400"/>
              </a:xfrm>
              <a:custGeom>
                <a:avLst/>
                <a:gdLst>
                  <a:gd name="T0" fmla="*/ 37042 w 24"/>
                  <a:gd name="T1" fmla="*/ 0 h 12"/>
                  <a:gd name="T2" fmla="*/ 42598 w 24"/>
                  <a:gd name="T3" fmla="*/ 1984 h 12"/>
                  <a:gd name="T4" fmla="*/ 38894 w 24"/>
                  <a:gd name="T5" fmla="*/ 17860 h 12"/>
                  <a:gd name="T6" fmla="*/ 18521 w 24"/>
                  <a:gd name="T7" fmla="*/ 21829 h 12"/>
                  <a:gd name="T8" fmla="*/ 11113 w 24"/>
                  <a:gd name="T9" fmla="*/ 19844 h 12"/>
                  <a:gd name="T10" fmla="*/ 1852 w 24"/>
                  <a:gd name="T11" fmla="*/ 5953 h 12"/>
                  <a:gd name="T12" fmla="*/ 9260 w 24"/>
                  <a:gd name="T13" fmla="*/ 3969 h 12"/>
                  <a:gd name="T14" fmla="*/ 37042 w 24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0" y="0"/>
                    </a:moveTo>
                    <a:cubicBezTo>
                      <a:pt x="21" y="0"/>
                      <a:pt x="23" y="0"/>
                      <a:pt x="23" y="1"/>
                    </a:cubicBezTo>
                    <a:cubicBezTo>
                      <a:pt x="24" y="4"/>
                      <a:pt x="23" y="8"/>
                      <a:pt x="21" y="9"/>
                    </a:cubicBezTo>
                    <a:cubicBezTo>
                      <a:pt x="18" y="12"/>
                      <a:pt x="14" y="11"/>
                      <a:pt x="10" y="11"/>
                    </a:cubicBezTo>
                    <a:cubicBezTo>
                      <a:pt x="8" y="11"/>
                      <a:pt x="6" y="12"/>
                      <a:pt x="6" y="10"/>
                    </a:cubicBezTo>
                    <a:cubicBezTo>
                      <a:pt x="6" y="7"/>
                      <a:pt x="2" y="5"/>
                      <a:pt x="1" y="3"/>
                    </a:cubicBezTo>
                    <a:cubicBezTo>
                      <a:pt x="0" y="2"/>
                      <a:pt x="3" y="2"/>
                      <a:pt x="5" y="2"/>
                    </a:cubicBezTo>
                    <a:cubicBezTo>
                      <a:pt x="10" y="1"/>
                      <a:pt x="15" y="0"/>
                      <a:pt x="2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3" name="Freeform 619"/>
              <p:cNvSpPr>
                <a:spLocks noChangeAspect="1"/>
              </p:cNvSpPr>
              <p:nvPr/>
            </p:nvSpPr>
            <p:spPr bwMode="auto">
              <a:xfrm>
                <a:off x="4937125" y="2197100"/>
                <a:ext cx="85725" cy="60325"/>
              </a:xfrm>
              <a:custGeom>
                <a:avLst/>
                <a:gdLst>
                  <a:gd name="T0" fmla="*/ 44337 w 42"/>
                  <a:gd name="T1" fmla="*/ 1905 h 30"/>
                  <a:gd name="T2" fmla="*/ 48192 w 42"/>
                  <a:gd name="T3" fmla="*/ 5715 h 30"/>
                  <a:gd name="T4" fmla="*/ 44337 w 42"/>
                  <a:gd name="T5" fmla="*/ 17145 h 30"/>
                  <a:gd name="T6" fmla="*/ 65541 w 42"/>
                  <a:gd name="T7" fmla="*/ 26670 h 30"/>
                  <a:gd name="T8" fmla="*/ 77108 w 42"/>
                  <a:gd name="T9" fmla="*/ 20955 h 30"/>
                  <a:gd name="T10" fmla="*/ 79035 w 42"/>
                  <a:gd name="T11" fmla="*/ 32385 h 30"/>
                  <a:gd name="T12" fmla="*/ 55903 w 42"/>
                  <a:gd name="T13" fmla="*/ 45720 h 30"/>
                  <a:gd name="T14" fmla="*/ 46265 w 42"/>
                  <a:gd name="T15" fmla="*/ 55245 h 30"/>
                  <a:gd name="T16" fmla="*/ 42409 w 42"/>
                  <a:gd name="T17" fmla="*/ 51435 h 30"/>
                  <a:gd name="T18" fmla="*/ 48192 w 42"/>
                  <a:gd name="T19" fmla="*/ 38100 h 30"/>
                  <a:gd name="T20" fmla="*/ 36626 w 42"/>
                  <a:gd name="T21" fmla="*/ 38100 h 30"/>
                  <a:gd name="T22" fmla="*/ 30843 w 42"/>
                  <a:gd name="T23" fmla="*/ 43815 h 30"/>
                  <a:gd name="T24" fmla="*/ 3855 w 42"/>
                  <a:gd name="T25" fmla="*/ 43815 h 30"/>
                  <a:gd name="T26" fmla="*/ 0 w 42"/>
                  <a:gd name="T27" fmla="*/ 34290 h 30"/>
                  <a:gd name="T28" fmla="*/ 7711 w 42"/>
                  <a:gd name="T29" fmla="*/ 20955 h 30"/>
                  <a:gd name="T30" fmla="*/ 1928 w 42"/>
                  <a:gd name="T31" fmla="*/ 13335 h 30"/>
                  <a:gd name="T32" fmla="*/ 5783 w 42"/>
                  <a:gd name="T33" fmla="*/ 11430 h 30"/>
                  <a:gd name="T34" fmla="*/ 23132 w 42"/>
                  <a:gd name="T35" fmla="*/ 11430 h 30"/>
                  <a:gd name="T36" fmla="*/ 36626 w 42"/>
                  <a:gd name="T37" fmla="*/ 0 h 30"/>
                  <a:gd name="T38" fmla="*/ 44337 w 42"/>
                  <a:gd name="T39" fmla="*/ 1905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" h="30">
                    <a:moveTo>
                      <a:pt x="23" y="1"/>
                    </a:moveTo>
                    <a:cubicBezTo>
                      <a:pt x="24" y="1"/>
                      <a:pt x="25" y="2"/>
                      <a:pt x="25" y="3"/>
                    </a:cubicBezTo>
                    <a:cubicBezTo>
                      <a:pt x="25" y="5"/>
                      <a:pt x="22" y="7"/>
                      <a:pt x="23" y="9"/>
                    </a:cubicBezTo>
                    <a:cubicBezTo>
                      <a:pt x="26" y="12"/>
                      <a:pt x="30" y="13"/>
                      <a:pt x="34" y="14"/>
                    </a:cubicBezTo>
                    <a:cubicBezTo>
                      <a:pt x="37" y="14"/>
                      <a:pt x="38" y="10"/>
                      <a:pt x="40" y="11"/>
                    </a:cubicBezTo>
                    <a:cubicBezTo>
                      <a:pt x="42" y="12"/>
                      <a:pt x="42" y="16"/>
                      <a:pt x="41" y="17"/>
                    </a:cubicBezTo>
                    <a:cubicBezTo>
                      <a:pt x="37" y="18"/>
                      <a:pt x="35" y="22"/>
                      <a:pt x="29" y="24"/>
                    </a:cubicBezTo>
                    <a:cubicBezTo>
                      <a:pt x="26" y="24"/>
                      <a:pt x="25" y="27"/>
                      <a:pt x="24" y="29"/>
                    </a:cubicBezTo>
                    <a:cubicBezTo>
                      <a:pt x="23" y="30"/>
                      <a:pt x="21" y="28"/>
                      <a:pt x="22" y="27"/>
                    </a:cubicBezTo>
                    <a:cubicBezTo>
                      <a:pt x="22" y="25"/>
                      <a:pt x="26" y="23"/>
                      <a:pt x="25" y="20"/>
                    </a:cubicBezTo>
                    <a:cubicBezTo>
                      <a:pt x="24" y="19"/>
                      <a:pt x="21" y="20"/>
                      <a:pt x="19" y="20"/>
                    </a:cubicBezTo>
                    <a:cubicBezTo>
                      <a:pt x="18" y="21"/>
                      <a:pt x="17" y="23"/>
                      <a:pt x="16" y="23"/>
                    </a:cubicBezTo>
                    <a:cubicBezTo>
                      <a:pt x="11" y="22"/>
                      <a:pt x="6" y="22"/>
                      <a:pt x="2" y="23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1" y="15"/>
                      <a:pt x="4" y="14"/>
                      <a:pt x="4" y="11"/>
                    </a:cubicBezTo>
                    <a:cubicBezTo>
                      <a:pt x="4" y="9"/>
                      <a:pt x="1" y="9"/>
                      <a:pt x="1" y="7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6" y="6"/>
                      <a:pt x="9" y="7"/>
                      <a:pt x="12" y="6"/>
                    </a:cubicBezTo>
                    <a:cubicBezTo>
                      <a:pt x="15" y="5"/>
                      <a:pt x="17" y="2"/>
                      <a:pt x="19" y="0"/>
                    </a:cubicBezTo>
                    <a:cubicBezTo>
                      <a:pt x="20" y="0"/>
                      <a:pt x="22" y="0"/>
                      <a:pt x="2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4" name="Freeform 620"/>
              <p:cNvSpPr>
                <a:spLocks noChangeAspect="1"/>
              </p:cNvSpPr>
              <p:nvPr/>
            </p:nvSpPr>
            <p:spPr bwMode="auto">
              <a:xfrm>
                <a:off x="4721225" y="2168525"/>
                <a:ext cx="33338" cy="39687"/>
              </a:xfrm>
              <a:custGeom>
                <a:avLst/>
                <a:gdLst>
                  <a:gd name="T0" fmla="*/ 0 w 17"/>
                  <a:gd name="T1" fmla="*/ 3843 h 19"/>
                  <a:gd name="T2" fmla="*/ 5603 w 17"/>
                  <a:gd name="T3" fmla="*/ 0 h 19"/>
                  <a:gd name="T4" fmla="*/ 22412 w 17"/>
                  <a:gd name="T5" fmla="*/ 23061 h 19"/>
                  <a:gd name="T6" fmla="*/ 29882 w 17"/>
                  <a:gd name="T7" fmla="*/ 32670 h 19"/>
                  <a:gd name="T8" fmla="*/ 24279 w 17"/>
                  <a:gd name="T9" fmla="*/ 34591 h 19"/>
                  <a:gd name="T10" fmla="*/ 7471 w 17"/>
                  <a:gd name="T11" fmla="*/ 19217 h 19"/>
                  <a:gd name="T12" fmla="*/ 0 w 17"/>
                  <a:gd name="T13" fmla="*/ 384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6" y="4"/>
                      <a:pt x="9" y="8"/>
                      <a:pt x="12" y="12"/>
                    </a:cubicBezTo>
                    <a:cubicBezTo>
                      <a:pt x="14" y="14"/>
                      <a:pt x="16" y="15"/>
                      <a:pt x="16" y="17"/>
                    </a:cubicBezTo>
                    <a:cubicBezTo>
                      <a:pt x="17" y="18"/>
                      <a:pt x="14" y="19"/>
                      <a:pt x="13" y="18"/>
                    </a:cubicBezTo>
                    <a:cubicBezTo>
                      <a:pt x="11" y="15"/>
                      <a:pt x="7" y="13"/>
                      <a:pt x="4" y="10"/>
                    </a:cubicBezTo>
                    <a:cubicBezTo>
                      <a:pt x="2" y="8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5" name="Freeform 621"/>
              <p:cNvSpPr>
                <a:spLocks noChangeAspect="1"/>
              </p:cNvSpPr>
              <p:nvPr/>
            </p:nvSpPr>
            <p:spPr bwMode="auto">
              <a:xfrm>
                <a:off x="4862513" y="2082800"/>
                <a:ext cx="203200" cy="77787"/>
              </a:xfrm>
              <a:custGeom>
                <a:avLst/>
                <a:gdLst>
                  <a:gd name="T0" fmla="*/ 191776 w 102"/>
                  <a:gd name="T1" fmla="*/ 30747 h 38"/>
                  <a:gd name="T2" fmla="*/ 191776 w 102"/>
                  <a:gd name="T3" fmla="*/ 24982 h 38"/>
                  <a:gd name="T4" fmla="*/ 168991 w 102"/>
                  <a:gd name="T5" fmla="*/ 19217 h 38"/>
                  <a:gd name="T6" fmla="*/ 150003 w 102"/>
                  <a:gd name="T7" fmla="*/ 11530 h 38"/>
                  <a:gd name="T8" fmla="*/ 136712 w 102"/>
                  <a:gd name="T9" fmla="*/ 9609 h 38"/>
                  <a:gd name="T10" fmla="*/ 125319 w 102"/>
                  <a:gd name="T11" fmla="*/ 17295 h 38"/>
                  <a:gd name="T12" fmla="*/ 113926 w 102"/>
                  <a:gd name="T13" fmla="*/ 19217 h 38"/>
                  <a:gd name="T14" fmla="*/ 113926 w 102"/>
                  <a:gd name="T15" fmla="*/ 11530 h 38"/>
                  <a:gd name="T16" fmla="*/ 104433 w 102"/>
                  <a:gd name="T17" fmla="*/ 0 h 38"/>
                  <a:gd name="T18" fmla="*/ 102534 w 102"/>
                  <a:gd name="T19" fmla="*/ 7687 h 38"/>
                  <a:gd name="T20" fmla="*/ 98736 w 102"/>
                  <a:gd name="T21" fmla="*/ 7687 h 38"/>
                  <a:gd name="T22" fmla="*/ 102534 w 102"/>
                  <a:gd name="T23" fmla="*/ 26904 h 38"/>
                  <a:gd name="T24" fmla="*/ 94939 w 102"/>
                  <a:gd name="T25" fmla="*/ 26904 h 38"/>
                  <a:gd name="T26" fmla="*/ 85445 w 102"/>
                  <a:gd name="T27" fmla="*/ 15374 h 38"/>
                  <a:gd name="T28" fmla="*/ 64558 w 102"/>
                  <a:gd name="T29" fmla="*/ 15374 h 38"/>
                  <a:gd name="T30" fmla="*/ 53166 w 102"/>
                  <a:gd name="T31" fmla="*/ 3843 h 38"/>
                  <a:gd name="T32" fmla="*/ 41773 w 102"/>
                  <a:gd name="T33" fmla="*/ 3843 h 38"/>
                  <a:gd name="T34" fmla="*/ 49368 w 102"/>
                  <a:gd name="T35" fmla="*/ 23061 h 38"/>
                  <a:gd name="T36" fmla="*/ 34178 w 102"/>
                  <a:gd name="T37" fmla="*/ 13452 h 38"/>
                  <a:gd name="T38" fmla="*/ 28482 w 102"/>
                  <a:gd name="T39" fmla="*/ 7687 h 38"/>
                  <a:gd name="T40" fmla="*/ 32279 w 102"/>
                  <a:gd name="T41" fmla="*/ 23061 h 38"/>
                  <a:gd name="T42" fmla="*/ 22785 w 102"/>
                  <a:gd name="T43" fmla="*/ 13452 h 38"/>
                  <a:gd name="T44" fmla="*/ 7595 w 102"/>
                  <a:gd name="T45" fmla="*/ 11530 h 38"/>
                  <a:gd name="T46" fmla="*/ 0 w 102"/>
                  <a:gd name="T47" fmla="*/ 13452 h 38"/>
                  <a:gd name="T48" fmla="*/ 18988 w 102"/>
                  <a:gd name="T49" fmla="*/ 21139 h 38"/>
                  <a:gd name="T50" fmla="*/ 17089 w 102"/>
                  <a:gd name="T51" fmla="*/ 26904 h 38"/>
                  <a:gd name="T52" fmla="*/ 28482 w 102"/>
                  <a:gd name="T53" fmla="*/ 28826 h 38"/>
                  <a:gd name="T54" fmla="*/ 28482 w 102"/>
                  <a:gd name="T55" fmla="*/ 30747 h 38"/>
                  <a:gd name="T56" fmla="*/ 17089 w 102"/>
                  <a:gd name="T57" fmla="*/ 34591 h 38"/>
                  <a:gd name="T58" fmla="*/ 26583 w 102"/>
                  <a:gd name="T59" fmla="*/ 40356 h 38"/>
                  <a:gd name="T60" fmla="*/ 41773 w 102"/>
                  <a:gd name="T61" fmla="*/ 40356 h 38"/>
                  <a:gd name="T62" fmla="*/ 62660 w 102"/>
                  <a:gd name="T63" fmla="*/ 36513 h 38"/>
                  <a:gd name="T64" fmla="*/ 91141 w 102"/>
                  <a:gd name="T65" fmla="*/ 36513 h 38"/>
                  <a:gd name="T66" fmla="*/ 91141 w 102"/>
                  <a:gd name="T67" fmla="*/ 42278 h 38"/>
                  <a:gd name="T68" fmla="*/ 68356 w 102"/>
                  <a:gd name="T69" fmla="*/ 44199 h 38"/>
                  <a:gd name="T70" fmla="*/ 64558 w 102"/>
                  <a:gd name="T71" fmla="*/ 48043 h 38"/>
                  <a:gd name="T72" fmla="*/ 51267 w 102"/>
                  <a:gd name="T73" fmla="*/ 44199 h 38"/>
                  <a:gd name="T74" fmla="*/ 51267 w 102"/>
                  <a:gd name="T75" fmla="*/ 48043 h 38"/>
                  <a:gd name="T76" fmla="*/ 66457 w 102"/>
                  <a:gd name="T77" fmla="*/ 51886 h 38"/>
                  <a:gd name="T78" fmla="*/ 72153 w 102"/>
                  <a:gd name="T79" fmla="*/ 61495 h 38"/>
                  <a:gd name="T80" fmla="*/ 104433 w 102"/>
                  <a:gd name="T81" fmla="*/ 57651 h 38"/>
                  <a:gd name="T82" fmla="*/ 106331 w 102"/>
                  <a:gd name="T83" fmla="*/ 65338 h 38"/>
                  <a:gd name="T84" fmla="*/ 131015 w 102"/>
                  <a:gd name="T85" fmla="*/ 71103 h 38"/>
                  <a:gd name="T86" fmla="*/ 148104 w 102"/>
                  <a:gd name="T87" fmla="*/ 55730 h 38"/>
                  <a:gd name="T88" fmla="*/ 163295 w 102"/>
                  <a:gd name="T89" fmla="*/ 55730 h 38"/>
                  <a:gd name="T90" fmla="*/ 170890 w 102"/>
                  <a:gd name="T91" fmla="*/ 42278 h 38"/>
                  <a:gd name="T92" fmla="*/ 191776 w 102"/>
                  <a:gd name="T93" fmla="*/ 30747 h 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38">
                    <a:moveTo>
                      <a:pt x="101" y="16"/>
                    </a:moveTo>
                    <a:cubicBezTo>
                      <a:pt x="102" y="16"/>
                      <a:pt x="102" y="13"/>
                      <a:pt x="101" y="13"/>
                    </a:cubicBezTo>
                    <a:cubicBezTo>
                      <a:pt x="97" y="11"/>
                      <a:pt x="93" y="11"/>
                      <a:pt x="89" y="10"/>
                    </a:cubicBezTo>
                    <a:cubicBezTo>
                      <a:pt x="86" y="9"/>
                      <a:pt x="82" y="7"/>
                      <a:pt x="79" y="6"/>
                    </a:cubicBezTo>
                    <a:cubicBezTo>
                      <a:pt x="76" y="6"/>
                      <a:pt x="74" y="4"/>
                      <a:pt x="72" y="5"/>
                    </a:cubicBezTo>
                    <a:cubicBezTo>
                      <a:pt x="69" y="6"/>
                      <a:pt x="68" y="8"/>
                      <a:pt x="66" y="9"/>
                    </a:cubicBezTo>
                    <a:cubicBezTo>
                      <a:pt x="65" y="10"/>
                      <a:pt x="62" y="11"/>
                      <a:pt x="60" y="10"/>
                    </a:cubicBezTo>
                    <a:cubicBezTo>
                      <a:pt x="59" y="10"/>
                      <a:pt x="60" y="8"/>
                      <a:pt x="60" y="6"/>
                    </a:cubicBezTo>
                    <a:cubicBezTo>
                      <a:pt x="58" y="4"/>
                      <a:pt x="57" y="1"/>
                      <a:pt x="55" y="0"/>
                    </a:cubicBezTo>
                    <a:cubicBezTo>
                      <a:pt x="54" y="0"/>
                      <a:pt x="55" y="3"/>
                      <a:pt x="54" y="4"/>
                    </a:cubicBezTo>
                    <a:cubicBezTo>
                      <a:pt x="54" y="5"/>
                      <a:pt x="52" y="4"/>
                      <a:pt x="52" y="4"/>
                    </a:cubicBezTo>
                    <a:cubicBezTo>
                      <a:pt x="52" y="8"/>
                      <a:pt x="54" y="11"/>
                      <a:pt x="54" y="14"/>
                    </a:cubicBezTo>
                    <a:cubicBezTo>
                      <a:pt x="53" y="15"/>
                      <a:pt x="51" y="15"/>
                      <a:pt x="50" y="14"/>
                    </a:cubicBezTo>
                    <a:cubicBezTo>
                      <a:pt x="48" y="13"/>
                      <a:pt x="47" y="9"/>
                      <a:pt x="45" y="8"/>
                    </a:cubicBezTo>
                    <a:cubicBezTo>
                      <a:pt x="42" y="7"/>
                      <a:pt x="38" y="9"/>
                      <a:pt x="34" y="8"/>
                    </a:cubicBezTo>
                    <a:cubicBezTo>
                      <a:pt x="32" y="7"/>
                      <a:pt x="31" y="4"/>
                      <a:pt x="28" y="2"/>
                    </a:cubicBezTo>
                    <a:cubicBezTo>
                      <a:pt x="26" y="2"/>
                      <a:pt x="23" y="1"/>
                      <a:pt x="22" y="2"/>
                    </a:cubicBezTo>
                    <a:cubicBezTo>
                      <a:pt x="22" y="6"/>
                      <a:pt x="28" y="9"/>
                      <a:pt x="26" y="12"/>
                    </a:cubicBezTo>
                    <a:cubicBezTo>
                      <a:pt x="24" y="14"/>
                      <a:pt x="21" y="8"/>
                      <a:pt x="18" y="7"/>
                    </a:cubicBezTo>
                    <a:cubicBezTo>
                      <a:pt x="17" y="6"/>
                      <a:pt x="16" y="3"/>
                      <a:pt x="15" y="4"/>
                    </a:cubicBezTo>
                    <a:cubicBezTo>
                      <a:pt x="15" y="7"/>
                      <a:pt x="19" y="10"/>
                      <a:pt x="17" y="12"/>
                    </a:cubicBezTo>
                    <a:cubicBezTo>
                      <a:pt x="15" y="14"/>
                      <a:pt x="14" y="8"/>
                      <a:pt x="12" y="7"/>
                    </a:cubicBezTo>
                    <a:cubicBezTo>
                      <a:pt x="10" y="6"/>
                      <a:pt x="7" y="7"/>
                      <a:pt x="4" y="6"/>
                    </a:cubicBezTo>
                    <a:cubicBezTo>
                      <a:pt x="3" y="6"/>
                      <a:pt x="0" y="6"/>
                      <a:pt x="0" y="7"/>
                    </a:cubicBezTo>
                    <a:cubicBezTo>
                      <a:pt x="3" y="9"/>
                      <a:pt x="7" y="9"/>
                      <a:pt x="10" y="11"/>
                    </a:cubicBezTo>
                    <a:cubicBezTo>
                      <a:pt x="11" y="12"/>
                      <a:pt x="8" y="13"/>
                      <a:pt x="9" y="14"/>
                    </a:cubicBezTo>
                    <a:cubicBezTo>
                      <a:pt x="10" y="15"/>
                      <a:pt x="13" y="14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3" y="17"/>
                      <a:pt x="9" y="16"/>
                      <a:pt x="9" y="18"/>
                    </a:cubicBezTo>
                    <a:cubicBezTo>
                      <a:pt x="8" y="20"/>
                      <a:pt x="12" y="21"/>
                      <a:pt x="14" y="21"/>
                    </a:cubicBezTo>
                    <a:cubicBezTo>
                      <a:pt x="17" y="22"/>
                      <a:pt x="19" y="22"/>
                      <a:pt x="22" y="21"/>
                    </a:cubicBezTo>
                    <a:cubicBezTo>
                      <a:pt x="26" y="21"/>
                      <a:pt x="29" y="20"/>
                      <a:pt x="33" y="19"/>
                    </a:cubicBezTo>
                    <a:cubicBezTo>
                      <a:pt x="38" y="19"/>
                      <a:pt x="43" y="18"/>
                      <a:pt x="48" y="19"/>
                    </a:cubicBezTo>
                    <a:cubicBezTo>
                      <a:pt x="49" y="19"/>
                      <a:pt x="49" y="22"/>
                      <a:pt x="48" y="22"/>
                    </a:cubicBezTo>
                    <a:cubicBezTo>
                      <a:pt x="44" y="24"/>
                      <a:pt x="40" y="22"/>
                      <a:pt x="36" y="23"/>
                    </a:cubicBezTo>
                    <a:cubicBezTo>
                      <a:pt x="35" y="23"/>
                      <a:pt x="35" y="25"/>
                      <a:pt x="34" y="25"/>
                    </a:cubicBezTo>
                    <a:cubicBezTo>
                      <a:pt x="32" y="25"/>
                      <a:pt x="30" y="23"/>
                      <a:pt x="27" y="23"/>
                    </a:cubicBezTo>
                    <a:cubicBezTo>
                      <a:pt x="27" y="23"/>
                      <a:pt x="26" y="25"/>
                      <a:pt x="27" y="25"/>
                    </a:cubicBezTo>
                    <a:cubicBezTo>
                      <a:pt x="30" y="27"/>
                      <a:pt x="33" y="25"/>
                      <a:pt x="35" y="27"/>
                    </a:cubicBezTo>
                    <a:cubicBezTo>
                      <a:pt x="37" y="28"/>
                      <a:pt x="36" y="32"/>
                      <a:pt x="38" y="32"/>
                    </a:cubicBezTo>
                    <a:cubicBezTo>
                      <a:pt x="44" y="33"/>
                      <a:pt x="49" y="29"/>
                      <a:pt x="55" y="30"/>
                    </a:cubicBezTo>
                    <a:cubicBezTo>
                      <a:pt x="56" y="30"/>
                      <a:pt x="55" y="34"/>
                      <a:pt x="56" y="34"/>
                    </a:cubicBezTo>
                    <a:cubicBezTo>
                      <a:pt x="60" y="36"/>
                      <a:pt x="65" y="38"/>
                      <a:pt x="69" y="37"/>
                    </a:cubicBezTo>
                    <a:cubicBezTo>
                      <a:pt x="73" y="36"/>
                      <a:pt x="74" y="31"/>
                      <a:pt x="78" y="29"/>
                    </a:cubicBezTo>
                    <a:cubicBezTo>
                      <a:pt x="80" y="28"/>
                      <a:pt x="84" y="31"/>
                      <a:pt x="86" y="29"/>
                    </a:cubicBezTo>
                    <a:cubicBezTo>
                      <a:pt x="88" y="28"/>
                      <a:pt x="87" y="24"/>
                      <a:pt x="90" y="22"/>
                    </a:cubicBezTo>
                    <a:cubicBezTo>
                      <a:pt x="93" y="19"/>
                      <a:pt x="98" y="19"/>
                      <a:pt x="101" y="1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6" name="Freeform 622"/>
              <p:cNvSpPr>
                <a:spLocks noChangeAspect="1"/>
              </p:cNvSpPr>
              <p:nvPr/>
            </p:nvSpPr>
            <p:spPr bwMode="auto">
              <a:xfrm>
                <a:off x="5156200" y="2101850"/>
                <a:ext cx="38100" cy="9525"/>
              </a:xfrm>
              <a:custGeom>
                <a:avLst/>
                <a:gdLst>
                  <a:gd name="T0" fmla="*/ 1940 w 18"/>
                  <a:gd name="T1" fmla="*/ 3810 h 5"/>
                  <a:gd name="T2" fmla="*/ 1940 w 18"/>
                  <a:gd name="T3" fmla="*/ 7620 h 5"/>
                  <a:gd name="T4" fmla="*/ 25224 w 18"/>
                  <a:gd name="T5" fmla="*/ 5715 h 5"/>
                  <a:gd name="T6" fmla="*/ 32985 w 18"/>
                  <a:gd name="T7" fmla="*/ 3810 h 5"/>
                  <a:gd name="T8" fmla="*/ 32985 w 18"/>
                  <a:gd name="T9" fmla="*/ 0 h 5"/>
                  <a:gd name="T10" fmla="*/ 9701 w 18"/>
                  <a:gd name="T11" fmla="*/ 3810 h 5"/>
                  <a:gd name="T12" fmla="*/ 1940 w 18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" y="2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5" y="5"/>
                      <a:pt x="9" y="3"/>
                      <a:pt x="13" y="3"/>
                    </a:cubicBezTo>
                    <a:cubicBezTo>
                      <a:pt x="14" y="3"/>
                      <a:pt x="16" y="3"/>
                      <a:pt x="17" y="2"/>
                    </a:cubicBezTo>
                    <a:cubicBezTo>
                      <a:pt x="18" y="2"/>
                      <a:pt x="17" y="0"/>
                      <a:pt x="17" y="0"/>
                    </a:cubicBezTo>
                    <a:cubicBezTo>
                      <a:pt x="13" y="0"/>
                      <a:pt x="9" y="1"/>
                      <a:pt x="5" y="2"/>
                    </a:cubicBezTo>
                    <a:cubicBezTo>
                      <a:pt x="3" y="2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7" name="Freeform 623"/>
              <p:cNvSpPr>
                <a:spLocks noChangeAspect="1"/>
              </p:cNvSpPr>
              <p:nvPr/>
            </p:nvSpPr>
            <p:spPr bwMode="auto">
              <a:xfrm>
                <a:off x="5080000" y="2163762"/>
                <a:ext cx="42863" cy="9525"/>
              </a:xfrm>
              <a:custGeom>
                <a:avLst/>
                <a:gdLst>
                  <a:gd name="T0" fmla="*/ 1965 w 21"/>
                  <a:gd name="T1" fmla="*/ 1905 h 5"/>
                  <a:gd name="T2" fmla="*/ 5896 w 21"/>
                  <a:gd name="T3" fmla="*/ 7620 h 5"/>
                  <a:gd name="T4" fmla="*/ 19655 w 21"/>
                  <a:gd name="T5" fmla="*/ 3810 h 5"/>
                  <a:gd name="T6" fmla="*/ 35379 w 21"/>
                  <a:gd name="T7" fmla="*/ 9525 h 5"/>
                  <a:gd name="T8" fmla="*/ 41275 w 21"/>
                  <a:gd name="T9" fmla="*/ 5715 h 5"/>
                  <a:gd name="T10" fmla="*/ 37344 w 21"/>
                  <a:gd name="T11" fmla="*/ 3810 h 5"/>
                  <a:gd name="T12" fmla="*/ 27517 w 21"/>
                  <a:gd name="T13" fmla="*/ 0 h 5"/>
                  <a:gd name="T14" fmla="*/ 7862 w 21"/>
                  <a:gd name="T15" fmla="*/ 1905 h 5"/>
                  <a:gd name="T16" fmla="*/ 1965 w 21"/>
                  <a:gd name="T17" fmla="*/ 190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5">
                    <a:moveTo>
                      <a:pt x="1" y="1"/>
                    </a:moveTo>
                    <a:cubicBezTo>
                      <a:pt x="0" y="3"/>
                      <a:pt x="2" y="4"/>
                      <a:pt x="3" y="4"/>
                    </a:cubicBezTo>
                    <a:cubicBezTo>
                      <a:pt x="6" y="5"/>
                      <a:pt x="8" y="2"/>
                      <a:pt x="10" y="2"/>
                    </a:cubicBezTo>
                    <a:cubicBezTo>
                      <a:pt x="13" y="3"/>
                      <a:pt x="15" y="5"/>
                      <a:pt x="18" y="5"/>
                    </a:cubicBezTo>
                    <a:cubicBezTo>
                      <a:pt x="19" y="5"/>
                      <a:pt x="21" y="4"/>
                      <a:pt x="21" y="3"/>
                    </a:cubicBezTo>
                    <a:cubicBezTo>
                      <a:pt x="21" y="2"/>
                      <a:pt x="19" y="2"/>
                      <a:pt x="19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0" y="0"/>
                      <a:pt x="7" y="1"/>
                      <a:pt x="4" y="1"/>
                    </a:cubicBezTo>
                    <a:cubicBezTo>
                      <a:pt x="3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8" name="Freeform 624"/>
              <p:cNvSpPr>
                <a:spLocks noChangeAspect="1"/>
              </p:cNvSpPr>
              <p:nvPr/>
            </p:nvSpPr>
            <p:spPr bwMode="auto">
              <a:xfrm>
                <a:off x="7729538" y="3167062"/>
                <a:ext cx="22225" cy="20638"/>
              </a:xfrm>
              <a:custGeom>
                <a:avLst/>
                <a:gdLst>
                  <a:gd name="T0" fmla="*/ 20373 w 12"/>
                  <a:gd name="T1" fmla="*/ 3810 h 10"/>
                  <a:gd name="T2" fmla="*/ 16669 w 12"/>
                  <a:gd name="T3" fmla="*/ 15240 h 10"/>
                  <a:gd name="T4" fmla="*/ 3704 w 12"/>
                  <a:gd name="T5" fmla="*/ 15240 h 10"/>
                  <a:gd name="T6" fmla="*/ 9260 w 12"/>
                  <a:gd name="T7" fmla="*/ 1905 h 10"/>
                  <a:gd name="T8" fmla="*/ 20373 w 12"/>
                  <a:gd name="T9" fmla="*/ 38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1" y="2"/>
                    </a:moveTo>
                    <a:cubicBezTo>
                      <a:pt x="12" y="4"/>
                      <a:pt x="11" y="7"/>
                      <a:pt x="9" y="8"/>
                    </a:cubicBezTo>
                    <a:cubicBezTo>
                      <a:pt x="7" y="9"/>
                      <a:pt x="3" y="10"/>
                      <a:pt x="2" y="8"/>
                    </a:cubicBezTo>
                    <a:cubicBezTo>
                      <a:pt x="0" y="6"/>
                      <a:pt x="3" y="2"/>
                      <a:pt x="5" y="1"/>
                    </a:cubicBezTo>
                    <a:cubicBezTo>
                      <a:pt x="7" y="0"/>
                      <a:pt x="10" y="0"/>
                      <a:pt x="1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89" name="Freeform 625"/>
              <p:cNvSpPr>
                <a:spLocks noChangeAspect="1"/>
              </p:cNvSpPr>
              <p:nvPr/>
            </p:nvSpPr>
            <p:spPr bwMode="auto">
              <a:xfrm>
                <a:off x="8302625" y="3022600"/>
                <a:ext cx="23813" cy="23812"/>
              </a:xfrm>
              <a:custGeom>
                <a:avLst/>
                <a:gdLst>
                  <a:gd name="T0" fmla="*/ 18521 w 12"/>
                  <a:gd name="T1" fmla="*/ 1832 h 13"/>
                  <a:gd name="T2" fmla="*/ 18521 w 12"/>
                  <a:gd name="T3" fmla="*/ 12822 h 13"/>
                  <a:gd name="T4" fmla="*/ 0 w 12"/>
                  <a:gd name="T5" fmla="*/ 21980 h 13"/>
                  <a:gd name="T6" fmla="*/ 3704 w 12"/>
                  <a:gd name="T7" fmla="*/ 5495 h 13"/>
                  <a:gd name="T8" fmla="*/ 18521 w 12"/>
                  <a:gd name="T9" fmla="*/ 18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0" y="1"/>
                    </a:moveTo>
                    <a:cubicBezTo>
                      <a:pt x="12" y="2"/>
                      <a:pt x="11" y="5"/>
                      <a:pt x="10" y="7"/>
                    </a:cubicBezTo>
                    <a:cubicBezTo>
                      <a:pt x="8" y="10"/>
                      <a:pt x="4" y="13"/>
                      <a:pt x="0" y="12"/>
                    </a:cubicBezTo>
                    <a:cubicBezTo>
                      <a:pt x="1" y="10"/>
                      <a:pt x="0" y="5"/>
                      <a:pt x="2" y="3"/>
                    </a:cubicBezTo>
                    <a:cubicBezTo>
                      <a:pt x="4" y="1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0" name="Freeform 626"/>
              <p:cNvSpPr>
                <a:spLocks noChangeAspect="1"/>
              </p:cNvSpPr>
              <p:nvPr/>
            </p:nvSpPr>
            <p:spPr bwMode="auto">
              <a:xfrm>
                <a:off x="5570538" y="2603500"/>
                <a:ext cx="41275" cy="34925"/>
              </a:xfrm>
              <a:custGeom>
                <a:avLst/>
                <a:gdLst>
                  <a:gd name="T0" fmla="*/ 34290 w 20"/>
                  <a:gd name="T1" fmla="*/ 9805 h 17"/>
                  <a:gd name="T2" fmla="*/ 38100 w 20"/>
                  <a:gd name="T3" fmla="*/ 13727 h 17"/>
                  <a:gd name="T4" fmla="*/ 30480 w 20"/>
                  <a:gd name="T5" fmla="*/ 23532 h 17"/>
                  <a:gd name="T6" fmla="*/ 11430 w 20"/>
                  <a:gd name="T7" fmla="*/ 33337 h 17"/>
                  <a:gd name="T8" fmla="*/ 3810 w 20"/>
                  <a:gd name="T9" fmla="*/ 31376 h 17"/>
                  <a:gd name="T10" fmla="*/ 0 w 20"/>
                  <a:gd name="T11" fmla="*/ 17649 h 17"/>
                  <a:gd name="T12" fmla="*/ 3810 w 20"/>
                  <a:gd name="T13" fmla="*/ 1961 h 17"/>
                  <a:gd name="T14" fmla="*/ 15240 w 20"/>
                  <a:gd name="T15" fmla="*/ 1961 h 17"/>
                  <a:gd name="T16" fmla="*/ 26670 w 20"/>
                  <a:gd name="T17" fmla="*/ 7844 h 17"/>
                  <a:gd name="T18" fmla="*/ 34290 w 20"/>
                  <a:gd name="T19" fmla="*/ 980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18" y="5"/>
                    </a:moveTo>
                    <a:cubicBezTo>
                      <a:pt x="19" y="6"/>
                      <a:pt x="20" y="6"/>
                      <a:pt x="20" y="7"/>
                    </a:cubicBezTo>
                    <a:cubicBezTo>
                      <a:pt x="19" y="9"/>
                      <a:pt x="17" y="11"/>
                      <a:pt x="16" y="12"/>
                    </a:cubicBezTo>
                    <a:cubicBezTo>
                      <a:pt x="13" y="14"/>
                      <a:pt x="10" y="16"/>
                      <a:pt x="6" y="17"/>
                    </a:cubicBezTo>
                    <a:cubicBezTo>
                      <a:pt x="5" y="17"/>
                      <a:pt x="3" y="17"/>
                      <a:pt x="2" y="16"/>
                    </a:cubicBezTo>
                    <a:cubicBezTo>
                      <a:pt x="0" y="14"/>
                      <a:pt x="0" y="12"/>
                      <a:pt x="0" y="9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1"/>
                    </a:cubicBezTo>
                    <a:cubicBezTo>
                      <a:pt x="10" y="1"/>
                      <a:pt x="12" y="3"/>
                      <a:pt x="14" y="4"/>
                    </a:cubicBezTo>
                    <a:cubicBezTo>
                      <a:pt x="15" y="4"/>
                      <a:pt x="17" y="4"/>
                      <a:pt x="18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1" name="Freeform 627"/>
              <p:cNvSpPr>
                <a:spLocks noChangeAspect="1"/>
              </p:cNvSpPr>
              <p:nvPr/>
            </p:nvSpPr>
            <p:spPr bwMode="auto">
              <a:xfrm>
                <a:off x="5788025" y="2554287"/>
                <a:ext cx="49213" cy="39688"/>
              </a:xfrm>
              <a:custGeom>
                <a:avLst/>
                <a:gdLst>
                  <a:gd name="T0" fmla="*/ 13335 w 25"/>
                  <a:gd name="T1" fmla="*/ 1905 h 20"/>
                  <a:gd name="T2" fmla="*/ 34290 w 25"/>
                  <a:gd name="T3" fmla="*/ 19050 h 20"/>
                  <a:gd name="T4" fmla="*/ 40005 w 25"/>
                  <a:gd name="T5" fmla="*/ 19050 h 20"/>
                  <a:gd name="T6" fmla="*/ 47625 w 25"/>
                  <a:gd name="T7" fmla="*/ 28575 h 20"/>
                  <a:gd name="T8" fmla="*/ 45720 w 25"/>
                  <a:gd name="T9" fmla="*/ 32385 h 20"/>
                  <a:gd name="T10" fmla="*/ 32385 w 25"/>
                  <a:gd name="T11" fmla="*/ 36195 h 20"/>
                  <a:gd name="T12" fmla="*/ 22860 w 25"/>
                  <a:gd name="T13" fmla="*/ 26670 h 20"/>
                  <a:gd name="T14" fmla="*/ 13335 w 25"/>
                  <a:gd name="T15" fmla="*/ 26670 h 20"/>
                  <a:gd name="T16" fmla="*/ 1905 w 25"/>
                  <a:gd name="T17" fmla="*/ 15240 h 20"/>
                  <a:gd name="T18" fmla="*/ 1905 w 25"/>
                  <a:gd name="T19" fmla="*/ 5715 h 20"/>
                  <a:gd name="T20" fmla="*/ 7620 w 25"/>
                  <a:gd name="T21" fmla="*/ 5715 h 20"/>
                  <a:gd name="T22" fmla="*/ 13335 w 25"/>
                  <a:gd name="T23" fmla="*/ 1905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20">
                    <a:moveTo>
                      <a:pt x="7" y="1"/>
                    </a:moveTo>
                    <a:cubicBezTo>
                      <a:pt x="11" y="3"/>
                      <a:pt x="14" y="7"/>
                      <a:pt x="18" y="10"/>
                    </a:cubicBezTo>
                    <a:cubicBezTo>
                      <a:pt x="19" y="10"/>
                      <a:pt x="20" y="9"/>
                      <a:pt x="21" y="10"/>
                    </a:cubicBezTo>
                    <a:cubicBezTo>
                      <a:pt x="23" y="11"/>
                      <a:pt x="24" y="13"/>
                      <a:pt x="25" y="15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2" y="18"/>
                      <a:pt x="19" y="20"/>
                      <a:pt x="17" y="19"/>
                    </a:cubicBezTo>
                    <a:cubicBezTo>
                      <a:pt x="15" y="19"/>
                      <a:pt x="14" y="16"/>
                      <a:pt x="12" y="14"/>
                    </a:cubicBezTo>
                    <a:cubicBezTo>
                      <a:pt x="11" y="14"/>
                      <a:pt x="9" y="15"/>
                      <a:pt x="7" y="14"/>
                    </a:cubicBezTo>
                    <a:cubicBezTo>
                      <a:pt x="5" y="13"/>
                      <a:pt x="3" y="11"/>
                      <a:pt x="1" y="8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5" y="2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2" name="Freeform 628"/>
              <p:cNvSpPr>
                <a:spLocks noChangeAspect="1"/>
              </p:cNvSpPr>
              <p:nvPr/>
            </p:nvSpPr>
            <p:spPr bwMode="auto">
              <a:xfrm>
                <a:off x="5662613" y="2259012"/>
                <a:ext cx="311150" cy="173038"/>
              </a:xfrm>
              <a:custGeom>
                <a:avLst/>
                <a:gdLst>
                  <a:gd name="T0" fmla="*/ 291780 w 154"/>
                  <a:gd name="T1" fmla="*/ 24717 h 86"/>
                  <a:gd name="T2" fmla="*/ 270802 w 154"/>
                  <a:gd name="T3" fmla="*/ 39928 h 86"/>
                  <a:gd name="T4" fmla="*/ 202148 w 154"/>
                  <a:gd name="T5" fmla="*/ 60842 h 86"/>
                  <a:gd name="T6" fmla="*/ 190706 w 154"/>
                  <a:gd name="T7" fmla="*/ 58941 h 86"/>
                  <a:gd name="T8" fmla="*/ 177356 w 154"/>
                  <a:gd name="T9" fmla="*/ 68447 h 86"/>
                  <a:gd name="T10" fmla="*/ 165914 w 154"/>
                  <a:gd name="T11" fmla="*/ 74151 h 86"/>
                  <a:gd name="T12" fmla="*/ 150658 w 154"/>
                  <a:gd name="T13" fmla="*/ 87460 h 86"/>
                  <a:gd name="T14" fmla="*/ 131587 w 154"/>
                  <a:gd name="T15" fmla="*/ 87460 h 86"/>
                  <a:gd name="T16" fmla="*/ 131587 w 154"/>
                  <a:gd name="T17" fmla="*/ 96967 h 86"/>
                  <a:gd name="T18" fmla="*/ 116331 w 154"/>
                  <a:gd name="T19" fmla="*/ 104572 h 86"/>
                  <a:gd name="T20" fmla="*/ 102981 w 154"/>
                  <a:gd name="T21" fmla="*/ 104572 h 86"/>
                  <a:gd name="T22" fmla="*/ 97260 w 154"/>
                  <a:gd name="T23" fmla="*/ 121684 h 86"/>
                  <a:gd name="T24" fmla="*/ 89632 w 154"/>
                  <a:gd name="T25" fmla="*/ 134993 h 86"/>
                  <a:gd name="T26" fmla="*/ 80096 w 154"/>
                  <a:gd name="T27" fmla="*/ 129289 h 86"/>
                  <a:gd name="T28" fmla="*/ 80096 w 154"/>
                  <a:gd name="T29" fmla="*/ 134993 h 86"/>
                  <a:gd name="T30" fmla="*/ 85818 w 154"/>
                  <a:gd name="T31" fmla="*/ 146401 h 86"/>
                  <a:gd name="T32" fmla="*/ 72468 w 154"/>
                  <a:gd name="T33" fmla="*/ 144500 h 86"/>
                  <a:gd name="T34" fmla="*/ 78189 w 154"/>
                  <a:gd name="T35" fmla="*/ 154006 h 86"/>
                  <a:gd name="T36" fmla="*/ 61026 w 154"/>
                  <a:gd name="T37" fmla="*/ 163513 h 86"/>
                  <a:gd name="T38" fmla="*/ 41955 w 154"/>
                  <a:gd name="T39" fmla="*/ 155908 h 86"/>
                  <a:gd name="T40" fmla="*/ 19071 w 154"/>
                  <a:gd name="T41" fmla="*/ 155908 h 86"/>
                  <a:gd name="T42" fmla="*/ 11442 w 154"/>
                  <a:gd name="T43" fmla="*/ 155908 h 86"/>
                  <a:gd name="T44" fmla="*/ 20978 w 154"/>
                  <a:gd name="T45" fmla="*/ 148302 h 86"/>
                  <a:gd name="T46" fmla="*/ 1907 w 154"/>
                  <a:gd name="T47" fmla="*/ 150204 h 86"/>
                  <a:gd name="T48" fmla="*/ 15256 w 154"/>
                  <a:gd name="T49" fmla="*/ 136895 h 86"/>
                  <a:gd name="T50" fmla="*/ 26699 w 154"/>
                  <a:gd name="T51" fmla="*/ 127388 h 86"/>
                  <a:gd name="T52" fmla="*/ 38141 w 154"/>
                  <a:gd name="T53" fmla="*/ 131191 h 86"/>
                  <a:gd name="T54" fmla="*/ 28606 w 154"/>
                  <a:gd name="T55" fmla="*/ 121684 h 86"/>
                  <a:gd name="T56" fmla="*/ 49584 w 154"/>
                  <a:gd name="T57" fmla="*/ 115980 h 86"/>
                  <a:gd name="T58" fmla="*/ 32420 w 154"/>
                  <a:gd name="T59" fmla="*/ 110276 h 86"/>
                  <a:gd name="T60" fmla="*/ 49584 w 154"/>
                  <a:gd name="T61" fmla="*/ 104572 h 86"/>
                  <a:gd name="T62" fmla="*/ 40048 w 154"/>
                  <a:gd name="T63" fmla="*/ 100770 h 86"/>
                  <a:gd name="T64" fmla="*/ 40048 w 154"/>
                  <a:gd name="T65" fmla="*/ 95066 h 86"/>
                  <a:gd name="T66" fmla="*/ 28606 w 154"/>
                  <a:gd name="T67" fmla="*/ 83658 h 86"/>
                  <a:gd name="T68" fmla="*/ 34327 w 154"/>
                  <a:gd name="T69" fmla="*/ 83658 h 86"/>
                  <a:gd name="T70" fmla="*/ 40048 w 154"/>
                  <a:gd name="T71" fmla="*/ 89362 h 86"/>
                  <a:gd name="T72" fmla="*/ 55305 w 154"/>
                  <a:gd name="T73" fmla="*/ 83658 h 86"/>
                  <a:gd name="T74" fmla="*/ 72468 w 154"/>
                  <a:gd name="T75" fmla="*/ 83658 h 86"/>
                  <a:gd name="T76" fmla="*/ 76282 w 154"/>
                  <a:gd name="T77" fmla="*/ 72250 h 86"/>
                  <a:gd name="T78" fmla="*/ 76282 w 154"/>
                  <a:gd name="T79" fmla="*/ 62743 h 86"/>
                  <a:gd name="T80" fmla="*/ 91539 w 154"/>
                  <a:gd name="T81" fmla="*/ 64645 h 86"/>
                  <a:gd name="T82" fmla="*/ 97260 w 154"/>
                  <a:gd name="T83" fmla="*/ 55138 h 86"/>
                  <a:gd name="T84" fmla="*/ 116331 w 154"/>
                  <a:gd name="T85" fmla="*/ 49434 h 86"/>
                  <a:gd name="T86" fmla="*/ 122052 w 154"/>
                  <a:gd name="T87" fmla="*/ 45632 h 86"/>
                  <a:gd name="T88" fmla="*/ 129680 w 154"/>
                  <a:gd name="T89" fmla="*/ 47533 h 86"/>
                  <a:gd name="T90" fmla="*/ 131587 w 154"/>
                  <a:gd name="T91" fmla="*/ 39928 h 86"/>
                  <a:gd name="T92" fmla="*/ 162100 w 154"/>
                  <a:gd name="T93" fmla="*/ 39928 h 86"/>
                  <a:gd name="T94" fmla="*/ 165914 w 154"/>
                  <a:gd name="T95" fmla="*/ 43730 h 86"/>
                  <a:gd name="T96" fmla="*/ 173542 w 154"/>
                  <a:gd name="T97" fmla="*/ 38026 h 86"/>
                  <a:gd name="T98" fmla="*/ 190706 w 154"/>
                  <a:gd name="T99" fmla="*/ 36125 h 86"/>
                  <a:gd name="T100" fmla="*/ 207869 w 154"/>
                  <a:gd name="T101" fmla="*/ 36125 h 86"/>
                  <a:gd name="T102" fmla="*/ 213591 w 154"/>
                  <a:gd name="T103" fmla="*/ 26618 h 86"/>
                  <a:gd name="T104" fmla="*/ 228847 w 154"/>
                  <a:gd name="T105" fmla="*/ 22816 h 86"/>
                  <a:gd name="T106" fmla="*/ 230754 w 154"/>
                  <a:gd name="T107" fmla="*/ 13309 h 86"/>
                  <a:gd name="T108" fmla="*/ 263174 w 154"/>
                  <a:gd name="T109" fmla="*/ 1901 h 86"/>
                  <a:gd name="T110" fmla="*/ 278431 w 154"/>
                  <a:gd name="T111" fmla="*/ 7605 h 86"/>
                  <a:gd name="T112" fmla="*/ 287966 w 154"/>
                  <a:gd name="T113" fmla="*/ 9507 h 86"/>
                  <a:gd name="T114" fmla="*/ 293687 w 154"/>
                  <a:gd name="T115" fmla="*/ 19013 h 86"/>
                  <a:gd name="T116" fmla="*/ 291780 w 154"/>
                  <a:gd name="T117" fmla="*/ 24717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4" h="86">
                    <a:moveTo>
                      <a:pt x="153" y="13"/>
                    </a:moveTo>
                    <a:cubicBezTo>
                      <a:pt x="149" y="16"/>
                      <a:pt x="146" y="19"/>
                      <a:pt x="142" y="21"/>
                    </a:cubicBezTo>
                    <a:cubicBezTo>
                      <a:pt x="130" y="25"/>
                      <a:pt x="118" y="29"/>
                      <a:pt x="106" y="32"/>
                    </a:cubicBezTo>
                    <a:cubicBezTo>
                      <a:pt x="104" y="32"/>
                      <a:pt x="102" y="30"/>
                      <a:pt x="100" y="31"/>
                    </a:cubicBezTo>
                    <a:cubicBezTo>
                      <a:pt x="97" y="32"/>
                      <a:pt x="96" y="35"/>
                      <a:pt x="93" y="36"/>
                    </a:cubicBezTo>
                    <a:cubicBezTo>
                      <a:pt x="91" y="38"/>
                      <a:pt x="89" y="38"/>
                      <a:pt x="87" y="39"/>
                    </a:cubicBezTo>
                    <a:cubicBezTo>
                      <a:pt x="84" y="41"/>
                      <a:pt x="83" y="45"/>
                      <a:pt x="79" y="46"/>
                    </a:cubicBezTo>
                    <a:cubicBezTo>
                      <a:pt x="76" y="48"/>
                      <a:pt x="72" y="45"/>
                      <a:pt x="69" y="46"/>
                    </a:cubicBezTo>
                    <a:cubicBezTo>
                      <a:pt x="68" y="47"/>
                      <a:pt x="70" y="50"/>
                      <a:pt x="69" y="51"/>
                    </a:cubicBezTo>
                    <a:cubicBezTo>
                      <a:pt x="67" y="53"/>
                      <a:pt x="64" y="54"/>
                      <a:pt x="61" y="55"/>
                    </a:cubicBezTo>
                    <a:cubicBezTo>
                      <a:pt x="59" y="55"/>
                      <a:pt x="56" y="54"/>
                      <a:pt x="54" y="55"/>
                    </a:cubicBezTo>
                    <a:cubicBezTo>
                      <a:pt x="52" y="57"/>
                      <a:pt x="52" y="61"/>
                      <a:pt x="51" y="64"/>
                    </a:cubicBezTo>
                    <a:cubicBezTo>
                      <a:pt x="50" y="66"/>
                      <a:pt x="50" y="70"/>
                      <a:pt x="47" y="71"/>
                    </a:cubicBezTo>
                    <a:cubicBezTo>
                      <a:pt x="46" y="72"/>
                      <a:pt x="44" y="68"/>
                      <a:pt x="42" y="68"/>
                    </a:cubicBezTo>
                    <a:cubicBezTo>
                      <a:pt x="41" y="68"/>
                      <a:pt x="42" y="70"/>
                      <a:pt x="42" y="71"/>
                    </a:cubicBezTo>
                    <a:cubicBezTo>
                      <a:pt x="43" y="73"/>
                      <a:pt x="47" y="76"/>
                      <a:pt x="45" y="77"/>
                    </a:cubicBezTo>
                    <a:cubicBezTo>
                      <a:pt x="44" y="79"/>
                      <a:pt x="40" y="74"/>
                      <a:pt x="38" y="76"/>
                    </a:cubicBezTo>
                    <a:cubicBezTo>
                      <a:pt x="36" y="77"/>
                      <a:pt x="42" y="79"/>
                      <a:pt x="41" y="81"/>
                    </a:cubicBezTo>
                    <a:cubicBezTo>
                      <a:pt x="39" y="84"/>
                      <a:pt x="36" y="85"/>
                      <a:pt x="32" y="86"/>
                    </a:cubicBezTo>
                    <a:cubicBezTo>
                      <a:pt x="29" y="86"/>
                      <a:pt x="26" y="83"/>
                      <a:pt x="22" y="82"/>
                    </a:cubicBezTo>
                    <a:cubicBezTo>
                      <a:pt x="18" y="82"/>
                      <a:pt x="14" y="82"/>
                      <a:pt x="10" y="82"/>
                    </a:cubicBezTo>
                    <a:cubicBezTo>
                      <a:pt x="9" y="82"/>
                      <a:pt x="6" y="83"/>
                      <a:pt x="6" y="82"/>
                    </a:cubicBezTo>
                    <a:cubicBezTo>
                      <a:pt x="7" y="80"/>
                      <a:pt x="13" y="79"/>
                      <a:pt x="11" y="78"/>
                    </a:cubicBezTo>
                    <a:cubicBezTo>
                      <a:pt x="8" y="76"/>
                      <a:pt x="3" y="81"/>
                      <a:pt x="1" y="79"/>
                    </a:cubicBezTo>
                    <a:cubicBezTo>
                      <a:pt x="0" y="76"/>
                      <a:pt x="6" y="74"/>
                      <a:pt x="8" y="72"/>
                    </a:cubicBezTo>
                    <a:cubicBezTo>
                      <a:pt x="10" y="70"/>
                      <a:pt x="11" y="68"/>
                      <a:pt x="14" y="67"/>
                    </a:cubicBezTo>
                    <a:cubicBezTo>
                      <a:pt x="16" y="67"/>
                      <a:pt x="19" y="71"/>
                      <a:pt x="20" y="69"/>
                    </a:cubicBezTo>
                    <a:cubicBezTo>
                      <a:pt x="20" y="67"/>
                      <a:pt x="14" y="66"/>
                      <a:pt x="15" y="64"/>
                    </a:cubicBezTo>
                    <a:cubicBezTo>
                      <a:pt x="18" y="61"/>
                      <a:pt x="24" y="64"/>
                      <a:pt x="26" y="61"/>
                    </a:cubicBezTo>
                    <a:cubicBezTo>
                      <a:pt x="27" y="58"/>
                      <a:pt x="17" y="61"/>
                      <a:pt x="17" y="58"/>
                    </a:cubicBezTo>
                    <a:cubicBezTo>
                      <a:pt x="17" y="55"/>
                      <a:pt x="24" y="57"/>
                      <a:pt x="26" y="55"/>
                    </a:cubicBezTo>
                    <a:cubicBezTo>
                      <a:pt x="27" y="54"/>
                      <a:pt x="22" y="54"/>
                      <a:pt x="21" y="53"/>
                    </a:cubicBezTo>
                    <a:cubicBezTo>
                      <a:pt x="20" y="52"/>
                      <a:pt x="21" y="51"/>
                      <a:pt x="21" y="50"/>
                    </a:cubicBezTo>
                    <a:cubicBezTo>
                      <a:pt x="19" y="47"/>
                      <a:pt x="16" y="46"/>
                      <a:pt x="15" y="44"/>
                    </a:cubicBezTo>
                    <a:cubicBezTo>
                      <a:pt x="15" y="43"/>
                      <a:pt x="17" y="44"/>
                      <a:pt x="18" y="44"/>
                    </a:cubicBezTo>
                    <a:cubicBezTo>
                      <a:pt x="19" y="45"/>
                      <a:pt x="20" y="47"/>
                      <a:pt x="21" y="47"/>
                    </a:cubicBezTo>
                    <a:cubicBezTo>
                      <a:pt x="24" y="47"/>
                      <a:pt x="26" y="44"/>
                      <a:pt x="29" y="44"/>
                    </a:cubicBezTo>
                    <a:cubicBezTo>
                      <a:pt x="32" y="43"/>
                      <a:pt x="35" y="45"/>
                      <a:pt x="38" y="44"/>
                    </a:cubicBezTo>
                    <a:cubicBezTo>
                      <a:pt x="39" y="43"/>
                      <a:pt x="39" y="40"/>
                      <a:pt x="40" y="38"/>
                    </a:cubicBezTo>
                    <a:cubicBezTo>
                      <a:pt x="40" y="36"/>
                      <a:pt x="39" y="34"/>
                      <a:pt x="40" y="33"/>
                    </a:cubicBezTo>
                    <a:cubicBezTo>
                      <a:pt x="43" y="32"/>
                      <a:pt x="46" y="35"/>
                      <a:pt x="48" y="34"/>
                    </a:cubicBezTo>
                    <a:cubicBezTo>
                      <a:pt x="50" y="33"/>
                      <a:pt x="49" y="30"/>
                      <a:pt x="51" y="29"/>
                    </a:cubicBezTo>
                    <a:cubicBezTo>
                      <a:pt x="54" y="28"/>
                      <a:pt x="58" y="28"/>
                      <a:pt x="61" y="26"/>
                    </a:cubicBezTo>
                    <a:cubicBezTo>
                      <a:pt x="62" y="26"/>
                      <a:pt x="62" y="24"/>
                      <a:pt x="64" y="24"/>
                    </a:cubicBezTo>
                    <a:cubicBezTo>
                      <a:pt x="65" y="23"/>
                      <a:pt x="67" y="26"/>
                      <a:pt x="68" y="25"/>
                    </a:cubicBezTo>
                    <a:cubicBezTo>
                      <a:pt x="69" y="24"/>
                      <a:pt x="67" y="21"/>
                      <a:pt x="69" y="21"/>
                    </a:cubicBezTo>
                    <a:cubicBezTo>
                      <a:pt x="74" y="19"/>
                      <a:pt x="80" y="20"/>
                      <a:pt x="85" y="21"/>
                    </a:cubicBezTo>
                    <a:cubicBezTo>
                      <a:pt x="86" y="21"/>
                      <a:pt x="86" y="23"/>
                      <a:pt x="87" y="23"/>
                    </a:cubicBezTo>
                    <a:cubicBezTo>
                      <a:pt x="89" y="23"/>
                      <a:pt x="89" y="21"/>
                      <a:pt x="91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03" y="19"/>
                      <a:pt x="106" y="20"/>
                      <a:pt x="109" y="19"/>
                    </a:cubicBezTo>
                    <a:cubicBezTo>
                      <a:pt x="111" y="18"/>
                      <a:pt x="110" y="15"/>
                      <a:pt x="112" y="14"/>
                    </a:cubicBezTo>
                    <a:cubicBezTo>
                      <a:pt x="114" y="13"/>
                      <a:pt x="118" y="13"/>
                      <a:pt x="120" y="12"/>
                    </a:cubicBezTo>
                    <a:cubicBezTo>
                      <a:pt x="121" y="11"/>
                      <a:pt x="120" y="8"/>
                      <a:pt x="121" y="7"/>
                    </a:cubicBezTo>
                    <a:cubicBezTo>
                      <a:pt x="126" y="4"/>
                      <a:pt x="132" y="2"/>
                      <a:pt x="138" y="1"/>
                    </a:cubicBezTo>
                    <a:cubicBezTo>
                      <a:pt x="140" y="0"/>
                      <a:pt x="143" y="3"/>
                      <a:pt x="146" y="4"/>
                    </a:cubicBezTo>
                    <a:cubicBezTo>
                      <a:pt x="147" y="4"/>
                      <a:pt x="149" y="4"/>
                      <a:pt x="151" y="5"/>
                    </a:cubicBezTo>
                    <a:cubicBezTo>
                      <a:pt x="152" y="6"/>
                      <a:pt x="153" y="8"/>
                      <a:pt x="154" y="10"/>
                    </a:cubicBezTo>
                    <a:cubicBezTo>
                      <a:pt x="154" y="11"/>
                      <a:pt x="154" y="12"/>
                      <a:pt x="153" y="1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3" name="Freeform 629"/>
              <p:cNvSpPr>
                <a:spLocks noChangeAspect="1"/>
              </p:cNvSpPr>
              <p:nvPr/>
            </p:nvSpPr>
            <p:spPr bwMode="auto">
              <a:xfrm>
                <a:off x="5629275" y="2428875"/>
                <a:ext cx="133350" cy="128587"/>
              </a:xfrm>
              <a:custGeom>
                <a:avLst/>
                <a:gdLst>
                  <a:gd name="T0" fmla="*/ 93109 w 66"/>
                  <a:gd name="T1" fmla="*/ 11460 h 64"/>
                  <a:gd name="T2" fmla="*/ 85508 w 66"/>
                  <a:gd name="T3" fmla="*/ 17190 h 64"/>
                  <a:gd name="T4" fmla="*/ 87408 w 66"/>
                  <a:gd name="T5" fmla="*/ 21009 h 64"/>
                  <a:gd name="T6" fmla="*/ 76007 w 66"/>
                  <a:gd name="T7" fmla="*/ 21009 h 64"/>
                  <a:gd name="T8" fmla="*/ 81708 w 66"/>
                  <a:gd name="T9" fmla="*/ 28649 h 64"/>
                  <a:gd name="T10" fmla="*/ 81708 w 66"/>
                  <a:gd name="T11" fmla="*/ 47749 h 64"/>
                  <a:gd name="T12" fmla="*/ 83608 w 66"/>
                  <a:gd name="T13" fmla="*/ 76398 h 64"/>
                  <a:gd name="T14" fmla="*/ 119711 w 66"/>
                  <a:gd name="T15" fmla="*/ 106957 h 64"/>
                  <a:gd name="T16" fmla="*/ 125412 w 66"/>
                  <a:gd name="T17" fmla="*/ 114597 h 64"/>
                  <a:gd name="T18" fmla="*/ 117811 w 66"/>
                  <a:gd name="T19" fmla="*/ 118417 h 64"/>
                  <a:gd name="T20" fmla="*/ 106410 w 66"/>
                  <a:gd name="T21" fmla="*/ 112687 h 64"/>
                  <a:gd name="T22" fmla="*/ 102610 w 66"/>
                  <a:gd name="T23" fmla="*/ 118417 h 64"/>
                  <a:gd name="T24" fmla="*/ 89309 w 66"/>
                  <a:gd name="T25" fmla="*/ 118417 h 64"/>
                  <a:gd name="T26" fmla="*/ 81708 w 66"/>
                  <a:gd name="T27" fmla="*/ 108867 h 64"/>
                  <a:gd name="T28" fmla="*/ 76007 w 66"/>
                  <a:gd name="T29" fmla="*/ 108867 h 64"/>
                  <a:gd name="T30" fmla="*/ 83608 w 66"/>
                  <a:gd name="T31" fmla="*/ 118417 h 64"/>
                  <a:gd name="T32" fmla="*/ 76007 w 66"/>
                  <a:gd name="T33" fmla="*/ 120327 h 64"/>
                  <a:gd name="T34" fmla="*/ 68407 w 66"/>
                  <a:gd name="T35" fmla="*/ 112687 h 64"/>
                  <a:gd name="T36" fmla="*/ 45604 w 66"/>
                  <a:gd name="T37" fmla="*/ 112687 h 64"/>
                  <a:gd name="T38" fmla="*/ 49405 w 66"/>
                  <a:gd name="T39" fmla="*/ 105047 h 64"/>
                  <a:gd name="T40" fmla="*/ 47505 w 66"/>
                  <a:gd name="T41" fmla="*/ 97408 h 64"/>
                  <a:gd name="T42" fmla="*/ 57005 w 66"/>
                  <a:gd name="T43" fmla="*/ 93588 h 64"/>
                  <a:gd name="T44" fmla="*/ 47505 w 66"/>
                  <a:gd name="T45" fmla="*/ 89768 h 64"/>
                  <a:gd name="T46" fmla="*/ 39904 w 66"/>
                  <a:gd name="T47" fmla="*/ 80218 h 64"/>
                  <a:gd name="T48" fmla="*/ 28503 w 66"/>
                  <a:gd name="T49" fmla="*/ 82128 h 64"/>
                  <a:gd name="T50" fmla="*/ 22802 w 66"/>
                  <a:gd name="T51" fmla="*/ 72578 h 64"/>
                  <a:gd name="T52" fmla="*/ 15201 w 66"/>
                  <a:gd name="T53" fmla="*/ 76398 h 64"/>
                  <a:gd name="T54" fmla="*/ 3800 w 66"/>
                  <a:gd name="T55" fmla="*/ 74488 h 64"/>
                  <a:gd name="T56" fmla="*/ 1900 w 66"/>
                  <a:gd name="T57" fmla="*/ 55389 h 64"/>
                  <a:gd name="T58" fmla="*/ 11401 w 66"/>
                  <a:gd name="T59" fmla="*/ 55389 h 64"/>
                  <a:gd name="T60" fmla="*/ 15201 w 66"/>
                  <a:gd name="T61" fmla="*/ 59209 h 64"/>
                  <a:gd name="T62" fmla="*/ 19002 w 66"/>
                  <a:gd name="T63" fmla="*/ 40109 h 64"/>
                  <a:gd name="T64" fmla="*/ 20902 w 66"/>
                  <a:gd name="T65" fmla="*/ 24829 h 64"/>
                  <a:gd name="T66" fmla="*/ 30403 w 66"/>
                  <a:gd name="T67" fmla="*/ 9550 h 64"/>
                  <a:gd name="T68" fmla="*/ 38004 w 66"/>
                  <a:gd name="T69" fmla="*/ 3820 h 64"/>
                  <a:gd name="T70" fmla="*/ 57005 w 66"/>
                  <a:gd name="T71" fmla="*/ 0 h 64"/>
                  <a:gd name="T72" fmla="*/ 74107 w 66"/>
                  <a:gd name="T73" fmla="*/ 3820 h 64"/>
                  <a:gd name="T74" fmla="*/ 93109 w 66"/>
                  <a:gd name="T75" fmla="*/ 11460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6" h="64">
                    <a:moveTo>
                      <a:pt x="49" y="6"/>
                    </a:moveTo>
                    <a:cubicBezTo>
                      <a:pt x="50" y="7"/>
                      <a:pt x="46" y="7"/>
                      <a:pt x="45" y="9"/>
                    </a:cubicBezTo>
                    <a:cubicBezTo>
                      <a:pt x="45" y="9"/>
                      <a:pt x="46" y="11"/>
                      <a:pt x="46" y="11"/>
                    </a:cubicBezTo>
                    <a:cubicBezTo>
                      <a:pt x="44" y="12"/>
                      <a:pt x="41" y="9"/>
                      <a:pt x="40" y="11"/>
                    </a:cubicBezTo>
                    <a:cubicBezTo>
                      <a:pt x="39" y="12"/>
                      <a:pt x="43" y="13"/>
                      <a:pt x="43" y="15"/>
                    </a:cubicBezTo>
                    <a:cubicBezTo>
                      <a:pt x="44" y="18"/>
                      <a:pt x="42" y="22"/>
                      <a:pt x="43" y="25"/>
                    </a:cubicBezTo>
                    <a:cubicBezTo>
                      <a:pt x="43" y="30"/>
                      <a:pt x="41" y="36"/>
                      <a:pt x="44" y="40"/>
                    </a:cubicBezTo>
                    <a:cubicBezTo>
                      <a:pt x="49" y="47"/>
                      <a:pt x="57" y="51"/>
                      <a:pt x="63" y="56"/>
                    </a:cubicBezTo>
                    <a:cubicBezTo>
                      <a:pt x="64" y="57"/>
                      <a:pt x="66" y="58"/>
                      <a:pt x="66" y="60"/>
                    </a:cubicBezTo>
                    <a:cubicBezTo>
                      <a:pt x="66" y="62"/>
                      <a:pt x="64" y="63"/>
                      <a:pt x="62" y="62"/>
                    </a:cubicBezTo>
                    <a:cubicBezTo>
                      <a:pt x="60" y="62"/>
                      <a:pt x="58" y="59"/>
                      <a:pt x="56" y="59"/>
                    </a:cubicBezTo>
                    <a:cubicBezTo>
                      <a:pt x="55" y="59"/>
                      <a:pt x="55" y="62"/>
                      <a:pt x="54" y="62"/>
                    </a:cubicBezTo>
                    <a:cubicBezTo>
                      <a:pt x="52" y="63"/>
                      <a:pt x="49" y="63"/>
                      <a:pt x="47" y="62"/>
                    </a:cubicBezTo>
                    <a:cubicBezTo>
                      <a:pt x="46" y="61"/>
                      <a:pt x="45" y="58"/>
                      <a:pt x="43" y="57"/>
                    </a:cubicBezTo>
                    <a:cubicBezTo>
                      <a:pt x="42" y="56"/>
                      <a:pt x="40" y="56"/>
                      <a:pt x="40" y="57"/>
                    </a:cubicBezTo>
                    <a:cubicBezTo>
                      <a:pt x="40" y="59"/>
                      <a:pt x="44" y="60"/>
                      <a:pt x="44" y="62"/>
                    </a:cubicBezTo>
                    <a:cubicBezTo>
                      <a:pt x="44" y="64"/>
                      <a:pt x="41" y="64"/>
                      <a:pt x="40" y="63"/>
                    </a:cubicBezTo>
                    <a:cubicBezTo>
                      <a:pt x="38" y="63"/>
                      <a:pt x="38" y="59"/>
                      <a:pt x="36" y="59"/>
                    </a:cubicBezTo>
                    <a:cubicBezTo>
                      <a:pt x="32" y="57"/>
                      <a:pt x="28" y="60"/>
                      <a:pt x="24" y="59"/>
                    </a:cubicBezTo>
                    <a:cubicBezTo>
                      <a:pt x="23" y="58"/>
                      <a:pt x="26" y="56"/>
                      <a:pt x="26" y="55"/>
                    </a:cubicBezTo>
                    <a:cubicBezTo>
                      <a:pt x="26" y="54"/>
                      <a:pt x="24" y="52"/>
                      <a:pt x="25" y="51"/>
                    </a:cubicBezTo>
                    <a:cubicBezTo>
                      <a:pt x="26" y="49"/>
                      <a:pt x="30" y="51"/>
                      <a:pt x="30" y="49"/>
                    </a:cubicBezTo>
                    <a:cubicBezTo>
                      <a:pt x="30" y="47"/>
                      <a:pt x="26" y="48"/>
                      <a:pt x="25" y="47"/>
                    </a:cubicBezTo>
                    <a:cubicBezTo>
                      <a:pt x="24" y="45"/>
                      <a:pt x="23" y="42"/>
                      <a:pt x="21" y="42"/>
                    </a:cubicBezTo>
                    <a:cubicBezTo>
                      <a:pt x="20" y="41"/>
                      <a:pt x="17" y="43"/>
                      <a:pt x="15" y="43"/>
                    </a:cubicBezTo>
                    <a:cubicBezTo>
                      <a:pt x="14" y="42"/>
                      <a:pt x="14" y="39"/>
                      <a:pt x="12" y="38"/>
                    </a:cubicBezTo>
                    <a:cubicBezTo>
                      <a:pt x="11" y="38"/>
                      <a:pt x="9" y="39"/>
                      <a:pt x="8" y="40"/>
                    </a:cubicBezTo>
                    <a:cubicBezTo>
                      <a:pt x="6" y="40"/>
                      <a:pt x="3" y="41"/>
                      <a:pt x="2" y="39"/>
                    </a:cubicBezTo>
                    <a:cubicBezTo>
                      <a:pt x="0" y="36"/>
                      <a:pt x="0" y="32"/>
                      <a:pt x="1" y="29"/>
                    </a:cubicBezTo>
                    <a:cubicBezTo>
                      <a:pt x="2" y="27"/>
                      <a:pt x="5" y="28"/>
                      <a:pt x="6" y="29"/>
                    </a:cubicBezTo>
                    <a:cubicBezTo>
                      <a:pt x="7" y="29"/>
                      <a:pt x="7" y="32"/>
                      <a:pt x="8" y="31"/>
                    </a:cubicBezTo>
                    <a:cubicBezTo>
                      <a:pt x="9" y="28"/>
                      <a:pt x="9" y="24"/>
                      <a:pt x="10" y="21"/>
                    </a:cubicBezTo>
                    <a:cubicBezTo>
                      <a:pt x="10" y="19"/>
                      <a:pt x="10" y="16"/>
                      <a:pt x="11" y="13"/>
                    </a:cubicBezTo>
                    <a:cubicBezTo>
                      <a:pt x="12" y="10"/>
                      <a:pt x="14" y="8"/>
                      <a:pt x="16" y="5"/>
                    </a:cubicBezTo>
                    <a:cubicBezTo>
                      <a:pt x="17" y="4"/>
                      <a:pt x="18" y="2"/>
                      <a:pt x="20" y="2"/>
                    </a:cubicBezTo>
                    <a:cubicBezTo>
                      <a:pt x="23" y="1"/>
                      <a:pt x="26" y="0"/>
                      <a:pt x="30" y="0"/>
                    </a:cubicBezTo>
                    <a:cubicBezTo>
                      <a:pt x="33" y="0"/>
                      <a:pt x="36" y="1"/>
                      <a:pt x="39" y="2"/>
                    </a:cubicBezTo>
                    <a:cubicBezTo>
                      <a:pt x="43" y="3"/>
                      <a:pt x="47" y="3"/>
                      <a:pt x="49" y="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4" name="Freeform 630"/>
              <p:cNvSpPr>
                <a:spLocks noChangeAspect="1"/>
              </p:cNvSpPr>
              <p:nvPr/>
            </p:nvSpPr>
            <p:spPr bwMode="auto">
              <a:xfrm>
                <a:off x="5649913" y="2517775"/>
                <a:ext cx="19050" cy="22225"/>
              </a:xfrm>
              <a:custGeom>
                <a:avLst/>
                <a:gdLst>
                  <a:gd name="T0" fmla="*/ 3880 w 9"/>
                  <a:gd name="T1" fmla="*/ 1876 h 11"/>
                  <a:gd name="T2" fmla="*/ 1940 w 9"/>
                  <a:gd name="T3" fmla="*/ 3752 h 11"/>
                  <a:gd name="T4" fmla="*/ 15522 w 9"/>
                  <a:gd name="T5" fmla="*/ 18762 h 11"/>
                  <a:gd name="T6" fmla="*/ 17462 w 9"/>
                  <a:gd name="T7" fmla="*/ 13133 h 11"/>
                  <a:gd name="T8" fmla="*/ 11641 w 9"/>
                  <a:gd name="T9" fmla="*/ 5629 h 11"/>
                  <a:gd name="T10" fmla="*/ 3880 w 9"/>
                  <a:gd name="T11" fmla="*/ 187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2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3" y="5"/>
                      <a:pt x="5" y="8"/>
                      <a:pt x="8" y="10"/>
                    </a:cubicBezTo>
                    <a:cubicBezTo>
                      <a:pt x="9" y="11"/>
                      <a:pt x="9" y="8"/>
                      <a:pt x="9" y="7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5" name="Freeform 631"/>
              <p:cNvSpPr>
                <a:spLocks noChangeAspect="1"/>
              </p:cNvSpPr>
              <p:nvPr/>
            </p:nvSpPr>
            <p:spPr bwMode="auto">
              <a:xfrm>
                <a:off x="6494463" y="2301875"/>
                <a:ext cx="6350" cy="12700"/>
              </a:xfrm>
              <a:custGeom>
                <a:avLst/>
                <a:gdLst>
                  <a:gd name="T0" fmla="*/ 4233 w 3"/>
                  <a:gd name="T1" fmla="*/ 7257 h 7"/>
                  <a:gd name="T2" fmla="*/ 2117 w 3"/>
                  <a:gd name="T3" fmla="*/ 12700 h 7"/>
                  <a:gd name="T4" fmla="*/ 0 w 3"/>
                  <a:gd name="T5" fmla="*/ 7257 h 7"/>
                  <a:gd name="T6" fmla="*/ 2117 w 3"/>
                  <a:gd name="T7" fmla="*/ 1814 h 7"/>
                  <a:gd name="T8" fmla="*/ 4233 w 3"/>
                  <a:gd name="T9" fmla="*/ 725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4"/>
                    </a:moveTo>
                    <a:cubicBezTo>
                      <a:pt x="2" y="5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6" name="Freeform 632"/>
              <p:cNvSpPr>
                <a:spLocks noChangeAspect="1"/>
              </p:cNvSpPr>
              <p:nvPr/>
            </p:nvSpPr>
            <p:spPr bwMode="auto">
              <a:xfrm>
                <a:off x="6142038" y="2419350"/>
                <a:ext cx="11112" cy="4762"/>
              </a:xfrm>
              <a:custGeom>
                <a:avLst/>
                <a:gdLst>
                  <a:gd name="T0" fmla="*/ 3810 w 5"/>
                  <a:gd name="T1" fmla="*/ 4762 h 3"/>
                  <a:gd name="T2" fmla="*/ 1905 w 5"/>
                  <a:gd name="T3" fmla="*/ 4762 h 3"/>
                  <a:gd name="T4" fmla="*/ 3810 w 5"/>
                  <a:gd name="T5" fmla="*/ 1587 h 3"/>
                  <a:gd name="T6" fmla="*/ 9525 w 5"/>
                  <a:gd name="T7" fmla="*/ 1587 h 3"/>
                  <a:gd name="T8" fmla="*/ 3810 w 5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7" name="Freeform 633"/>
              <p:cNvSpPr>
                <a:spLocks noChangeAspect="1"/>
              </p:cNvSpPr>
              <p:nvPr/>
            </p:nvSpPr>
            <p:spPr bwMode="auto">
              <a:xfrm>
                <a:off x="7554913" y="4759325"/>
                <a:ext cx="6350" cy="6350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8" name="Freeform 634"/>
              <p:cNvSpPr>
                <a:spLocks noChangeAspect="1"/>
              </p:cNvSpPr>
              <p:nvPr/>
            </p:nvSpPr>
            <p:spPr bwMode="auto">
              <a:xfrm>
                <a:off x="5605463" y="2081212"/>
                <a:ext cx="4762" cy="9525"/>
              </a:xfrm>
              <a:custGeom>
                <a:avLst/>
                <a:gdLst>
                  <a:gd name="T0" fmla="*/ 3175 w 2"/>
                  <a:gd name="T1" fmla="*/ 5954 h 4"/>
                  <a:gd name="T2" fmla="*/ 1588 w 2"/>
                  <a:gd name="T3" fmla="*/ 7938 h 4"/>
                  <a:gd name="T4" fmla="*/ 0 w 2"/>
                  <a:gd name="T5" fmla="*/ 3969 h 4"/>
                  <a:gd name="T6" fmla="*/ 1588 w 2"/>
                  <a:gd name="T7" fmla="*/ 0 h 4"/>
                  <a:gd name="T8" fmla="*/ 3175 w 2"/>
                  <a:gd name="T9" fmla="*/ 595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899" name="Freeform 635"/>
              <p:cNvSpPr>
                <a:spLocks noChangeAspect="1"/>
              </p:cNvSpPr>
              <p:nvPr/>
            </p:nvSpPr>
            <p:spPr bwMode="auto">
              <a:xfrm>
                <a:off x="5662613" y="2090737"/>
                <a:ext cx="9525" cy="6350"/>
              </a:xfrm>
              <a:custGeom>
                <a:avLst/>
                <a:gdLst>
                  <a:gd name="T0" fmla="*/ 5953 w 4"/>
                  <a:gd name="T1" fmla="*/ 2117 h 3"/>
                  <a:gd name="T2" fmla="*/ 7937 w 4"/>
                  <a:gd name="T3" fmla="*/ 6350 h 3"/>
                  <a:gd name="T4" fmla="*/ 3969 w 4"/>
                  <a:gd name="T5" fmla="*/ 6350 h 3"/>
                  <a:gd name="T6" fmla="*/ 0 w 4"/>
                  <a:gd name="T7" fmla="*/ 2117 h 3"/>
                  <a:gd name="T8" fmla="*/ 5953 w 4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0" name="Freeform 636"/>
              <p:cNvSpPr>
                <a:spLocks noChangeAspect="1"/>
              </p:cNvSpPr>
              <p:nvPr/>
            </p:nvSpPr>
            <p:spPr bwMode="auto">
              <a:xfrm>
                <a:off x="5691188" y="2081212"/>
                <a:ext cx="11112" cy="6350"/>
              </a:xfrm>
              <a:custGeom>
                <a:avLst/>
                <a:gdLst>
                  <a:gd name="T0" fmla="*/ 5715 w 5"/>
                  <a:gd name="T1" fmla="*/ 0 h 2"/>
                  <a:gd name="T2" fmla="*/ 9525 w 5"/>
                  <a:gd name="T3" fmla="*/ 2382 h 2"/>
                  <a:gd name="T4" fmla="*/ 5715 w 5"/>
                  <a:gd name="T5" fmla="*/ 4763 h 2"/>
                  <a:gd name="T6" fmla="*/ 0 w 5"/>
                  <a:gd name="T7" fmla="*/ 2382 h 2"/>
                  <a:gd name="T8" fmla="*/ 5715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1" name="Freeform 637"/>
              <p:cNvSpPr>
                <a:spLocks noChangeAspect="1"/>
              </p:cNvSpPr>
              <p:nvPr/>
            </p:nvSpPr>
            <p:spPr bwMode="auto">
              <a:xfrm>
                <a:off x="5718175" y="2081212"/>
                <a:ext cx="9525" cy="6350"/>
              </a:xfrm>
              <a:custGeom>
                <a:avLst/>
                <a:gdLst>
                  <a:gd name="T0" fmla="*/ 3969 w 4"/>
                  <a:gd name="T1" fmla="*/ 0 h 2"/>
                  <a:gd name="T2" fmla="*/ 7938 w 4"/>
                  <a:gd name="T3" fmla="*/ 2382 h 2"/>
                  <a:gd name="T4" fmla="*/ 3969 w 4"/>
                  <a:gd name="T5" fmla="*/ 4763 h 2"/>
                  <a:gd name="T6" fmla="*/ 0 w 4"/>
                  <a:gd name="T7" fmla="*/ 2382 h 2"/>
                  <a:gd name="T8" fmla="*/ 3969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3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2" name="Freeform 638"/>
              <p:cNvSpPr>
                <a:spLocks noChangeAspect="1"/>
              </p:cNvSpPr>
              <p:nvPr/>
            </p:nvSpPr>
            <p:spPr bwMode="auto">
              <a:xfrm>
                <a:off x="6108700" y="2133600"/>
                <a:ext cx="19050" cy="9525"/>
              </a:xfrm>
              <a:custGeom>
                <a:avLst/>
                <a:gdLst>
                  <a:gd name="T0" fmla="*/ 5821 w 9"/>
                  <a:gd name="T1" fmla="*/ 7620 h 5"/>
                  <a:gd name="T2" fmla="*/ 0 w 9"/>
                  <a:gd name="T3" fmla="*/ 1905 h 5"/>
                  <a:gd name="T4" fmla="*/ 9701 w 9"/>
                  <a:gd name="T5" fmla="*/ 1905 h 5"/>
                  <a:gd name="T6" fmla="*/ 17462 w 9"/>
                  <a:gd name="T7" fmla="*/ 7620 h 5"/>
                  <a:gd name="T8" fmla="*/ 5821 w 9"/>
                  <a:gd name="T9" fmla="*/ 76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2" y="3"/>
                      <a:pt x="0" y="2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6" y="1"/>
                      <a:pt x="9" y="3"/>
                      <a:pt x="9" y="4"/>
                    </a:cubicBezTo>
                    <a:cubicBezTo>
                      <a:pt x="8" y="5"/>
                      <a:pt x="5" y="4"/>
                      <a:pt x="3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3" name="Freeform 639"/>
              <p:cNvSpPr>
                <a:spLocks noChangeAspect="1"/>
              </p:cNvSpPr>
              <p:nvPr/>
            </p:nvSpPr>
            <p:spPr bwMode="auto">
              <a:xfrm>
                <a:off x="8159750" y="3455987"/>
                <a:ext cx="12700" cy="19050"/>
              </a:xfrm>
              <a:custGeom>
                <a:avLst/>
                <a:gdLst>
                  <a:gd name="T0" fmla="*/ 5443 w 7"/>
                  <a:gd name="T1" fmla="*/ 11642 h 9"/>
                  <a:gd name="T2" fmla="*/ 1814 w 7"/>
                  <a:gd name="T3" fmla="*/ 15523 h 9"/>
                  <a:gd name="T4" fmla="*/ 3629 w 7"/>
                  <a:gd name="T5" fmla="*/ 7761 h 9"/>
                  <a:gd name="T6" fmla="*/ 10886 w 7"/>
                  <a:gd name="T7" fmla="*/ 1940 h 9"/>
                  <a:gd name="T8" fmla="*/ 5443 w 7"/>
                  <a:gd name="T9" fmla="*/ 1164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6"/>
                    </a:moveTo>
                    <a:cubicBezTo>
                      <a:pt x="3" y="7"/>
                      <a:pt x="1" y="9"/>
                      <a:pt x="1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3"/>
                      <a:pt x="5" y="0"/>
                      <a:pt x="6" y="1"/>
                    </a:cubicBezTo>
                    <a:cubicBezTo>
                      <a:pt x="7" y="2"/>
                      <a:pt x="5" y="5"/>
                      <a:pt x="3" y="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4" name="Freeform 640"/>
              <p:cNvSpPr>
                <a:spLocks noChangeAspect="1"/>
              </p:cNvSpPr>
              <p:nvPr/>
            </p:nvSpPr>
            <p:spPr bwMode="auto">
              <a:xfrm>
                <a:off x="8120063" y="3489325"/>
                <a:ext cx="17462" cy="23813"/>
              </a:xfrm>
              <a:custGeom>
                <a:avLst/>
                <a:gdLst>
                  <a:gd name="T0" fmla="*/ 2147483646 w 9"/>
                  <a:gd name="T1" fmla="*/ 2147483646 h 11"/>
                  <a:gd name="T2" fmla="*/ 0 w 9"/>
                  <a:gd name="T3" fmla="*/ 2147483646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4" y="7"/>
                    </a:moveTo>
                    <a:cubicBezTo>
                      <a:pt x="3" y="9"/>
                      <a:pt x="1" y="11"/>
                      <a:pt x="0" y="10"/>
                    </a:cubicBezTo>
                    <a:cubicBezTo>
                      <a:pt x="0" y="9"/>
                      <a:pt x="1" y="7"/>
                      <a:pt x="3" y="5"/>
                    </a:cubicBezTo>
                    <a:cubicBezTo>
                      <a:pt x="4" y="3"/>
                      <a:pt x="7" y="0"/>
                      <a:pt x="8" y="1"/>
                    </a:cubicBezTo>
                    <a:cubicBezTo>
                      <a:pt x="9" y="2"/>
                      <a:pt x="6" y="5"/>
                      <a:pt x="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5" name="Freeform 641"/>
              <p:cNvSpPr>
                <a:spLocks noChangeAspect="1"/>
              </p:cNvSpPr>
              <p:nvPr/>
            </p:nvSpPr>
            <p:spPr bwMode="auto">
              <a:xfrm>
                <a:off x="8202613" y="3373437"/>
                <a:ext cx="7937" cy="11113"/>
              </a:xfrm>
              <a:custGeom>
                <a:avLst/>
                <a:gdLst>
                  <a:gd name="T0" fmla="*/ 4233 w 3"/>
                  <a:gd name="T1" fmla="*/ 7620 h 5"/>
                  <a:gd name="T2" fmla="*/ 0 w 3"/>
                  <a:gd name="T3" fmla="*/ 9525 h 5"/>
                  <a:gd name="T4" fmla="*/ 2117 w 3"/>
                  <a:gd name="T5" fmla="*/ 5715 h 5"/>
                  <a:gd name="T6" fmla="*/ 4233 w 3"/>
                  <a:gd name="T7" fmla="*/ 1905 h 5"/>
                  <a:gd name="T8" fmla="*/ 4233 w 3"/>
                  <a:gd name="T9" fmla="*/ 76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6" name="Freeform 642"/>
              <p:cNvSpPr>
                <a:spLocks noChangeAspect="1"/>
              </p:cNvSpPr>
              <p:nvPr/>
            </p:nvSpPr>
            <p:spPr bwMode="auto">
              <a:xfrm>
                <a:off x="8194675" y="3395662"/>
                <a:ext cx="6350" cy="9525"/>
              </a:xfrm>
              <a:custGeom>
                <a:avLst/>
                <a:gdLst>
                  <a:gd name="T0" fmla="*/ 4233 w 3"/>
                  <a:gd name="T1" fmla="*/ 5715 h 5"/>
                  <a:gd name="T2" fmla="*/ 0 w 3"/>
                  <a:gd name="T3" fmla="*/ 7620 h 5"/>
                  <a:gd name="T4" fmla="*/ 0 w 3"/>
                  <a:gd name="T5" fmla="*/ 3810 h 5"/>
                  <a:gd name="T6" fmla="*/ 4233 w 3"/>
                  <a:gd name="T7" fmla="*/ 0 h 5"/>
                  <a:gd name="T8" fmla="*/ 4233 w 3"/>
                  <a:gd name="T9" fmla="*/ 57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7" name="Freeform 643"/>
              <p:cNvSpPr>
                <a:spLocks noChangeAspect="1"/>
              </p:cNvSpPr>
              <p:nvPr/>
            </p:nvSpPr>
            <p:spPr bwMode="auto">
              <a:xfrm>
                <a:off x="7448550" y="2398712"/>
                <a:ext cx="15875" cy="11113"/>
              </a:xfrm>
              <a:custGeom>
                <a:avLst/>
                <a:gdLst>
                  <a:gd name="T0" fmla="*/ 10206 w 7"/>
                  <a:gd name="T1" fmla="*/ 5556 h 6"/>
                  <a:gd name="T2" fmla="*/ 12247 w 7"/>
                  <a:gd name="T3" fmla="*/ 9260 h 6"/>
                  <a:gd name="T4" fmla="*/ 6123 w 7"/>
                  <a:gd name="T5" fmla="*/ 7408 h 6"/>
                  <a:gd name="T6" fmla="*/ 2041 w 7"/>
                  <a:gd name="T7" fmla="*/ 1852 h 6"/>
                  <a:gd name="T8" fmla="*/ 10206 w 7"/>
                  <a:gd name="T9" fmla="*/ 555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3"/>
                    </a:moveTo>
                    <a:cubicBezTo>
                      <a:pt x="6" y="3"/>
                      <a:pt x="7" y="5"/>
                      <a:pt x="6" y="5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2" y="0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8" name="Freeform 644"/>
              <p:cNvSpPr>
                <a:spLocks noChangeAspect="1"/>
              </p:cNvSpPr>
              <p:nvPr/>
            </p:nvSpPr>
            <p:spPr bwMode="auto">
              <a:xfrm>
                <a:off x="7008813" y="2384425"/>
                <a:ext cx="7937" cy="9525"/>
              </a:xfrm>
              <a:custGeom>
                <a:avLst/>
                <a:gdLst>
                  <a:gd name="T0" fmla="*/ 4233 w 3"/>
                  <a:gd name="T1" fmla="*/ 5953 h 4"/>
                  <a:gd name="T2" fmla="*/ 0 w 3"/>
                  <a:gd name="T3" fmla="*/ 7937 h 4"/>
                  <a:gd name="T4" fmla="*/ 2117 w 3"/>
                  <a:gd name="T5" fmla="*/ 3969 h 4"/>
                  <a:gd name="T6" fmla="*/ 4233 w 3"/>
                  <a:gd name="T7" fmla="*/ 0 h 4"/>
                  <a:gd name="T8" fmla="*/ 4233 w 3"/>
                  <a:gd name="T9" fmla="*/ 595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09" name="Freeform 645"/>
              <p:cNvSpPr>
                <a:spLocks noChangeAspect="1"/>
              </p:cNvSpPr>
              <p:nvPr/>
            </p:nvSpPr>
            <p:spPr bwMode="auto">
              <a:xfrm>
                <a:off x="6904038" y="2279650"/>
                <a:ext cx="9525" cy="9525"/>
              </a:xfrm>
              <a:custGeom>
                <a:avLst/>
                <a:gdLst>
                  <a:gd name="T0" fmla="*/ 7620 w 5"/>
                  <a:gd name="T1" fmla="*/ 3810 h 5"/>
                  <a:gd name="T2" fmla="*/ 7620 w 5"/>
                  <a:gd name="T3" fmla="*/ 7620 h 5"/>
                  <a:gd name="T4" fmla="*/ 3810 w 5"/>
                  <a:gd name="T5" fmla="*/ 5715 h 5"/>
                  <a:gd name="T6" fmla="*/ 1905 w 5"/>
                  <a:gd name="T7" fmla="*/ 1905 h 5"/>
                  <a:gd name="T8" fmla="*/ 7620 w 5"/>
                  <a:gd name="T9" fmla="*/ 38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4" y="3"/>
                      <a:pt x="5" y="4"/>
                      <a:pt x="4" y="4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0" name="Freeform 646"/>
              <p:cNvSpPr>
                <a:spLocks noChangeAspect="1"/>
              </p:cNvSpPr>
              <p:nvPr/>
            </p:nvSpPr>
            <p:spPr bwMode="auto">
              <a:xfrm>
                <a:off x="6265863" y="2311400"/>
                <a:ext cx="7937" cy="3175"/>
              </a:xfrm>
              <a:custGeom>
                <a:avLst/>
                <a:gdLst>
                  <a:gd name="T0" fmla="*/ 3969 w 4"/>
                  <a:gd name="T1" fmla="*/ 3175 h 2"/>
                  <a:gd name="T2" fmla="*/ 0 w 4"/>
                  <a:gd name="T3" fmla="*/ 1588 h 2"/>
                  <a:gd name="T4" fmla="*/ 3969 w 4"/>
                  <a:gd name="T5" fmla="*/ 0 h 2"/>
                  <a:gd name="T6" fmla="*/ 7938 w 4"/>
                  <a:gd name="T7" fmla="*/ 0 h 2"/>
                  <a:gd name="T8" fmla="*/ 3969 w 4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1" name="Freeform 647"/>
              <p:cNvSpPr>
                <a:spLocks noChangeAspect="1"/>
              </p:cNvSpPr>
              <p:nvPr/>
            </p:nvSpPr>
            <p:spPr bwMode="auto">
              <a:xfrm>
                <a:off x="6296025" y="2393950"/>
                <a:ext cx="9525" cy="4762"/>
              </a:xfrm>
              <a:custGeom>
                <a:avLst/>
                <a:gdLst>
                  <a:gd name="T0" fmla="*/ 5715 w 5"/>
                  <a:gd name="T1" fmla="*/ 2382 h 2"/>
                  <a:gd name="T2" fmla="*/ 7620 w 5"/>
                  <a:gd name="T3" fmla="*/ 4763 h 2"/>
                  <a:gd name="T4" fmla="*/ 3810 w 5"/>
                  <a:gd name="T5" fmla="*/ 4763 h 2"/>
                  <a:gd name="T6" fmla="*/ 0 w 5"/>
                  <a:gd name="T7" fmla="*/ 2382 h 2"/>
                  <a:gd name="T8" fmla="*/ 5715 w 5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cubicBezTo>
                      <a:pt x="3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2" name="Freeform 648"/>
              <p:cNvSpPr>
                <a:spLocks noChangeAspect="1"/>
              </p:cNvSpPr>
              <p:nvPr/>
            </p:nvSpPr>
            <p:spPr bwMode="auto">
              <a:xfrm>
                <a:off x="6338888" y="2363787"/>
                <a:ext cx="11112" cy="4763"/>
              </a:xfrm>
              <a:custGeom>
                <a:avLst/>
                <a:gdLst>
                  <a:gd name="T0" fmla="*/ 7409 w 6"/>
                  <a:gd name="T1" fmla="*/ 2382 h 2"/>
                  <a:gd name="T2" fmla="*/ 11113 w 6"/>
                  <a:gd name="T3" fmla="*/ 4763 h 2"/>
                  <a:gd name="T4" fmla="*/ 5557 w 6"/>
                  <a:gd name="T5" fmla="*/ 4763 h 2"/>
                  <a:gd name="T6" fmla="*/ 0 w 6"/>
                  <a:gd name="T7" fmla="*/ 2382 h 2"/>
                  <a:gd name="T8" fmla="*/ 7409 w 6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1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3" name="Freeform 649"/>
              <p:cNvSpPr>
                <a:spLocks noChangeAspect="1"/>
              </p:cNvSpPr>
              <p:nvPr/>
            </p:nvSpPr>
            <p:spPr bwMode="auto">
              <a:xfrm>
                <a:off x="7596188" y="4719638"/>
                <a:ext cx="9525" cy="4762"/>
              </a:xfrm>
              <a:custGeom>
                <a:avLst/>
                <a:gdLst>
                  <a:gd name="T0" fmla="*/ 2147483646 w 5"/>
                  <a:gd name="T1" fmla="*/ 2147483646 h 3"/>
                  <a:gd name="T2" fmla="*/ 0 w 5"/>
                  <a:gd name="T3" fmla="*/ 2147483646 h 3"/>
                  <a:gd name="T4" fmla="*/ 2147483646 w 5"/>
                  <a:gd name="T5" fmla="*/ 2147483646 h 3"/>
                  <a:gd name="T6" fmla="*/ 2147483646 w 5"/>
                  <a:gd name="T7" fmla="*/ 2147483646 h 3"/>
                  <a:gd name="T8" fmla="*/ 2147483646 w 5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5" y="0"/>
                      <a:pt x="5" y="2"/>
                    </a:cubicBezTo>
                    <a:cubicBezTo>
                      <a:pt x="5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4" name="Freeform 650"/>
              <p:cNvSpPr>
                <a:spLocks noChangeAspect="1"/>
              </p:cNvSpPr>
              <p:nvPr/>
            </p:nvSpPr>
            <p:spPr bwMode="auto">
              <a:xfrm>
                <a:off x="7575550" y="4738688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5" name="Freeform 651"/>
              <p:cNvSpPr>
                <a:spLocks noChangeAspect="1"/>
              </p:cNvSpPr>
              <p:nvPr/>
            </p:nvSpPr>
            <p:spPr bwMode="auto">
              <a:xfrm>
                <a:off x="5648325" y="2098675"/>
                <a:ext cx="4763" cy="7937"/>
              </a:xfrm>
              <a:custGeom>
                <a:avLst/>
                <a:gdLst>
                  <a:gd name="T0" fmla="*/ 3175 w 3"/>
                  <a:gd name="T1" fmla="*/ 5954 h 4"/>
                  <a:gd name="T2" fmla="*/ 1588 w 3"/>
                  <a:gd name="T3" fmla="*/ 5954 h 4"/>
                  <a:gd name="T4" fmla="*/ 1588 w 3"/>
                  <a:gd name="T5" fmla="*/ 3969 h 4"/>
                  <a:gd name="T6" fmla="*/ 3175 w 3"/>
                  <a:gd name="T7" fmla="*/ 1985 h 4"/>
                  <a:gd name="T8" fmla="*/ 3175 w 3"/>
                  <a:gd name="T9" fmla="*/ 595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6" name="Freeform 652"/>
              <p:cNvSpPr>
                <a:spLocks noChangeAspect="1"/>
              </p:cNvSpPr>
              <p:nvPr/>
            </p:nvSpPr>
            <p:spPr bwMode="auto">
              <a:xfrm>
                <a:off x="7720013" y="3175000"/>
                <a:ext cx="9525" cy="6350"/>
              </a:xfrm>
              <a:custGeom>
                <a:avLst/>
                <a:gdLst>
                  <a:gd name="T0" fmla="*/ 7938 w 4"/>
                  <a:gd name="T1" fmla="*/ 4233 h 3"/>
                  <a:gd name="T2" fmla="*/ 3969 w 4"/>
                  <a:gd name="T3" fmla="*/ 6350 h 3"/>
                  <a:gd name="T4" fmla="*/ 0 w 4"/>
                  <a:gd name="T5" fmla="*/ 4233 h 3"/>
                  <a:gd name="T6" fmla="*/ 3969 w 4"/>
                  <a:gd name="T7" fmla="*/ 0 h 3"/>
                  <a:gd name="T8" fmla="*/ 7938 w 4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7" name="Freeform 653"/>
              <p:cNvSpPr>
                <a:spLocks noChangeAspect="1"/>
              </p:cNvSpPr>
              <p:nvPr/>
            </p:nvSpPr>
            <p:spPr bwMode="auto">
              <a:xfrm>
                <a:off x="8048625" y="2549525"/>
                <a:ext cx="9525" cy="11112"/>
              </a:xfrm>
              <a:custGeom>
                <a:avLst/>
                <a:gdLst>
                  <a:gd name="T0" fmla="*/ 7938 w 4"/>
                  <a:gd name="T1" fmla="*/ 5556 h 6"/>
                  <a:gd name="T2" fmla="*/ 5954 w 4"/>
                  <a:gd name="T3" fmla="*/ 11112 h 6"/>
                  <a:gd name="T4" fmla="*/ 1985 w 4"/>
                  <a:gd name="T5" fmla="*/ 7408 h 6"/>
                  <a:gd name="T6" fmla="*/ 1985 w 4"/>
                  <a:gd name="T7" fmla="*/ 0 h 6"/>
                  <a:gd name="T8" fmla="*/ 7938 w 4"/>
                  <a:gd name="T9" fmla="*/ 555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4" y="5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18" name="Oval 654"/>
              <p:cNvSpPr>
                <a:spLocks noChangeAspect="1" noChangeArrowheads="1"/>
              </p:cNvSpPr>
              <p:nvPr/>
            </p:nvSpPr>
            <p:spPr bwMode="auto">
              <a:xfrm>
                <a:off x="7777163" y="2303462"/>
                <a:ext cx="3175" cy="63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19" name="Freeform 655"/>
              <p:cNvSpPr>
                <a:spLocks noChangeAspect="1"/>
              </p:cNvSpPr>
              <p:nvPr/>
            </p:nvSpPr>
            <p:spPr bwMode="auto">
              <a:xfrm>
                <a:off x="6791325" y="2244725"/>
                <a:ext cx="4763" cy="6350"/>
              </a:xfrm>
              <a:custGeom>
                <a:avLst/>
                <a:gdLst>
                  <a:gd name="T0" fmla="*/ 4763 w 3"/>
                  <a:gd name="T1" fmla="*/ 4233 h 3"/>
                  <a:gd name="T2" fmla="*/ 3175 w 3"/>
                  <a:gd name="T3" fmla="*/ 6350 h 3"/>
                  <a:gd name="T4" fmla="*/ 0 w 3"/>
                  <a:gd name="T5" fmla="*/ 2117 h 3"/>
                  <a:gd name="T6" fmla="*/ 3175 w 3"/>
                  <a:gd name="T7" fmla="*/ 0 h 3"/>
                  <a:gd name="T8" fmla="*/ 4763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0" name="Freeform 656"/>
              <p:cNvSpPr>
                <a:spLocks noChangeAspect="1"/>
              </p:cNvSpPr>
              <p:nvPr/>
            </p:nvSpPr>
            <p:spPr bwMode="auto">
              <a:xfrm>
                <a:off x="6408738" y="2247900"/>
                <a:ext cx="3175" cy="4762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0 h 3"/>
                  <a:gd name="T8" fmla="*/ 3175 w 2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1" name="Freeform 657"/>
              <p:cNvSpPr>
                <a:spLocks noChangeAspect="1"/>
              </p:cNvSpPr>
              <p:nvPr/>
            </p:nvSpPr>
            <p:spPr bwMode="auto">
              <a:xfrm>
                <a:off x="6356350" y="2378075"/>
                <a:ext cx="4763" cy="4762"/>
              </a:xfrm>
              <a:custGeom>
                <a:avLst/>
                <a:gdLst>
                  <a:gd name="T0" fmla="*/ 2382 w 2"/>
                  <a:gd name="T1" fmla="*/ 3175 h 3"/>
                  <a:gd name="T2" fmla="*/ 0 w 2"/>
                  <a:gd name="T3" fmla="*/ 4762 h 3"/>
                  <a:gd name="T4" fmla="*/ 0 w 2"/>
                  <a:gd name="T5" fmla="*/ 3175 h 3"/>
                  <a:gd name="T6" fmla="*/ 2382 w 2"/>
                  <a:gd name="T7" fmla="*/ 0 h 3"/>
                  <a:gd name="T8" fmla="*/ 2382 w 2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2" name="Freeform 658"/>
              <p:cNvSpPr>
                <a:spLocks noChangeAspect="1"/>
              </p:cNvSpPr>
              <p:nvPr/>
            </p:nvSpPr>
            <p:spPr bwMode="auto">
              <a:xfrm>
                <a:off x="6345238" y="2374900"/>
                <a:ext cx="6350" cy="6350"/>
              </a:xfrm>
              <a:custGeom>
                <a:avLst/>
                <a:gdLst>
                  <a:gd name="T0" fmla="*/ 6350 w 3"/>
                  <a:gd name="T1" fmla="*/ 4233 h 3"/>
                  <a:gd name="T2" fmla="*/ 4233 w 3"/>
                  <a:gd name="T3" fmla="*/ 6350 h 3"/>
                  <a:gd name="T4" fmla="*/ 2117 w 3"/>
                  <a:gd name="T5" fmla="*/ 4233 h 3"/>
                  <a:gd name="T6" fmla="*/ 4233 w 3"/>
                  <a:gd name="T7" fmla="*/ 0 h 3"/>
                  <a:gd name="T8" fmla="*/ 6350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3" name="Freeform 659"/>
              <p:cNvSpPr>
                <a:spLocks noChangeAspect="1"/>
              </p:cNvSpPr>
              <p:nvPr/>
            </p:nvSpPr>
            <p:spPr bwMode="auto">
              <a:xfrm>
                <a:off x="5991225" y="2605087"/>
                <a:ext cx="6350" cy="6350"/>
              </a:xfrm>
              <a:custGeom>
                <a:avLst/>
                <a:gdLst>
                  <a:gd name="T0" fmla="*/ 4762 w 2"/>
                  <a:gd name="T1" fmla="*/ 4233 h 3"/>
                  <a:gd name="T2" fmla="*/ 2381 w 2"/>
                  <a:gd name="T3" fmla="*/ 6350 h 3"/>
                  <a:gd name="T4" fmla="*/ 0 w 2"/>
                  <a:gd name="T5" fmla="*/ 2117 h 3"/>
                  <a:gd name="T6" fmla="*/ 2381 w 2"/>
                  <a:gd name="T7" fmla="*/ 0 h 3"/>
                  <a:gd name="T8" fmla="*/ 4762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4" name="Freeform 660"/>
              <p:cNvSpPr>
                <a:spLocks noChangeAspect="1"/>
              </p:cNvSpPr>
              <p:nvPr/>
            </p:nvSpPr>
            <p:spPr bwMode="auto">
              <a:xfrm>
                <a:off x="7477125" y="4699000"/>
                <a:ext cx="6350" cy="4763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5" name="Freeform 661"/>
              <p:cNvSpPr>
                <a:spLocks noChangeAspect="1"/>
              </p:cNvSpPr>
              <p:nvPr/>
            </p:nvSpPr>
            <p:spPr bwMode="auto">
              <a:xfrm>
                <a:off x="5411788" y="6342063"/>
                <a:ext cx="4762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2147483646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" name="Freeform 662"/>
              <p:cNvSpPr>
                <a:spLocks noChangeAspect="1"/>
              </p:cNvSpPr>
              <p:nvPr/>
            </p:nvSpPr>
            <p:spPr bwMode="auto">
              <a:xfrm>
                <a:off x="5530850" y="2109787"/>
                <a:ext cx="1588" cy="3175"/>
              </a:xfrm>
              <a:custGeom>
                <a:avLst/>
                <a:gdLst>
                  <a:gd name="T0" fmla="*/ 1588 w 1"/>
                  <a:gd name="T1" fmla="*/ 1588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7" name="Freeform 663"/>
              <p:cNvSpPr>
                <a:spLocks noChangeAspect="1"/>
              </p:cNvSpPr>
              <p:nvPr/>
            </p:nvSpPr>
            <p:spPr bwMode="auto">
              <a:xfrm>
                <a:off x="5627688" y="2100262"/>
                <a:ext cx="1587" cy="6350"/>
              </a:xfrm>
              <a:custGeom>
                <a:avLst/>
                <a:gdLst>
                  <a:gd name="T0" fmla="*/ 1588 w 1"/>
                  <a:gd name="T1" fmla="*/ 4233 h 3"/>
                  <a:gd name="T2" fmla="*/ 0 w 1"/>
                  <a:gd name="T3" fmla="*/ 4233 h 3"/>
                  <a:gd name="T4" fmla="*/ 0 w 1"/>
                  <a:gd name="T5" fmla="*/ 2117 h 3"/>
                  <a:gd name="T6" fmla="*/ 1588 w 1"/>
                  <a:gd name="T7" fmla="*/ 0 h 3"/>
                  <a:gd name="T8" fmla="*/ 1588 w 1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8" name="Freeform 664"/>
              <p:cNvSpPr>
                <a:spLocks noChangeAspect="1"/>
              </p:cNvSpPr>
              <p:nvPr/>
            </p:nvSpPr>
            <p:spPr bwMode="auto">
              <a:xfrm>
                <a:off x="5648325" y="2092325"/>
                <a:ext cx="3175" cy="6350"/>
              </a:xfrm>
              <a:custGeom>
                <a:avLst/>
                <a:gdLst>
                  <a:gd name="T0" fmla="*/ 3175 w 2"/>
                  <a:gd name="T1" fmla="*/ 4233 h 3"/>
                  <a:gd name="T2" fmla="*/ 1588 w 2"/>
                  <a:gd name="T3" fmla="*/ 6350 h 3"/>
                  <a:gd name="T4" fmla="*/ 0 w 2"/>
                  <a:gd name="T5" fmla="*/ 4233 h 3"/>
                  <a:gd name="T6" fmla="*/ 1588 w 2"/>
                  <a:gd name="T7" fmla="*/ 0 h 3"/>
                  <a:gd name="T8" fmla="*/ 3175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29" name="Freeform 665"/>
              <p:cNvSpPr>
                <a:spLocks noChangeAspect="1"/>
              </p:cNvSpPr>
              <p:nvPr/>
            </p:nvSpPr>
            <p:spPr bwMode="auto">
              <a:xfrm>
                <a:off x="5640388" y="2087562"/>
                <a:ext cx="3175" cy="3175"/>
              </a:xfrm>
              <a:custGeom>
                <a:avLst/>
                <a:gdLst>
                  <a:gd name="T0" fmla="*/ 3175 w 2"/>
                  <a:gd name="T1" fmla="*/ 1588 h 2"/>
                  <a:gd name="T2" fmla="*/ 3175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0" name="Freeform 666"/>
              <p:cNvSpPr>
                <a:spLocks noChangeAspect="1"/>
              </p:cNvSpPr>
              <p:nvPr/>
            </p:nvSpPr>
            <p:spPr bwMode="auto">
              <a:xfrm>
                <a:off x="5648325" y="2082800"/>
                <a:ext cx="4763" cy="6350"/>
              </a:xfrm>
              <a:custGeom>
                <a:avLst/>
                <a:gdLst>
                  <a:gd name="T0" fmla="*/ 3175 w 3"/>
                  <a:gd name="T1" fmla="*/ 2381 h 2"/>
                  <a:gd name="T2" fmla="*/ 3175 w 3"/>
                  <a:gd name="T3" fmla="*/ 4762 h 2"/>
                  <a:gd name="T4" fmla="*/ 1588 w 3"/>
                  <a:gd name="T5" fmla="*/ 4762 h 2"/>
                  <a:gd name="T6" fmla="*/ 1588 w 3"/>
                  <a:gd name="T7" fmla="*/ 0 h 2"/>
                  <a:gd name="T8" fmla="*/ 3175 w 3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1" name="Freeform 667"/>
              <p:cNvSpPr>
                <a:spLocks noChangeAspect="1"/>
              </p:cNvSpPr>
              <p:nvPr/>
            </p:nvSpPr>
            <p:spPr bwMode="auto">
              <a:xfrm>
                <a:off x="5759450" y="2051050"/>
                <a:ext cx="4763" cy="7937"/>
              </a:xfrm>
              <a:custGeom>
                <a:avLst/>
                <a:gdLst>
                  <a:gd name="T0" fmla="*/ 3175 w 3"/>
                  <a:gd name="T1" fmla="*/ 2117 h 3"/>
                  <a:gd name="T2" fmla="*/ 3175 w 3"/>
                  <a:gd name="T3" fmla="*/ 4233 h 3"/>
                  <a:gd name="T4" fmla="*/ 1588 w 3"/>
                  <a:gd name="T5" fmla="*/ 4233 h 3"/>
                  <a:gd name="T6" fmla="*/ 1588 w 3"/>
                  <a:gd name="T7" fmla="*/ 0 h 3"/>
                  <a:gd name="T8" fmla="*/ 3175 w 3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2" name="Freeform 668"/>
              <p:cNvSpPr>
                <a:spLocks noChangeAspect="1"/>
              </p:cNvSpPr>
              <p:nvPr/>
            </p:nvSpPr>
            <p:spPr bwMode="auto">
              <a:xfrm>
                <a:off x="5788025" y="2039937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1588 h 2"/>
                  <a:gd name="T6" fmla="*/ 3175 w 3"/>
                  <a:gd name="T7" fmla="*/ 0 h 2"/>
                  <a:gd name="T8" fmla="*/ 3175 w 3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3" name="Freeform 669"/>
              <p:cNvSpPr>
                <a:spLocks noChangeAspect="1"/>
              </p:cNvSpPr>
              <p:nvPr/>
            </p:nvSpPr>
            <p:spPr bwMode="auto">
              <a:xfrm>
                <a:off x="5637213" y="2092325"/>
                <a:ext cx="3175" cy="6350"/>
              </a:xfrm>
              <a:custGeom>
                <a:avLst/>
                <a:gdLst>
                  <a:gd name="T0" fmla="*/ 3175 w 2"/>
                  <a:gd name="T1" fmla="*/ 6350 h 3"/>
                  <a:gd name="T2" fmla="*/ 1588 w 2"/>
                  <a:gd name="T3" fmla="*/ 6350 h 3"/>
                  <a:gd name="T4" fmla="*/ 1588 w 2"/>
                  <a:gd name="T5" fmla="*/ 4233 h 3"/>
                  <a:gd name="T6" fmla="*/ 3175 w 2"/>
                  <a:gd name="T7" fmla="*/ 2117 h 3"/>
                  <a:gd name="T8" fmla="*/ 3175 w 2"/>
                  <a:gd name="T9" fmla="*/ 635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4" name="Freeform 670"/>
              <p:cNvSpPr>
                <a:spLocks noChangeAspect="1"/>
              </p:cNvSpPr>
              <p:nvPr/>
            </p:nvSpPr>
            <p:spPr bwMode="auto">
              <a:xfrm>
                <a:off x="5730875" y="2120900"/>
                <a:ext cx="6350" cy="3175"/>
              </a:xfrm>
              <a:custGeom>
                <a:avLst/>
                <a:gdLst>
                  <a:gd name="T0" fmla="*/ 4233 w 3"/>
                  <a:gd name="T1" fmla="*/ 1588 h 2"/>
                  <a:gd name="T2" fmla="*/ 6350 w 3"/>
                  <a:gd name="T3" fmla="*/ 3175 h 2"/>
                  <a:gd name="T4" fmla="*/ 2117 w 3"/>
                  <a:gd name="T5" fmla="*/ 3175 h 2"/>
                  <a:gd name="T6" fmla="*/ 2117 w 3"/>
                  <a:gd name="T7" fmla="*/ 0 h 2"/>
                  <a:gd name="T8" fmla="*/ 4233 w 3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5" name="Freeform 671"/>
              <p:cNvSpPr>
                <a:spLocks noChangeAspect="1"/>
              </p:cNvSpPr>
              <p:nvPr/>
            </p:nvSpPr>
            <p:spPr bwMode="auto">
              <a:xfrm>
                <a:off x="5749925" y="2106612"/>
                <a:ext cx="7938" cy="3175"/>
              </a:xfrm>
              <a:custGeom>
                <a:avLst/>
                <a:gdLst>
                  <a:gd name="T0" fmla="*/ 4233 w 3"/>
                  <a:gd name="T1" fmla="*/ 0 h 2"/>
                  <a:gd name="T2" fmla="*/ 4233 w 3"/>
                  <a:gd name="T3" fmla="*/ 3175 h 2"/>
                  <a:gd name="T4" fmla="*/ 2117 w 3"/>
                  <a:gd name="T5" fmla="*/ 3175 h 2"/>
                  <a:gd name="T6" fmla="*/ 0 w 3"/>
                  <a:gd name="T7" fmla="*/ 0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6" name="Freeform 672"/>
              <p:cNvSpPr>
                <a:spLocks noChangeAspect="1"/>
              </p:cNvSpPr>
              <p:nvPr/>
            </p:nvSpPr>
            <p:spPr bwMode="auto">
              <a:xfrm>
                <a:off x="8228013" y="3328987"/>
                <a:ext cx="3175" cy="4763"/>
              </a:xfrm>
              <a:custGeom>
                <a:avLst/>
                <a:gdLst>
                  <a:gd name="T0" fmla="*/ 3175 w 2"/>
                  <a:gd name="T1" fmla="*/ 2382 h 2"/>
                  <a:gd name="T2" fmla="*/ 1588 w 2"/>
                  <a:gd name="T3" fmla="*/ 4763 h 2"/>
                  <a:gd name="T4" fmla="*/ 0 w 2"/>
                  <a:gd name="T5" fmla="*/ 2382 h 2"/>
                  <a:gd name="T6" fmla="*/ 1588 w 2"/>
                  <a:gd name="T7" fmla="*/ 0 h 2"/>
                  <a:gd name="T8" fmla="*/ 3175 w 2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7" name="Freeform 673"/>
              <p:cNvSpPr>
                <a:spLocks noChangeAspect="1"/>
              </p:cNvSpPr>
              <p:nvPr/>
            </p:nvSpPr>
            <p:spPr bwMode="auto">
              <a:xfrm>
                <a:off x="8181975" y="3435350"/>
                <a:ext cx="1588" cy="4762"/>
              </a:xfrm>
              <a:custGeom>
                <a:avLst/>
                <a:gdLst>
                  <a:gd name="T0" fmla="*/ 1587 w 1"/>
                  <a:gd name="T1" fmla="*/ 1588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7 w 1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8" name="Freeform 674"/>
              <p:cNvSpPr>
                <a:spLocks noChangeAspect="1"/>
              </p:cNvSpPr>
              <p:nvPr/>
            </p:nvSpPr>
            <p:spPr bwMode="auto">
              <a:xfrm>
                <a:off x="8097838" y="2568575"/>
                <a:ext cx="3175" cy="4762"/>
              </a:xfrm>
              <a:custGeom>
                <a:avLst/>
                <a:gdLst>
                  <a:gd name="T0" fmla="*/ 1588 w 2"/>
                  <a:gd name="T1" fmla="*/ 3175 h 3"/>
                  <a:gd name="T2" fmla="*/ 1588 w 2"/>
                  <a:gd name="T3" fmla="*/ 4763 h 3"/>
                  <a:gd name="T4" fmla="*/ 0 w 2"/>
                  <a:gd name="T5" fmla="*/ 3175 h 3"/>
                  <a:gd name="T6" fmla="*/ 1588 w 2"/>
                  <a:gd name="T7" fmla="*/ 0 h 3"/>
                  <a:gd name="T8" fmla="*/ 1588 w 2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39" name="Freeform 675"/>
              <p:cNvSpPr>
                <a:spLocks noChangeAspect="1"/>
              </p:cNvSpPr>
              <p:nvPr/>
            </p:nvSpPr>
            <p:spPr bwMode="auto">
              <a:xfrm>
                <a:off x="8074025" y="2554287"/>
                <a:ext cx="3175" cy="6350"/>
              </a:xfrm>
              <a:custGeom>
                <a:avLst/>
                <a:gdLst>
                  <a:gd name="T0" fmla="*/ 3175 w 1"/>
                  <a:gd name="T1" fmla="*/ 4233 h 3"/>
                  <a:gd name="T2" fmla="*/ 0 w 1"/>
                  <a:gd name="T3" fmla="*/ 6350 h 3"/>
                  <a:gd name="T4" fmla="*/ 0 w 1"/>
                  <a:gd name="T5" fmla="*/ 2117 h 3"/>
                  <a:gd name="T6" fmla="*/ 3175 w 1"/>
                  <a:gd name="T7" fmla="*/ 0 h 3"/>
                  <a:gd name="T8" fmla="*/ 3175 w 1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0" name="Freeform 676"/>
              <p:cNvSpPr>
                <a:spLocks noChangeAspect="1"/>
              </p:cNvSpPr>
              <p:nvPr/>
            </p:nvSpPr>
            <p:spPr bwMode="auto">
              <a:xfrm>
                <a:off x="8070850" y="2544762"/>
                <a:ext cx="6350" cy="6350"/>
              </a:xfrm>
              <a:custGeom>
                <a:avLst/>
                <a:gdLst>
                  <a:gd name="T0" fmla="*/ 4233 w 3"/>
                  <a:gd name="T1" fmla="*/ 4233 h 3"/>
                  <a:gd name="T2" fmla="*/ 2117 w 3"/>
                  <a:gd name="T3" fmla="*/ 6350 h 3"/>
                  <a:gd name="T4" fmla="*/ 0 w 3"/>
                  <a:gd name="T5" fmla="*/ 4233 h 3"/>
                  <a:gd name="T6" fmla="*/ 2117 w 3"/>
                  <a:gd name="T7" fmla="*/ 2117 h 3"/>
                  <a:gd name="T8" fmla="*/ 4233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1" name="Freeform 677"/>
              <p:cNvSpPr>
                <a:spLocks noChangeAspect="1"/>
              </p:cNvSpPr>
              <p:nvPr/>
            </p:nvSpPr>
            <p:spPr bwMode="auto">
              <a:xfrm>
                <a:off x="7651750" y="2293937"/>
                <a:ext cx="3175" cy="7938"/>
              </a:xfrm>
              <a:custGeom>
                <a:avLst/>
                <a:gdLst>
                  <a:gd name="T0" fmla="*/ 3175 w 1"/>
                  <a:gd name="T1" fmla="*/ 4233 h 3"/>
                  <a:gd name="T2" fmla="*/ 3175 w 1"/>
                  <a:gd name="T3" fmla="*/ 6350 h 3"/>
                  <a:gd name="T4" fmla="*/ 0 w 1"/>
                  <a:gd name="T5" fmla="*/ 2117 h 3"/>
                  <a:gd name="T6" fmla="*/ 3175 w 1"/>
                  <a:gd name="T7" fmla="*/ 0 h 3"/>
                  <a:gd name="T8" fmla="*/ 3175 w 1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2" name="Freeform 678"/>
              <p:cNvSpPr>
                <a:spLocks noChangeAspect="1"/>
              </p:cNvSpPr>
              <p:nvPr/>
            </p:nvSpPr>
            <p:spPr bwMode="auto">
              <a:xfrm>
                <a:off x="6927850" y="2290762"/>
                <a:ext cx="4763" cy="3175"/>
              </a:xfrm>
              <a:custGeom>
                <a:avLst/>
                <a:gdLst>
                  <a:gd name="T0" fmla="*/ 4762 w 2"/>
                  <a:gd name="T1" fmla="*/ 1588 h 2"/>
                  <a:gd name="T2" fmla="*/ 4762 w 2"/>
                  <a:gd name="T3" fmla="*/ 3175 h 2"/>
                  <a:gd name="T4" fmla="*/ 2381 w 2"/>
                  <a:gd name="T5" fmla="*/ 3175 h 2"/>
                  <a:gd name="T6" fmla="*/ 0 w 2"/>
                  <a:gd name="T7" fmla="*/ 0 h 2"/>
                  <a:gd name="T8" fmla="*/ 4762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3" name="Freeform 679"/>
              <p:cNvSpPr>
                <a:spLocks noChangeAspect="1"/>
              </p:cNvSpPr>
              <p:nvPr/>
            </p:nvSpPr>
            <p:spPr bwMode="auto">
              <a:xfrm>
                <a:off x="6432550" y="2139950"/>
                <a:ext cx="3175" cy="7937"/>
              </a:xfrm>
              <a:custGeom>
                <a:avLst/>
                <a:gdLst>
                  <a:gd name="T0" fmla="*/ 3175 w 2"/>
                  <a:gd name="T1" fmla="*/ 4233 h 3"/>
                  <a:gd name="T2" fmla="*/ 1588 w 2"/>
                  <a:gd name="T3" fmla="*/ 6350 h 3"/>
                  <a:gd name="T4" fmla="*/ 0 w 2"/>
                  <a:gd name="T5" fmla="*/ 4233 h 3"/>
                  <a:gd name="T6" fmla="*/ 1588 w 2"/>
                  <a:gd name="T7" fmla="*/ 2117 h 3"/>
                  <a:gd name="T8" fmla="*/ 3175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4" name="Freeform 680"/>
              <p:cNvSpPr>
                <a:spLocks noChangeAspect="1"/>
              </p:cNvSpPr>
              <p:nvPr/>
            </p:nvSpPr>
            <p:spPr bwMode="auto">
              <a:xfrm>
                <a:off x="6421438" y="2128837"/>
                <a:ext cx="4762" cy="3175"/>
              </a:xfrm>
              <a:custGeom>
                <a:avLst/>
                <a:gdLst>
                  <a:gd name="T0" fmla="*/ 3175 w 3"/>
                  <a:gd name="T1" fmla="*/ 0 h 2"/>
                  <a:gd name="T2" fmla="*/ 3175 w 3"/>
                  <a:gd name="T3" fmla="*/ 1588 h 2"/>
                  <a:gd name="T4" fmla="*/ 1587 w 3"/>
                  <a:gd name="T5" fmla="*/ 3175 h 2"/>
                  <a:gd name="T6" fmla="*/ 0 w 3"/>
                  <a:gd name="T7" fmla="*/ 1588 h 2"/>
                  <a:gd name="T8" fmla="*/ 3175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5" name="Freeform 681"/>
              <p:cNvSpPr>
                <a:spLocks noChangeAspect="1"/>
              </p:cNvSpPr>
              <p:nvPr/>
            </p:nvSpPr>
            <p:spPr bwMode="auto">
              <a:xfrm>
                <a:off x="6446838" y="2141537"/>
                <a:ext cx="6350" cy="6350"/>
              </a:xfrm>
              <a:custGeom>
                <a:avLst/>
                <a:gdLst>
                  <a:gd name="T0" fmla="*/ 4233 w 3"/>
                  <a:gd name="T1" fmla="*/ 0 h 2"/>
                  <a:gd name="T2" fmla="*/ 6350 w 3"/>
                  <a:gd name="T3" fmla="*/ 2382 h 2"/>
                  <a:gd name="T4" fmla="*/ 4233 w 3"/>
                  <a:gd name="T5" fmla="*/ 4763 h 2"/>
                  <a:gd name="T6" fmla="*/ 0 w 3"/>
                  <a:gd name="T7" fmla="*/ 2382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6" name="Freeform 682"/>
              <p:cNvSpPr>
                <a:spLocks noChangeAspect="1"/>
              </p:cNvSpPr>
              <p:nvPr/>
            </p:nvSpPr>
            <p:spPr bwMode="auto">
              <a:xfrm>
                <a:off x="6775450" y="2232025"/>
                <a:ext cx="3175" cy="7937"/>
              </a:xfrm>
              <a:custGeom>
                <a:avLst/>
                <a:gdLst>
                  <a:gd name="T0" fmla="*/ 1588 w 2"/>
                  <a:gd name="T1" fmla="*/ 6350 h 3"/>
                  <a:gd name="T2" fmla="*/ 0 w 2"/>
                  <a:gd name="T3" fmla="*/ 6350 h 3"/>
                  <a:gd name="T4" fmla="*/ 0 w 2"/>
                  <a:gd name="T5" fmla="*/ 4233 h 3"/>
                  <a:gd name="T6" fmla="*/ 3175 w 2"/>
                  <a:gd name="T7" fmla="*/ 2117 h 3"/>
                  <a:gd name="T8" fmla="*/ 1588 w 2"/>
                  <a:gd name="T9" fmla="*/ 635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7" name="Freeform 683"/>
              <p:cNvSpPr>
                <a:spLocks noChangeAspect="1"/>
              </p:cNvSpPr>
              <p:nvPr/>
            </p:nvSpPr>
            <p:spPr bwMode="auto">
              <a:xfrm>
                <a:off x="6453188" y="2222500"/>
                <a:ext cx="1587" cy="4762"/>
              </a:xfrm>
              <a:custGeom>
                <a:avLst/>
                <a:gdLst>
                  <a:gd name="T0" fmla="*/ 1588 w 1"/>
                  <a:gd name="T1" fmla="*/ 2382 h 2"/>
                  <a:gd name="T2" fmla="*/ 0 w 1"/>
                  <a:gd name="T3" fmla="*/ 4763 h 2"/>
                  <a:gd name="T4" fmla="*/ 0 w 1"/>
                  <a:gd name="T5" fmla="*/ 2382 h 2"/>
                  <a:gd name="T6" fmla="*/ 0 w 1"/>
                  <a:gd name="T7" fmla="*/ 0 h 2"/>
                  <a:gd name="T8" fmla="*/ 1588 w 1"/>
                  <a:gd name="T9" fmla="*/ 238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8" name="Freeform 684"/>
              <p:cNvSpPr>
                <a:spLocks noChangeAspect="1"/>
              </p:cNvSpPr>
              <p:nvPr/>
            </p:nvSpPr>
            <p:spPr bwMode="auto">
              <a:xfrm>
                <a:off x="6573838" y="2287587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0 h 3"/>
                  <a:gd name="T8" fmla="*/ 3175 w 2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49" name="Freeform 685"/>
              <p:cNvSpPr>
                <a:spLocks noChangeAspect="1"/>
              </p:cNvSpPr>
              <p:nvPr/>
            </p:nvSpPr>
            <p:spPr bwMode="auto">
              <a:xfrm>
                <a:off x="6484938" y="2203450"/>
                <a:ext cx="6350" cy="6350"/>
              </a:xfrm>
              <a:custGeom>
                <a:avLst/>
                <a:gdLst>
                  <a:gd name="T0" fmla="*/ 4233 w 3"/>
                  <a:gd name="T1" fmla="*/ 2381 h 2"/>
                  <a:gd name="T2" fmla="*/ 4233 w 3"/>
                  <a:gd name="T3" fmla="*/ 4762 h 2"/>
                  <a:gd name="T4" fmla="*/ 2117 w 3"/>
                  <a:gd name="T5" fmla="*/ 2381 h 2"/>
                  <a:gd name="T6" fmla="*/ 2117 w 3"/>
                  <a:gd name="T7" fmla="*/ 0 h 2"/>
                  <a:gd name="T8" fmla="*/ 4233 w 3"/>
                  <a:gd name="T9" fmla="*/ 238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0" name="Freeform 686"/>
              <p:cNvSpPr>
                <a:spLocks noChangeAspect="1"/>
              </p:cNvSpPr>
              <p:nvPr/>
            </p:nvSpPr>
            <p:spPr bwMode="auto">
              <a:xfrm>
                <a:off x="6530975" y="2278062"/>
                <a:ext cx="4763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0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1" name="Freeform 687"/>
              <p:cNvSpPr>
                <a:spLocks noChangeAspect="1"/>
              </p:cNvSpPr>
              <p:nvPr/>
            </p:nvSpPr>
            <p:spPr bwMode="auto">
              <a:xfrm>
                <a:off x="6553200" y="2274887"/>
                <a:ext cx="6350" cy="4763"/>
              </a:xfrm>
              <a:custGeom>
                <a:avLst/>
                <a:gdLst>
                  <a:gd name="T0" fmla="*/ 4233 w 3"/>
                  <a:gd name="T1" fmla="*/ 4762 h 2"/>
                  <a:gd name="T2" fmla="*/ 0 w 3"/>
                  <a:gd name="T3" fmla="*/ 4762 h 2"/>
                  <a:gd name="T4" fmla="*/ 2117 w 3"/>
                  <a:gd name="T5" fmla="*/ 2381 h 2"/>
                  <a:gd name="T6" fmla="*/ 4233 w 3"/>
                  <a:gd name="T7" fmla="*/ 0 h 2"/>
                  <a:gd name="T8" fmla="*/ 4233 w 3"/>
                  <a:gd name="T9" fmla="*/ 476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2" name="Freeform 688"/>
              <p:cNvSpPr>
                <a:spLocks noChangeAspect="1"/>
              </p:cNvSpPr>
              <p:nvPr/>
            </p:nvSpPr>
            <p:spPr bwMode="auto">
              <a:xfrm>
                <a:off x="6334125" y="2374900"/>
                <a:ext cx="4763" cy="6350"/>
              </a:xfrm>
              <a:custGeom>
                <a:avLst/>
                <a:gdLst>
                  <a:gd name="T0" fmla="*/ 4762 w 2"/>
                  <a:gd name="T1" fmla="*/ 4233 h 3"/>
                  <a:gd name="T2" fmla="*/ 2381 w 2"/>
                  <a:gd name="T3" fmla="*/ 6350 h 3"/>
                  <a:gd name="T4" fmla="*/ 0 w 2"/>
                  <a:gd name="T5" fmla="*/ 4233 h 3"/>
                  <a:gd name="T6" fmla="*/ 2381 w 2"/>
                  <a:gd name="T7" fmla="*/ 0 h 3"/>
                  <a:gd name="T8" fmla="*/ 4762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3" name="Freeform 689"/>
              <p:cNvSpPr>
                <a:spLocks noChangeAspect="1"/>
              </p:cNvSpPr>
              <p:nvPr/>
            </p:nvSpPr>
            <p:spPr bwMode="auto">
              <a:xfrm>
                <a:off x="6321425" y="2400300"/>
                <a:ext cx="7938" cy="3175"/>
              </a:xfrm>
              <a:custGeom>
                <a:avLst/>
                <a:gdLst>
                  <a:gd name="T0" fmla="*/ 4233 w 3"/>
                  <a:gd name="T1" fmla="*/ 0 h 2"/>
                  <a:gd name="T2" fmla="*/ 6350 w 3"/>
                  <a:gd name="T3" fmla="*/ 1588 h 2"/>
                  <a:gd name="T4" fmla="*/ 4233 w 3"/>
                  <a:gd name="T5" fmla="*/ 3175 h 2"/>
                  <a:gd name="T6" fmla="*/ 0 w 3"/>
                  <a:gd name="T7" fmla="*/ 1588 h 2"/>
                  <a:gd name="T8" fmla="*/ 423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4" name="Freeform 690"/>
              <p:cNvSpPr>
                <a:spLocks noChangeAspect="1"/>
              </p:cNvSpPr>
              <p:nvPr/>
            </p:nvSpPr>
            <p:spPr bwMode="auto">
              <a:xfrm>
                <a:off x="6284913" y="2393950"/>
                <a:ext cx="4762" cy="6350"/>
              </a:xfrm>
              <a:custGeom>
                <a:avLst/>
                <a:gdLst>
                  <a:gd name="T0" fmla="*/ 4763 w 2"/>
                  <a:gd name="T1" fmla="*/ 2117 h 3"/>
                  <a:gd name="T2" fmla="*/ 2382 w 2"/>
                  <a:gd name="T3" fmla="*/ 4233 h 3"/>
                  <a:gd name="T4" fmla="*/ 0 w 2"/>
                  <a:gd name="T5" fmla="*/ 4233 h 3"/>
                  <a:gd name="T6" fmla="*/ 0 w 2"/>
                  <a:gd name="T7" fmla="*/ 0 h 3"/>
                  <a:gd name="T8" fmla="*/ 4763 w 2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5" name="Freeform 691"/>
              <p:cNvSpPr>
                <a:spLocks noChangeAspect="1"/>
              </p:cNvSpPr>
              <p:nvPr/>
            </p:nvSpPr>
            <p:spPr bwMode="auto">
              <a:xfrm>
                <a:off x="6221413" y="2373312"/>
                <a:ext cx="3175" cy="6350"/>
              </a:xfrm>
              <a:custGeom>
                <a:avLst/>
                <a:gdLst>
                  <a:gd name="T0" fmla="*/ 3175 w 2"/>
                  <a:gd name="T1" fmla="*/ 4233 h 3"/>
                  <a:gd name="T2" fmla="*/ 1588 w 2"/>
                  <a:gd name="T3" fmla="*/ 6350 h 3"/>
                  <a:gd name="T4" fmla="*/ 0 w 2"/>
                  <a:gd name="T5" fmla="*/ 4233 h 3"/>
                  <a:gd name="T6" fmla="*/ 1588 w 2"/>
                  <a:gd name="T7" fmla="*/ 2117 h 3"/>
                  <a:gd name="T8" fmla="*/ 3175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6" name="Freeform 692"/>
              <p:cNvSpPr>
                <a:spLocks noChangeAspect="1"/>
              </p:cNvSpPr>
              <p:nvPr/>
            </p:nvSpPr>
            <p:spPr bwMode="auto">
              <a:xfrm>
                <a:off x="6162675" y="2430462"/>
                <a:ext cx="6350" cy="3175"/>
              </a:xfrm>
              <a:custGeom>
                <a:avLst/>
                <a:gdLst>
                  <a:gd name="T0" fmla="*/ 2117 w 3"/>
                  <a:gd name="T1" fmla="*/ 3175 h 2"/>
                  <a:gd name="T2" fmla="*/ 0 w 3"/>
                  <a:gd name="T3" fmla="*/ 1588 h 2"/>
                  <a:gd name="T4" fmla="*/ 2117 w 3"/>
                  <a:gd name="T5" fmla="*/ 0 h 2"/>
                  <a:gd name="T6" fmla="*/ 6350 w 3"/>
                  <a:gd name="T7" fmla="*/ 1588 h 2"/>
                  <a:gd name="T8" fmla="*/ 2117 w 3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7" name="Freeform 693"/>
              <p:cNvSpPr>
                <a:spLocks noChangeAspect="1"/>
              </p:cNvSpPr>
              <p:nvPr/>
            </p:nvSpPr>
            <p:spPr bwMode="auto">
              <a:xfrm>
                <a:off x="5986463" y="2611437"/>
                <a:ext cx="4762" cy="3175"/>
              </a:xfrm>
              <a:custGeom>
                <a:avLst/>
                <a:gdLst>
                  <a:gd name="T0" fmla="*/ 3175 w 3"/>
                  <a:gd name="T1" fmla="*/ 0 h 2"/>
                  <a:gd name="T2" fmla="*/ 3175 w 3"/>
                  <a:gd name="T3" fmla="*/ 1588 h 2"/>
                  <a:gd name="T4" fmla="*/ 1588 w 3"/>
                  <a:gd name="T5" fmla="*/ 3175 h 2"/>
                  <a:gd name="T6" fmla="*/ 0 w 3"/>
                  <a:gd name="T7" fmla="*/ 0 h 2"/>
                  <a:gd name="T8" fmla="*/ 3175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8" name="Freeform 694"/>
              <p:cNvSpPr>
                <a:spLocks noChangeAspect="1"/>
              </p:cNvSpPr>
              <p:nvPr/>
            </p:nvSpPr>
            <p:spPr bwMode="auto">
              <a:xfrm>
                <a:off x="6019800" y="2414587"/>
                <a:ext cx="42863" cy="28575"/>
              </a:xfrm>
              <a:custGeom>
                <a:avLst/>
                <a:gdLst>
                  <a:gd name="T0" fmla="*/ 13229 w 21"/>
                  <a:gd name="T1" fmla="*/ 0 h 14"/>
                  <a:gd name="T2" fmla="*/ 20789 w 21"/>
                  <a:gd name="T3" fmla="*/ 3855 h 14"/>
                  <a:gd name="T4" fmla="*/ 22679 w 21"/>
                  <a:gd name="T5" fmla="*/ 13494 h 14"/>
                  <a:gd name="T6" fmla="*/ 28349 w 21"/>
                  <a:gd name="T7" fmla="*/ 11566 h 14"/>
                  <a:gd name="T8" fmla="*/ 35908 w 21"/>
                  <a:gd name="T9" fmla="*/ 21204 h 14"/>
                  <a:gd name="T10" fmla="*/ 18899 w 21"/>
                  <a:gd name="T11" fmla="*/ 23132 h 14"/>
                  <a:gd name="T12" fmla="*/ 7560 w 21"/>
                  <a:gd name="T13" fmla="*/ 25059 h 14"/>
                  <a:gd name="T14" fmla="*/ 5670 w 21"/>
                  <a:gd name="T15" fmla="*/ 23132 h 14"/>
                  <a:gd name="T16" fmla="*/ 1890 w 21"/>
                  <a:gd name="T17" fmla="*/ 25059 h 14"/>
                  <a:gd name="T18" fmla="*/ 1890 w 21"/>
                  <a:gd name="T19" fmla="*/ 15421 h 14"/>
                  <a:gd name="T20" fmla="*/ 1890 w 21"/>
                  <a:gd name="T21" fmla="*/ 5783 h 14"/>
                  <a:gd name="T22" fmla="*/ 13229 w 21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7" y="0"/>
                    </a:moveTo>
                    <a:cubicBezTo>
                      <a:pt x="9" y="0"/>
                      <a:pt x="10" y="1"/>
                      <a:pt x="11" y="2"/>
                    </a:cubicBezTo>
                    <a:cubicBezTo>
                      <a:pt x="12" y="4"/>
                      <a:pt x="11" y="6"/>
                      <a:pt x="12" y="7"/>
                    </a:cubicBezTo>
                    <a:cubicBezTo>
                      <a:pt x="13" y="8"/>
                      <a:pt x="14" y="5"/>
                      <a:pt x="15" y="6"/>
                    </a:cubicBezTo>
                    <a:cubicBezTo>
                      <a:pt x="17" y="7"/>
                      <a:pt x="21" y="9"/>
                      <a:pt x="19" y="11"/>
                    </a:cubicBezTo>
                    <a:cubicBezTo>
                      <a:pt x="18" y="13"/>
                      <a:pt x="13" y="11"/>
                      <a:pt x="10" y="12"/>
                    </a:cubicBezTo>
                    <a:cubicBezTo>
                      <a:pt x="8" y="12"/>
                      <a:pt x="6" y="13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ubicBezTo>
                      <a:pt x="2" y="12"/>
                      <a:pt x="1" y="14"/>
                      <a:pt x="1" y="13"/>
                    </a:cubicBezTo>
                    <a:cubicBezTo>
                      <a:pt x="0" y="12"/>
                      <a:pt x="1" y="9"/>
                      <a:pt x="1" y="8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59" name="Freeform 695"/>
              <p:cNvSpPr>
                <a:spLocks noChangeAspect="1"/>
              </p:cNvSpPr>
              <p:nvPr/>
            </p:nvSpPr>
            <p:spPr bwMode="auto">
              <a:xfrm>
                <a:off x="6122988" y="2439987"/>
                <a:ext cx="11112" cy="14288"/>
              </a:xfrm>
              <a:custGeom>
                <a:avLst/>
                <a:gdLst>
                  <a:gd name="T0" fmla="*/ 7408 w 6"/>
                  <a:gd name="T1" fmla="*/ 1814 h 7"/>
                  <a:gd name="T2" fmla="*/ 7408 w 6"/>
                  <a:gd name="T3" fmla="*/ 10886 h 7"/>
                  <a:gd name="T4" fmla="*/ 1852 w 6"/>
                  <a:gd name="T5" fmla="*/ 5443 h 7"/>
                  <a:gd name="T6" fmla="*/ 1852 w 6"/>
                  <a:gd name="T7" fmla="*/ 0 h 7"/>
                  <a:gd name="T8" fmla="*/ 7408 w 6"/>
                  <a:gd name="T9" fmla="*/ 18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1"/>
                    </a:moveTo>
                    <a:cubicBezTo>
                      <a:pt x="5" y="2"/>
                      <a:pt x="6" y="5"/>
                      <a:pt x="4" y="6"/>
                    </a:cubicBezTo>
                    <a:cubicBezTo>
                      <a:pt x="3" y="7"/>
                      <a:pt x="1" y="5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0" name="Freeform 696"/>
              <p:cNvSpPr>
                <a:spLocks noChangeAspect="1"/>
              </p:cNvSpPr>
              <p:nvPr/>
            </p:nvSpPr>
            <p:spPr bwMode="auto">
              <a:xfrm>
                <a:off x="6215063" y="2433637"/>
                <a:ext cx="20637" cy="25400"/>
              </a:xfrm>
              <a:custGeom>
                <a:avLst/>
                <a:gdLst>
                  <a:gd name="T0" fmla="*/ 13335 w 10"/>
                  <a:gd name="T1" fmla="*/ 1984 h 12"/>
                  <a:gd name="T2" fmla="*/ 7620 w 10"/>
                  <a:gd name="T3" fmla="*/ 0 h 12"/>
                  <a:gd name="T4" fmla="*/ 0 w 10"/>
                  <a:gd name="T5" fmla="*/ 15875 h 12"/>
                  <a:gd name="T6" fmla="*/ 9525 w 10"/>
                  <a:gd name="T7" fmla="*/ 23813 h 12"/>
                  <a:gd name="T8" fmla="*/ 17145 w 10"/>
                  <a:gd name="T9" fmla="*/ 21829 h 12"/>
                  <a:gd name="T10" fmla="*/ 15240 w 10"/>
                  <a:gd name="T11" fmla="*/ 15875 h 12"/>
                  <a:gd name="T12" fmla="*/ 15240 w 10"/>
                  <a:gd name="T13" fmla="*/ 7938 h 12"/>
                  <a:gd name="T14" fmla="*/ 13335 w 10"/>
                  <a:gd name="T15" fmla="*/ 19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1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1" y="10"/>
                      <a:pt x="3" y="11"/>
                      <a:pt x="5" y="12"/>
                    </a:cubicBezTo>
                    <a:cubicBezTo>
                      <a:pt x="6" y="12"/>
                      <a:pt x="8" y="12"/>
                      <a:pt x="9" y="11"/>
                    </a:cubicBezTo>
                    <a:cubicBezTo>
                      <a:pt x="10" y="10"/>
                      <a:pt x="8" y="9"/>
                      <a:pt x="8" y="8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3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1" name="Freeform 697"/>
              <p:cNvSpPr>
                <a:spLocks noChangeAspect="1"/>
              </p:cNvSpPr>
              <p:nvPr/>
            </p:nvSpPr>
            <p:spPr bwMode="auto">
              <a:xfrm>
                <a:off x="6183313" y="2459037"/>
                <a:ext cx="30162" cy="22225"/>
              </a:xfrm>
              <a:custGeom>
                <a:avLst/>
                <a:gdLst>
                  <a:gd name="T0" fmla="*/ 13335 w 15"/>
                  <a:gd name="T1" fmla="*/ 1876 h 11"/>
                  <a:gd name="T2" fmla="*/ 26670 w 15"/>
                  <a:gd name="T3" fmla="*/ 3752 h 11"/>
                  <a:gd name="T4" fmla="*/ 24765 w 15"/>
                  <a:gd name="T5" fmla="*/ 9380 h 11"/>
                  <a:gd name="T6" fmla="*/ 17145 w 15"/>
                  <a:gd name="T7" fmla="*/ 16885 h 11"/>
                  <a:gd name="T8" fmla="*/ 3810 w 15"/>
                  <a:gd name="T9" fmla="*/ 20637 h 11"/>
                  <a:gd name="T10" fmla="*/ 1905 w 15"/>
                  <a:gd name="T11" fmla="*/ 16885 h 11"/>
                  <a:gd name="T12" fmla="*/ 9525 w 15"/>
                  <a:gd name="T13" fmla="*/ 7504 h 11"/>
                  <a:gd name="T14" fmla="*/ 13335 w 15"/>
                  <a:gd name="T15" fmla="*/ 187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7" y="1"/>
                    </a:moveTo>
                    <a:cubicBezTo>
                      <a:pt x="9" y="0"/>
                      <a:pt x="12" y="1"/>
                      <a:pt x="14" y="2"/>
                    </a:cubicBezTo>
                    <a:cubicBezTo>
                      <a:pt x="15" y="3"/>
                      <a:pt x="14" y="4"/>
                      <a:pt x="13" y="5"/>
                    </a:cubicBezTo>
                    <a:cubicBezTo>
                      <a:pt x="12" y="7"/>
                      <a:pt x="11" y="9"/>
                      <a:pt x="9" y="9"/>
                    </a:cubicBezTo>
                    <a:cubicBezTo>
                      <a:pt x="7" y="11"/>
                      <a:pt x="4" y="11"/>
                      <a:pt x="2" y="11"/>
                    </a:cubicBezTo>
                    <a:cubicBezTo>
                      <a:pt x="1" y="11"/>
                      <a:pt x="0" y="9"/>
                      <a:pt x="1" y="9"/>
                    </a:cubicBezTo>
                    <a:cubicBezTo>
                      <a:pt x="1" y="7"/>
                      <a:pt x="3" y="5"/>
                      <a:pt x="5" y="4"/>
                    </a:cubicBezTo>
                    <a:cubicBezTo>
                      <a:pt x="5" y="3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2" name="Freeform 698"/>
              <p:cNvSpPr>
                <a:spLocks noChangeAspect="1"/>
              </p:cNvSpPr>
              <p:nvPr/>
            </p:nvSpPr>
            <p:spPr bwMode="auto">
              <a:xfrm>
                <a:off x="6254750" y="2330450"/>
                <a:ext cx="17463" cy="20637"/>
              </a:xfrm>
              <a:custGeom>
                <a:avLst/>
                <a:gdLst>
                  <a:gd name="T0" fmla="*/ 11906 w 8"/>
                  <a:gd name="T1" fmla="*/ 1876 h 11"/>
                  <a:gd name="T2" fmla="*/ 13891 w 8"/>
                  <a:gd name="T3" fmla="*/ 11257 h 11"/>
                  <a:gd name="T4" fmla="*/ 9922 w 8"/>
                  <a:gd name="T5" fmla="*/ 18762 h 11"/>
                  <a:gd name="T6" fmla="*/ 3969 w 8"/>
                  <a:gd name="T7" fmla="*/ 11257 h 11"/>
                  <a:gd name="T8" fmla="*/ 11906 w 8"/>
                  <a:gd name="T9" fmla="*/ 187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6" y="1"/>
                    </a:moveTo>
                    <a:cubicBezTo>
                      <a:pt x="7" y="0"/>
                      <a:pt x="8" y="4"/>
                      <a:pt x="7" y="6"/>
                    </a:cubicBezTo>
                    <a:cubicBezTo>
                      <a:pt x="7" y="7"/>
                      <a:pt x="6" y="11"/>
                      <a:pt x="5" y="10"/>
                    </a:cubicBezTo>
                    <a:cubicBezTo>
                      <a:pt x="5" y="8"/>
                      <a:pt x="3" y="6"/>
                      <a:pt x="2" y="6"/>
                    </a:cubicBezTo>
                    <a:cubicBezTo>
                      <a:pt x="0" y="7"/>
                      <a:pt x="4" y="2"/>
                      <a:pt x="6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3" name="Freeform 699"/>
              <p:cNvSpPr>
                <a:spLocks noChangeAspect="1"/>
              </p:cNvSpPr>
              <p:nvPr/>
            </p:nvSpPr>
            <p:spPr bwMode="auto">
              <a:xfrm>
                <a:off x="6515100" y="2251075"/>
                <a:ext cx="20638" cy="19050"/>
              </a:xfrm>
              <a:custGeom>
                <a:avLst/>
                <a:gdLst>
                  <a:gd name="T0" fmla="*/ 13335 w 10"/>
                  <a:gd name="T1" fmla="*/ 0 h 9"/>
                  <a:gd name="T2" fmla="*/ 19050 w 10"/>
                  <a:gd name="T3" fmla="*/ 1940 h 9"/>
                  <a:gd name="T4" fmla="*/ 11430 w 10"/>
                  <a:gd name="T5" fmla="*/ 17462 h 9"/>
                  <a:gd name="T6" fmla="*/ 7620 w 10"/>
                  <a:gd name="T7" fmla="*/ 13582 h 9"/>
                  <a:gd name="T8" fmla="*/ 0 w 10"/>
                  <a:gd name="T9" fmla="*/ 11641 h 9"/>
                  <a:gd name="T10" fmla="*/ 11430 w 10"/>
                  <a:gd name="T11" fmla="*/ 5821 h 9"/>
                  <a:gd name="T12" fmla="*/ 13335 w 10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7" y="0"/>
                    </a:moveTo>
                    <a:cubicBezTo>
                      <a:pt x="8" y="0"/>
                      <a:pt x="10" y="0"/>
                      <a:pt x="10" y="1"/>
                    </a:cubicBezTo>
                    <a:cubicBezTo>
                      <a:pt x="10" y="4"/>
                      <a:pt x="8" y="7"/>
                      <a:pt x="6" y="9"/>
                    </a:cubicBezTo>
                    <a:cubicBezTo>
                      <a:pt x="5" y="9"/>
                      <a:pt x="5" y="7"/>
                      <a:pt x="4" y="7"/>
                    </a:cubicBezTo>
                    <a:cubicBezTo>
                      <a:pt x="3" y="6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4" name="Freeform 700"/>
              <p:cNvSpPr>
                <a:spLocks noChangeAspect="1"/>
              </p:cNvSpPr>
              <p:nvPr/>
            </p:nvSpPr>
            <p:spPr bwMode="auto">
              <a:xfrm>
                <a:off x="6546850" y="2289175"/>
                <a:ext cx="25400" cy="12700"/>
              </a:xfrm>
              <a:custGeom>
                <a:avLst/>
                <a:gdLst>
                  <a:gd name="T0" fmla="*/ 5953 w 12"/>
                  <a:gd name="T1" fmla="*/ 0 h 6"/>
                  <a:gd name="T2" fmla="*/ 1984 w 12"/>
                  <a:gd name="T3" fmla="*/ 7409 h 6"/>
                  <a:gd name="T4" fmla="*/ 15875 w 12"/>
                  <a:gd name="T5" fmla="*/ 11113 h 6"/>
                  <a:gd name="T6" fmla="*/ 23813 w 12"/>
                  <a:gd name="T7" fmla="*/ 9261 h 6"/>
                  <a:gd name="T8" fmla="*/ 15875 w 12"/>
                  <a:gd name="T9" fmla="*/ 3704 h 6"/>
                  <a:gd name="T10" fmla="*/ 5953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3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3" y="5"/>
                      <a:pt x="6" y="6"/>
                      <a:pt x="8" y="6"/>
                    </a:cubicBezTo>
                    <a:cubicBezTo>
                      <a:pt x="10" y="6"/>
                      <a:pt x="12" y="6"/>
                      <a:pt x="12" y="5"/>
                    </a:cubicBezTo>
                    <a:cubicBezTo>
                      <a:pt x="12" y="3"/>
                      <a:pt x="10" y="2"/>
                      <a:pt x="8" y="2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5" name="Freeform 701"/>
              <p:cNvSpPr>
                <a:spLocks noChangeAspect="1"/>
              </p:cNvSpPr>
              <p:nvPr/>
            </p:nvSpPr>
            <p:spPr bwMode="auto">
              <a:xfrm>
                <a:off x="6762750" y="2201862"/>
                <a:ext cx="25400" cy="12700"/>
              </a:xfrm>
              <a:custGeom>
                <a:avLst/>
                <a:gdLst>
                  <a:gd name="T0" fmla="*/ 20149 w 13"/>
                  <a:gd name="T1" fmla="*/ 0 h 6"/>
                  <a:gd name="T2" fmla="*/ 23812 w 13"/>
                  <a:gd name="T3" fmla="*/ 5557 h 6"/>
                  <a:gd name="T4" fmla="*/ 20149 w 13"/>
                  <a:gd name="T5" fmla="*/ 11113 h 6"/>
                  <a:gd name="T6" fmla="*/ 12822 w 13"/>
                  <a:gd name="T7" fmla="*/ 9261 h 6"/>
                  <a:gd name="T8" fmla="*/ 1832 w 13"/>
                  <a:gd name="T9" fmla="*/ 7409 h 6"/>
                  <a:gd name="T10" fmla="*/ 0 w 13"/>
                  <a:gd name="T11" fmla="*/ 3704 h 6"/>
                  <a:gd name="T12" fmla="*/ 7327 w 13"/>
                  <a:gd name="T13" fmla="*/ 1852 h 6"/>
                  <a:gd name="T14" fmla="*/ 12822 w 13"/>
                  <a:gd name="T15" fmla="*/ 1852 h 6"/>
                  <a:gd name="T16" fmla="*/ 20149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cubicBezTo>
                      <a:pt x="12" y="0"/>
                      <a:pt x="13" y="2"/>
                      <a:pt x="13" y="3"/>
                    </a:cubicBezTo>
                    <a:cubicBezTo>
                      <a:pt x="13" y="4"/>
                      <a:pt x="12" y="6"/>
                      <a:pt x="11" y="6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5" y="4"/>
                      <a:pt x="3" y="5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6" name="Freeform 702"/>
              <p:cNvSpPr>
                <a:spLocks noChangeAspect="1"/>
              </p:cNvSpPr>
              <p:nvPr/>
            </p:nvSpPr>
            <p:spPr bwMode="auto">
              <a:xfrm>
                <a:off x="6751638" y="2193925"/>
                <a:ext cx="12700" cy="9525"/>
              </a:xfrm>
              <a:custGeom>
                <a:avLst/>
                <a:gdLst>
                  <a:gd name="T0" fmla="*/ 7257 w 7"/>
                  <a:gd name="T1" fmla="*/ 0 h 5"/>
                  <a:gd name="T2" fmla="*/ 12700 w 7"/>
                  <a:gd name="T3" fmla="*/ 3810 h 5"/>
                  <a:gd name="T4" fmla="*/ 7257 w 7"/>
                  <a:gd name="T5" fmla="*/ 5715 h 5"/>
                  <a:gd name="T6" fmla="*/ 3629 w 7"/>
                  <a:gd name="T7" fmla="*/ 9525 h 5"/>
                  <a:gd name="T8" fmla="*/ 0 w 7"/>
                  <a:gd name="T9" fmla="*/ 5715 h 5"/>
                  <a:gd name="T10" fmla="*/ 3629 w 7"/>
                  <a:gd name="T11" fmla="*/ 1905 h 5"/>
                  <a:gd name="T12" fmla="*/ 7257 w 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5" y="0"/>
                      <a:pt x="7" y="1"/>
                      <a:pt x="7" y="2"/>
                    </a:cubicBezTo>
                    <a:cubicBezTo>
                      <a:pt x="7" y="3"/>
                      <a:pt x="5" y="2"/>
                      <a:pt x="4" y="3"/>
                    </a:cubicBezTo>
                    <a:cubicBezTo>
                      <a:pt x="3" y="3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7" name="Freeform 703"/>
              <p:cNvSpPr>
                <a:spLocks noChangeAspect="1"/>
              </p:cNvSpPr>
              <p:nvPr/>
            </p:nvSpPr>
            <p:spPr bwMode="auto">
              <a:xfrm>
                <a:off x="6616700" y="2139950"/>
                <a:ext cx="115888" cy="80962"/>
              </a:xfrm>
              <a:custGeom>
                <a:avLst/>
                <a:gdLst>
                  <a:gd name="T0" fmla="*/ 101851 w 57"/>
                  <a:gd name="T1" fmla="*/ 34290 h 40"/>
                  <a:gd name="T2" fmla="*/ 103773 w 57"/>
                  <a:gd name="T3" fmla="*/ 55245 h 40"/>
                  <a:gd name="T4" fmla="*/ 63417 w 57"/>
                  <a:gd name="T5" fmla="*/ 62865 h 40"/>
                  <a:gd name="T6" fmla="*/ 30748 w 57"/>
                  <a:gd name="T7" fmla="*/ 62865 h 40"/>
                  <a:gd name="T8" fmla="*/ 7687 w 57"/>
                  <a:gd name="T9" fmla="*/ 74295 h 40"/>
                  <a:gd name="T10" fmla="*/ 1922 w 57"/>
                  <a:gd name="T11" fmla="*/ 70485 h 40"/>
                  <a:gd name="T12" fmla="*/ 1922 w 57"/>
                  <a:gd name="T13" fmla="*/ 45720 h 40"/>
                  <a:gd name="T14" fmla="*/ 9609 w 57"/>
                  <a:gd name="T15" fmla="*/ 36195 h 40"/>
                  <a:gd name="T16" fmla="*/ 17295 w 57"/>
                  <a:gd name="T17" fmla="*/ 38100 h 40"/>
                  <a:gd name="T18" fmla="*/ 13452 w 57"/>
                  <a:gd name="T19" fmla="*/ 24765 h 40"/>
                  <a:gd name="T20" fmla="*/ 24982 w 57"/>
                  <a:gd name="T21" fmla="*/ 7620 h 40"/>
                  <a:gd name="T22" fmla="*/ 34591 w 57"/>
                  <a:gd name="T23" fmla="*/ 20955 h 40"/>
                  <a:gd name="T24" fmla="*/ 36513 w 57"/>
                  <a:gd name="T25" fmla="*/ 3810 h 40"/>
                  <a:gd name="T26" fmla="*/ 46121 w 57"/>
                  <a:gd name="T27" fmla="*/ 3810 h 40"/>
                  <a:gd name="T28" fmla="*/ 49965 w 57"/>
                  <a:gd name="T29" fmla="*/ 20955 h 40"/>
                  <a:gd name="T30" fmla="*/ 57652 w 57"/>
                  <a:gd name="T31" fmla="*/ 11430 h 40"/>
                  <a:gd name="T32" fmla="*/ 63417 w 57"/>
                  <a:gd name="T33" fmla="*/ 19050 h 40"/>
                  <a:gd name="T34" fmla="*/ 69182 w 57"/>
                  <a:gd name="T35" fmla="*/ 15240 h 40"/>
                  <a:gd name="T36" fmla="*/ 86477 w 57"/>
                  <a:gd name="T37" fmla="*/ 30480 h 40"/>
                  <a:gd name="T38" fmla="*/ 88399 w 57"/>
                  <a:gd name="T39" fmla="*/ 24765 h 40"/>
                  <a:gd name="T40" fmla="*/ 101851 w 57"/>
                  <a:gd name="T41" fmla="*/ 3429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40">
                    <a:moveTo>
                      <a:pt x="53" y="18"/>
                    </a:moveTo>
                    <a:cubicBezTo>
                      <a:pt x="55" y="21"/>
                      <a:pt x="57" y="27"/>
                      <a:pt x="54" y="29"/>
                    </a:cubicBezTo>
                    <a:cubicBezTo>
                      <a:pt x="48" y="30"/>
                      <a:pt x="40" y="31"/>
                      <a:pt x="33" y="33"/>
                    </a:cubicBezTo>
                    <a:cubicBezTo>
                      <a:pt x="28" y="35"/>
                      <a:pt x="22" y="32"/>
                      <a:pt x="16" y="33"/>
                    </a:cubicBezTo>
                    <a:cubicBezTo>
                      <a:pt x="12" y="34"/>
                      <a:pt x="8" y="38"/>
                      <a:pt x="4" y="39"/>
                    </a:cubicBezTo>
                    <a:cubicBezTo>
                      <a:pt x="3" y="40"/>
                      <a:pt x="1" y="38"/>
                      <a:pt x="1" y="37"/>
                    </a:cubicBezTo>
                    <a:cubicBezTo>
                      <a:pt x="0" y="33"/>
                      <a:pt x="0" y="28"/>
                      <a:pt x="1" y="24"/>
                    </a:cubicBezTo>
                    <a:cubicBezTo>
                      <a:pt x="1" y="22"/>
                      <a:pt x="3" y="20"/>
                      <a:pt x="5" y="19"/>
                    </a:cubicBezTo>
                    <a:cubicBezTo>
                      <a:pt x="6" y="19"/>
                      <a:pt x="8" y="21"/>
                      <a:pt x="9" y="20"/>
                    </a:cubicBezTo>
                    <a:cubicBezTo>
                      <a:pt x="10" y="17"/>
                      <a:pt x="7" y="15"/>
                      <a:pt x="7" y="13"/>
                    </a:cubicBezTo>
                    <a:cubicBezTo>
                      <a:pt x="8" y="10"/>
                      <a:pt x="10" y="5"/>
                      <a:pt x="13" y="4"/>
                    </a:cubicBezTo>
                    <a:cubicBezTo>
                      <a:pt x="16" y="4"/>
                      <a:pt x="15" y="12"/>
                      <a:pt x="18" y="11"/>
                    </a:cubicBezTo>
                    <a:cubicBezTo>
                      <a:pt x="20" y="10"/>
                      <a:pt x="17" y="4"/>
                      <a:pt x="19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4" y="10"/>
                      <a:pt x="26" y="11"/>
                    </a:cubicBezTo>
                    <a:cubicBezTo>
                      <a:pt x="28" y="13"/>
                      <a:pt x="28" y="6"/>
                      <a:pt x="30" y="6"/>
                    </a:cubicBezTo>
                    <a:cubicBezTo>
                      <a:pt x="32" y="5"/>
                      <a:pt x="32" y="9"/>
                      <a:pt x="33" y="10"/>
                    </a:cubicBezTo>
                    <a:cubicBezTo>
                      <a:pt x="35" y="10"/>
                      <a:pt x="35" y="7"/>
                      <a:pt x="36" y="8"/>
                    </a:cubicBezTo>
                    <a:cubicBezTo>
                      <a:pt x="40" y="9"/>
                      <a:pt x="41" y="14"/>
                      <a:pt x="45" y="16"/>
                    </a:cubicBezTo>
                    <a:cubicBezTo>
                      <a:pt x="46" y="16"/>
                      <a:pt x="45" y="13"/>
                      <a:pt x="46" y="13"/>
                    </a:cubicBezTo>
                    <a:cubicBezTo>
                      <a:pt x="49" y="14"/>
                      <a:pt x="52" y="16"/>
                      <a:pt x="53" y="1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8" name="Freeform 704"/>
              <p:cNvSpPr>
                <a:spLocks noChangeAspect="1"/>
              </p:cNvSpPr>
              <p:nvPr/>
            </p:nvSpPr>
            <p:spPr bwMode="auto">
              <a:xfrm>
                <a:off x="6456363" y="2101850"/>
                <a:ext cx="157162" cy="82550"/>
              </a:xfrm>
              <a:custGeom>
                <a:avLst/>
                <a:gdLst>
                  <a:gd name="T0" fmla="*/ 124354 w 78"/>
                  <a:gd name="T1" fmla="*/ 13281 h 41"/>
                  <a:gd name="T2" fmla="*/ 139659 w 78"/>
                  <a:gd name="T3" fmla="*/ 24664 h 41"/>
                  <a:gd name="T4" fmla="*/ 141572 w 78"/>
                  <a:gd name="T5" fmla="*/ 41740 h 41"/>
                  <a:gd name="T6" fmla="*/ 126267 w 78"/>
                  <a:gd name="T7" fmla="*/ 39843 h 41"/>
                  <a:gd name="T8" fmla="*/ 126267 w 78"/>
                  <a:gd name="T9" fmla="*/ 47432 h 41"/>
                  <a:gd name="T10" fmla="*/ 145399 w 78"/>
                  <a:gd name="T11" fmla="*/ 60713 h 41"/>
                  <a:gd name="T12" fmla="*/ 145399 w 78"/>
                  <a:gd name="T13" fmla="*/ 73993 h 41"/>
                  <a:gd name="T14" fmla="*/ 109049 w 78"/>
                  <a:gd name="T15" fmla="*/ 73993 h 41"/>
                  <a:gd name="T16" fmla="*/ 86091 w 78"/>
                  <a:gd name="T17" fmla="*/ 64507 h 41"/>
                  <a:gd name="T18" fmla="*/ 66960 w 78"/>
                  <a:gd name="T19" fmla="*/ 58815 h 41"/>
                  <a:gd name="T20" fmla="*/ 57394 w 78"/>
                  <a:gd name="T21" fmla="*/ 53124 h 41"/>
                  <a:gd name="T22" fmla="*/ 47829 w 78"/>
                  <a:gd name="T23" fmla="*/ 56918 h 41"/>
                  <a:gd name="T24" fmla="*/ 24871 w 78"/>
                  <a:gd name="T25" fmla="*/ 47432 h 41"/>
                  <a:gd name="T26" fmla="*/ 24871 w 78"/>
                  <a:gd name="T27" fmla="*/ 37945 h 41"/>
                  <a:gd name="T28" fmla="*/ 1913 w 78"/>
                  <a:gd name="T29" fmla="*/ 36048 h 41"/>
                  <a:gd name="T30" fmla="*/ 1913 w 78"/>
                  <a:gd name="T31" fmla="*/ 30356 h 41"/>
                  <a:gd name="T32" fmla="*/ 26784 w 78"/>
                  <a:gd name="T33" fmla="*/ 24664 h 41"/>
                  <a:gd name="T34" fmla="*/ 28697 w 78"/>
                  <a:gd name="T35" fmla="*/ 13281 h 41"/>
                  <a:gd name="T36" fmla="*/ 44002 w 78"/>
                  <a:gd name="T37" fmla="*/ 7589 h 41"/>
                  <a:gd name="T38" fmla="*/ 65047 w 78"/>
                  <a:gd name="T39" fmla="*/ 5692 h 41"/>
                  <a:gd name="T40" fmla="*/ 78439 w 78"/>
                  <a:gd name="T41" fmla="*/ 0 h 41"/>
                  <a:gd name="T42" fmla="*/ 95657 w 78"/>
                  <a:gd name="T43" fmla="*/ 9486 h 41"/>
                  <a:gd name="T44" fmla="*/ 95657 w 78"/>
                  <a:gd name="T45" fmla="*/ 18973 h 41"/>
                  <a:gd name="T46" fmla="*/ 89918 w 78"/>
                  <a:gd name="T47" fmla="*/ 28459 h 41"/>
                  <a:gd name="T48" fmla="*/ 95657 w 78"/>
                  <a:gd name="T49" fmla="*/ 28459 h 41"/>
                  <a:gd name="T50" fmla="*/ 103310 w 78"/>
                  <a:gd name="T51" fmla="*/ 18973 h 41"/>
                  <a:gd name="T52" fmla="*/ 105223 w 78"/>
                  <a:gd name="T53" fmla="*/ 9486 h 41"/>
                  <a:gd name="T54" fmla="*/ 114788 w 78"/>
                  <a:gd name="T55" fmla="*/ 9486 h 41"/>
                  <a:gd name="T56" fmla="*/ 118615 w 78"/>
                  <a:gd name="T57" fmla="*/ 13281 h 41"/>
                  <a:gd name="T58" fmla="*/ 124354 w 78"/>
                  <a:gd name="T59" fmla="*/ 13281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8" h="41">
                    <a:moveTo>
                      <a:pt x="65" y="7"/>
                    </a:moveTo>
                    <a:cubicBezTo>
                      <a:pt x="68" y="8"/>
                      <a:pt x="71" y="10"/>
                      <a:pt x="73" y="13"/>
                    </a:cubicBezTo>
                    <a:cubicBezTo>
                      <a:pt x="75" y="15"/>
                      <a:pt x="76" y="20"/>
                      <a:pt x="74" y="22"/>
                    </a:cubicBezTo>
                    <a:cubicBezTo>
                      <a:pt x="73" y="24"/>
                      <a:pt x="69" y="20"/>
                      <a:pt x="66" y="21"/>
                    </a:cubicBezTo>
                    <a:cubicBezTo>
                      <a:pt x="65" y="22"/>
                      <a:pt x="65" y="24"/>
                      <a:pt x="66" y="25"/>
                    </a:cubicBezTo>
                    <a:cubicBezTo>
                      <a:pt x="69" y="28"/>
                      <a:pt x="73" y="29"/>
                      <a:pt x="76" y="32"/>
                    </a:cubicBezTo>
                    <a:cubicBezTo>
                      <a:pt x="77" y="34"/>
                      <a:pt x="78" y="38"/>
                      <a:pt x="76" y="39"/>
                    </a:cubicBezTo>
                    <a:cubicBezTo>
                      <a:pt x="70" y="41"/>
                      <a:pt x="63" y="40"/>
                      <a:pt x="57" y="39"/>
                    </a:cubicBezTo>
                    <a:cubicBezTo>
                      <a:pt x="53" y="38"/>
                      <a:pt x="49" y="36"/>
                      <a:pt x="45" y="34"/>
                    </a:cubicBezTo>
                    <a:cubicBezTo>
                      <a:pt x="41" y="33"/>
                      <a:pt x="38" y="33"/>
                      <a:pt x="35" y="31"/>
                    </a:cubicBezTo>
                    <a:cubicBezTo>
                      <a:pt x="33" y="30"/>
                      <a:pt x="32" y="28"/>
                      <a:pt x="30" y="28"/>
                    </a:cubicBezTo>
                    <a:cubicBezTo>
                      <a:pt x="28" y="27"/>
                      <a:pt x="26" y="30"/>
                      <a:pt x="25" y="30"/>
                    </a:cubicBezTo>
                    <a:cubicBezTo>
                      <a:pt x="20" y="29"/>
                      <a:pt x="16" y="28"/>
                      <a:pt x="13" y="25"/>
                    </a:cubicBezTo>
                    <a:cubicBezTo>
                      <a:pt x="11" y="24"/>
                      <a:pt x="14" y="20"/>
                      <a:pt x="13" y="20"/>
                    </a:cubicBezTo>
                    <a:cubicBezTo>
                      <a:pt x="9" y="18"/>
                      <a:pt x="4" y="20"/>
                      <a:pt x="1" y="19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5" y="15"/>
                      <a:pt x="10" y="16"/>
                      <a:pt x="14" y="13"/>
                    </a:cubicBezTo>
                    <a:cubicBezTo>
                      <a:pt x="16" y="12"/>
                      <a:pt x="13" y="9"/>
                      <a:pt x="15" y="7"/>
                    </a:cubicBezTo>
                    <a:cubicBezTo>
                      <a:pt x="17" y="5"/>
                      <a:pt x="20" y="5"/>
                      <a:pt x="23" y="4"/>
                    </a:cubicBezTo>
                    <a:cubicBezTo>
                      <a:pt x="27" y="3"/>
                      <a:pt x="30" y="4"/>
                      <a:pt x="34" y="3"/>
                    </a:cubicBezTo>
                    <a:cubicBezTo>
                      <a:pt x="37" y="3"/>
                      <a:pt x="39" y="0"/>
                      <a:pt x="41" y="0"/>
                    </a:cubicBezTo>
                    <a:cubicBezTo>
                      <a:pt x="44" y="1"/>
                      <a:pt x="48" y="2"/>
                      <a:pt x="50" y="5"/>
                    </a:cubicBezTo>
                    <a:cubicBezTo>
                      <a:pt x="51" y="6"/>
                      <a:pt x="50" y="8"/>
                      <a:pt x="50" y="10"/>
                    </a:cubicBezTo>
                    <a:cubicBezTo>
                      <a:pt x="49" y="12"/>
                      <a:pt x="47" y="13"/>
                      <a:pt x="47" y="15"/>
                    </a:cubicBezTo>
                    <a:cubicBezTo>
                      <a:pt x="47" y="16"/>
                      <a:pt x="49" y="16"/>
                      <a:pt x="50" y="15"/>
                    </a:cubicBezTo>
                    <a:cubicBezTo>
                      <a:pt x="52" y="14"/>
                      <a:pt x="53" y="12"/>
                      <a:pt x="54" y="10"/>
                    </a:cubicBezTo>
                    <a:cubicBezTo>
                      <a:pt x="55" y="9"/>
                      <a:pt x="53" y="6"/>
                      <a:pt x="55" y="5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1" y="6"/>
                      <a:pt x="61" y="7"/>
                      <a:pt x="62" y="7"/>
                    </a:cubicBezTo>
                    <a:cubicBezTo>
                      <a:pt x="63" y="8"/>
                      <a:pt x="64" y="6"/>
                      <a:pt x="65" y="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69" name="Freeform 705"/>
              <p:cNvSpPr>
                <a:spLocks noChangeAspect="1"/>
              </p:cNvSpPr>
              <p:nvPr/>
            </p:nvSpPr>
            <p:spPr bwMode="auto">
              <a:xfrm>
                <a:off x="6415088" y="2046287"/>
                <a:ext cx="125412" cy="65088"/>
              </a:xfrm>
              <a:custGeom>
                <a:avLst/>
                <a:gdLst>
                  <a:gd name="T0" fmla="*/ 72973 w 62"/>
                  <a:gd name="T1" fmla="*/ 1876 h 33"/>
                  <a:gd name="T2" fmla="*/ 103699 w 62"/>
                  <a:gd name="T3" fmla="*/ 22513 h 33"/>
                  <a:gd name="T4" fmla="*/ 119062 w 62"/>
                  <a:gd name="T5" fmla="*/ 24390 h 33"/>
                  <a:gd name="T6" fmla="*/ 109460 w 62"/>
                  <a:gd name="T7" fmla="*/ 31894 h 33"/>
                  <a:gd name="T8" fmla="*/ 117142 w 62"/>
                  <a:gd name="T9" fmla="*/ 46903 h 33"/>
                  <a:gd name="T10" fmla="*/ 99858 w 62"/>
                  <a:gd name="T11" fmla="*/ 52531 h 33"/>
                  <a:gd name="T12" fmla="*/ 80655 w 62"/>
                  <a:gd name="T13" fmla="*/ 56284 h 33"/>
                  <a:gd name="T14" fmla="*/ 59531 w 62"/>
                  <a:gd name="T15" fmla="*/ 58160 h 33"/>
                  <a:gd name="T16" fmla="*/ 46089 w 62"/>
                  <a:gd name="T17" fmla="*/ 61912 h 33"/>
                  <a:gd name="T18" fmla="*/ 19204 w 62"/>
                  <a:gd name="T19" fmla="*/ 58160 h 33"/>
                  <a:gd name="T20" fmla="*/ 0 w 62"/>
                  <a:gd name="T21" fmla="*/ 52531 h 33"/>
                  <a:gd name="T22" fmla="*/ 0 w 62"/>
                  <a:gd name="T23" fmla="*/ 48779 h 33"/>
                  <a:gd name="T24" fmla="*/ 17283 w 62"/>
                  <a:gd name="T25" fmla="*/ 41275 h 33"/>
                  <a:gd name="T26" fmla="*/ 17283 w 62"/>
                  <a:gd name="T27" fmla="*/ 31894 h 33"/>
                  <a:gd name="T28" fmla="*/ 40327 w 62"/>
                  <a:gd name="T29" fmla="*/ 18761 h 33"/>
                  <a:gd name="T30" fmla="*/ 57611 w 62"/>
                  <a:gd name="T31" fmla="*/ 16885 h 33"/>
                  <a:gd name="T32" fmla="*/ 63372 w 62"/>
                  <a:gd name="T33" fmla="*/ 9381 h 33"/>
                  <a:gd name="T34" fmla="*/ 63372 w 62"/>
                  <a:gd name="T35" fmla="*/ 3752 h 33"/>
                  <a:gd name="T36" fmla="*/ 72973 w 62"/>
                  <a:gd name="T37" fmla="*/ 1876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" h="33">
                    <a:moveTo>
                      <a:pt x="38" y="1"/>
                    </a:moveTo>
                    <a:cubicBezTo>
                      <a:pt x="44" y="4"/>
                      <a:pt x="49" y="9"/>
                      <a:pt x="54" y="12"/>
                    </a:cubicBezTo>
                    <a:cubicBezTo>
                      <a:pt x="57" y="13"/>
                      <a:pt x="61" y="11"/>
                      <a:pt x="62" y="13"/>
                    </a:cubicBezTo>
                    <a:cubicBezTo>
                      <a:pt x="62" y="15"/>
                      <a:pt x="57" y="15"/>
                      <a:pt x="57" y="17"/>
                    </a:cubicBezTo>
                    <a:cubicBezTo>
                      <a:pt x="57" y="20"/>
                      <a:pt x="62" y="23"/>
                      <a:pt x="61" y="25"/>
                    </a:cubicBezTo>
                    <a:cubicBezTo>
                      <a:pt x="60" y="28"/>
                      <a:pt x="55" y="27"/>
                      <a:pt x="52" y="28"/>
                    </a:cubicBezTo>
                    <a:cubicBezTo>
                      <a:pt x="49" y="28"/>
                      <a:pt x="46" y="29"/>
                      <a:pt x="42" y="30"/>
                    </a:cubicBezTo>
                    <a:cubicBezTo>
                      <a:pt x="38" y="31"/>
                      <a:pt x="34" y="31"/>
                      <a:pt x="31" y="31"/>
                    </a:cubicBezTo>
                    <a:cubicBezTo>
                      <a:pt x="28" y="31"/>
                      <a:pt x="26" y="33"/>
                      <a:pt x="24" y="33"/>
                    </a:cubicBezTo>
                    <a:cubicBezTo>
                      <a:pt x="19" y="33"/>
                      <a:pt x="15" y="32"/>
                      <a:pt x="10" y="31"/>
                    </a:cubicBezTo>
                    <a:cubicBezTo>
                      <a:pt x="7" y="30"/>
                      <a:pt x="3" y="30"/>
                      <a:pt x="0" y="28"/>
                    </a:cubicBezTo>
                    <a:cubicBezTo>
                      <a:pt x="0" y="28"/>
                      <a:pt x="0" y="26"/>
                      <a:pt x="0" y="26"/>
                    </a:cubicBezTo>
                    <a:cubicBezTo>
                      <a:pt x="3" y="24"/>
                      <a:pt x="7" y="24"/>
                      <a:pt x="9" y="22"/>
                    </a:cubicBezTo>
                    <a:cubicBezTo>
                      <a:pt x="11" y="21"/>
                      <a:pt x="8" y="19"/>
                      <a:pt x="9" y="17"/>
                    </a:cubicBezTo>
                    <a:cubicBezTo>
                      <a:pt x="13" y="14"/>
                      <a:pt x="17" y="12"/>
                      <a:pt x="21" y="10"/>
                    </a:cubicBezTo>
                    <a:cubicBezTo>
                      <a:pt x="24" y="9"/>
                      <a:pt x="27" y="10"/>
                      <a:pt x="30" y="9"/>
                    </a:cubicBezTo>
                    <a:cubicBezTo>
                      <a:pt x="32" y="8"/>
                      <a:pt x="32" y="7"/>
                      <a:pt x="33" y="5"/>
                    </a:cubicBezTo>
                    <a:cubicBezTo>
                      <a:pt x="34" y="4"/>
                      <a:pt x="32" y="3"/>
                      <a:pt x="33" y="2"/>
                    </a:cubicBezTo>
                    <a:cubicBezTo>
                      <a:pt x="35" y="1"/>
                      <a:pt x="37" y="0"/>
                      <a:pt x="38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0" name="Freeform 706"/>
              <p:cNvSpPr>
                <a:spLocks noChangeAspect="1"/>
              </p:cNvSpPr>
              <p:nvPr/>
            </p:nvSpPr>
            <p:spPr bwMode="auto">
              <a:xfrm>
                <a:off x="6408738" y="2111375"/>
                <a:ext cx="57150" cy="26987"/>
              </a:xfrm>
              <a:custGeom>
                <a:avLst/>
                <a:gdLst>
                  <a:gd name="T0" fmla="*/ 5584 w 29"/>
                  <a:gd name="T1" fmla="*/ 0 h 13"/>
                  <a:gd name="T2" fmla="*/ 1861 w 29"/>
                  <a:gd name="T3" fmla="*/ 3908 h 13"/>
                  <a:gd name="T4" fmla="*/ 26057 w 29"/>
                  <a:gd name="T5" fmla="*/ 15631 h 13"/>
                  <a:gd name="T6" fmla="*/ 26057 w 29"/>
                  <a:gd name="T7" fmla="*/ 23446 h 13"/>
                  <a:gd name="T8" fmla="*/ 40947 w 29"/>
                  <a:gd name="T9" fmla="*/ 19538 h 13"/>
                  <a:gd name="T10" fmla="*/ 53975 w 29"/>
                  <a:gd name="T11" fmla="*/ 11723 h 13"/>
                  <a:gd name="T12" fmla="*/ 39085 w 29"/>
                  <a:gd name="T13" fmla="*/ 1954 h 13"/>
                  <a:gd name="T14" fmla="*/ 22334 w 29"/>
                  <a:gd name="T15" fmla="*/ 1954 h 13"/>
                  <a:gd name="T16" fmla="*/ 11167 w 29"/>
                  <a:gd name="T17" fmla="*/ 0 h 13"/>
                  <a:gd name="T18" fmla="*/ 5584 w 29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3">
                    <a:moveTo>
                      <a:pt x="3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5" y="5"/>
                      <a:pt x="10" y="5"/>
                      <a:pt x="14" y="8"/>
                    </a:cubicBezTo>
                    <a:cubicBezTo>
                      <a:pt x="15" y="9"/>
                      <a:pt x="12" y="12"/>
                      <a:pt x="14" y="12"/>
                    </a:cubicBezTo>
                    <a:cubicBezTo>
                      <a:pt x="16" y="13"/>
                      <a:pt x="19" y="11"/>
                      <a:pt x="22" y="10"/>
                    </a:cubicBezTo>
                    <a:cubicBezTo>
                      <a:pt x="24" y="9"/>
                      <a:pt x="29" y="9"/>
                      <a:pt x="29" y="6"/>
                    </a:cubicBezTo>
                    <a:cubicBezTo>
                      <a:pt x="29" y="3"/>
                      <a:pt x="24" y="2"/>
                      <a:pt x="21" y="1"/>
                    </a:cubicBezTo>
                    <a:cubicBezTo>
                      <a:pt x="18" y="0"/>
                      <a:pt x="15" y="1"/>
                      <a:pt x="12" y="1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1" name="Freeform 707"/>
              <p:cNvSpPr>
                <a:spLocks noChangeAspect="1"/>
              </p:cNvSpPr>
              <p:nvPr/>
            </p:nvSpPr>
            <p:spPr bwMode="auto">
              <a:xfrm>
                <a:off x="6924675" y="2378075"/>
                <a:ext cx="30163" cy="20637"/>
              </a:xfrm>
              <a:custGeom>
                <a:avLst/>
                <a:gdLst>
                  <a:gd name="T0" fmla="*/ 5715 w 15"/>
                  <a:gd name="T1" fmla="*/ 0 h 10"/>
                  <a:gd name="T2" fmla="*/ 3810 w 15"/>
                  <a:gd name="T3" fmla="*/ 3810 h 10"/>
                  <a:gd name="T4" fmla="*/ 5715 w 15"/>
                  <a:gd name="T5" fmla="*/ 11430 h 10"/>
                  <a:gd name="T6" fmla="*/ 0 w 15"/>
                  <a:gd name="T7" fmla="*/ 11430 h 10"/>
                  <a:gd name="T8" fmla="*/ 5715 w 15"/>
                  <a:gd name="T9" fmla="*/ 17145 h 10"/>
                  <a:gd name="T10" fmla="*/ 20955 w 15"/>
                  <a:gd name="T11" fmla="*/ 19050 h 10"/>
                  <a:gd name="T12" fmla="*/ 28575 w 15"/>
                  <a:gd name="T13" fmla="*/ 7620 h 10"/>
                  <a:gd name="T14" fmla="*/ 24765 w 15"/>
                  <a:gd name="T15" fmla="*/ 3810 h 10"/>
                  <a:gd name="T16" fmla="*/ 13335 w 15"/>
                  <a:gd name="T17" fmla="*/ 1905 h 10"/>
                  <a:gd name="T18" fmla="*/ 5715 w 1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3"/>
                      <a:pt x="4" y="5"/>
                      <a:pt x="3" y="6"/>
                    </a:cubicBezTo>
                    <a:cubicBezTo>
                      <a:pt x="3" y="7"/>
                      <a:pt x="0" y="5"/>
                      <a:pt x="0" y="6"/>
                    </a:cubicBezTo>
                    <a:cubicBezTo>
                      <a:pt x="0" y="7"/>
                      <a:pt x="1" y="9"/>
                      <a:pt x="3" y="9"/>
                    </a:cubicBezTo>
                    <a:cubicBezTo>
                      <a:pt x="5" y="9"/>
                      <a:pt x="9" y="10"/>
                      <a:pt x="11" y="10"/>
                    </a:cubicBezTo>
                    <a:cubicBezTo>
                      <a:pt x="13" y="10"/>
                      <a:pt x="14" y="7"/>
                      <a:pt x="15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2" name="Freeform 708"/>
              <p:cNvSpPr>
                <a:spLocks noChangeAspect="1"/>
              </p:cNvSpPr>
              <p:nvPr/>
            </p:nvSpPr>
            <p:spPr bwMode="auto">
              <a:xfrm>
                <a:off x="7424738" y="2317750"/>
                <a:ext cx="12700" cy="25400"/>
              </a:xfrm>
              <a:custGeom>
                <a:avLst/>
                <a:gdLst>
                  <a:gd name="T0" fmla="*/ 1852 w 6"/>
                  <a:gd name="T1" fmla="*/ 1832 h 13"/>
                  <a:gd name="T2" fmla="*/ 9261 w 6"/>
                  <a:gd name="T3" fmla="*/ 12822 h 13"/>
                  <a:gd name="T4" fmla="*/ 9261 w 6"/>
                  <a:gd name="T5" fmla="*/ 21980 h 13"/>
                  <a:gd name="T6" fmla="*/ 3704 w 6"/>
                  <a:gd name="T7" fmla="*/ 21980 h 13"/>
                  <a:gd name="T8" fmla="*/ 0 w 6"/>
                  <a:gd name="T9" fmla="*/ 7327 h 13"/>
                  <a:gd name="T10" fmla="*/ 1852 w 6"/>
                  <a:gd name="T11" fmla="*/ 183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1" y="1"/>
                    </a:moveTo>
                    <a:cubicBezTo>
                      <a:pt x="3" y="2"/>
                      <a:pt x="4" y="4"/>
                      <a:pt x="5" y="7"/>
                    </a:cubicBezTo>
                    <a:cubicBezTo>
                      <a:pt x="5" y="8"/>
                      <a:pt x="6" y="11"/>
                      <a:pt x="5" y="12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1" y="9"/>
                      <a:pt x="1" y="7"/>
                      <a:pt x="0" y="4"/>
                    </a:cubicBezTo>
                    <a:cubicBezTo>
                      <a:pt x="0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3" name="Freeform 709"/>
              <p:cNvSpPr>
                <a:spLocks noChangeAspect="1"/>
              </p:cNvSpPr>
              <p:nvPr/>
            </p:nvSpPr>
            <p:spPr bwMode="auto">
              <a:xfrm>
                <a:off x="7543800" y="2390775"/>
                <a:ext cx="22225" cy="20637"/>
              </a:xfrm>
              <a:custGeom>
                <a:avLst/>
                <a:gdLst>
                  <a:gd name="T0" fmla="*/ 3752 w 11"/>
                  <a:gd name="T1" fmla="*/ 1876 h 11"/>
                  <a:gd name="T2" fmla="*/ 0 w 11"/>
                  <a:gd name="T3" fmla="*/ 7505 h 11"/>
                  <a:gd name="T4" fmla="*/ 5628 w 11"/>
                  <a:gd name="T5" fmla="*/ 18762 h 11"/>
                  <a:gd name="T6" fmla="*/ 15009 w 11"/>
                  <a:gd name="T7" fmla="*/ 18762 h 11"/>
                  <a:gd name="T8" fmla="*/ 20637 w 11"/>
                  <a:gd name="T9" fmla="*/ 13133 h 11"/>
                  <a:gd name="T10" fmla="*/ 16885 w 11"/>
                  <a:gd name="T11" fmla="*/ 3752 h 11"/>
                  <a:gd name="T12" fmla="*/ 13133 w 11"/>
                  <a:gd name="T13" fmla="*/ 1876 h 11"/>
                  <a:gd name="T14" fmla="*/ 3752 w 11"/>
                  <a:gd name="T15" fmla="*/ 187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3" y="10"/>
                    </a:cubicBezTo>
                    <a:cubicBezTo>
                      <a:pt x="5" y="11"/>
                      <a:pt x="6" y="11"/>
                      <a:pt x="8" y="10"/>
                    </a:cubicBezTo>
                    <a:cubicBezTo>
                      <a:pt x="9" y="9"/>
                      <a:pt x="10" y="9"/>
                      <a:pt x="11" y="7"/>
                    </a:cubicBezTo>
                    <a:cubicBezTo>
                      <a:pt x="11" y="5"/>
                      <a:pt x="10" y="4"/>
                      <a:pt x="9" y="2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4" name="Freeform 710"/>
              <p:cNvSpPr>
                <a:spLocks noChangeAspect="1"/>
              </p:cNvSpPr>
              <p:nvPr/>
            </p:nvSpPr>
            <p:spPr bwMode="auto">
              <a:xfrm>
                <a:off x="7550150" y="2408237"/>
                <a:ext cx="76200" cy="33338"/>
              </a:xfrm>
              <a:custGeom>
                <a:avLst/>
                <a:gdLst>
                  <a:gd name="T0" fmla="*/ 1922 w 38"/>
                  <a:gd name="T1" fmla="*/ 20544 h 17"/>
                  <a:gd name="T2" fmla="*/ 1922 w 38"/>
                  <a:gd name="T3" fmla="*/ 26147 h 17"/>
                  <a:gd name="T4" fmla="*/ 21139 w 38"/>
                  <a:gd name="T5" fmla="*/ 22412 h 17"/>
                  <a:gd name="T6" fmla="*/ 59573 w 38"/>
                  <a:gd name="T7" fmla="*/ 28015 h 17"/>
                  <a:gd name="T8" fmla="*/ 69182 w 38"/>
                  <a:gd name="T9" fmla="*/ 29882 h 17"/>
                  <a:gd name="T10" fmla="*/ 73025 w 38"/>
                  <a:gd name="T11" fmla="*/ 20544 h 17"/>
                  <a:gd name="T12" fmla="*/ 57651 w 38"/>
                  <a:gd name="T13" fmla="*/ 7471 h 17"/>
                  <a:gd name="T14" fmla="*/ 28826 w 38"/>
                  <a:gd name="T15" fmla="*/ 1868 h 17"/>
                  <a:gd name="T16" fmla="*/ 15374 w 38"/>
                  <a:gd name="T17" fmla="*/ 3735 h 17"/>
                  <a:gd name="T18" fmla="*/ 15374 w 38"/>
                  <a:gd name="T19" fmla="*/ 14941 h 17"/>
                  <a:gd name="T20" fmla="*/ 1922 w 38"/>
                  <a:gd name="T21" fmla="*/ 2054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" y="11"/>
                    </a:moveTo>
                    <a:cubicBezTo>
                      <a:pt x="0" y="12"/>
                      <a:pt x="0" y="14"/>
                      <a:pt x="1" y="14"/>
                    </a:cubicBezTo>
                    <a:cubicBezTo>
                      <a:pt x="5" y="14"/>
                      <a:pt x="8" y="11"/>
                      <a:pt x="11" y="12"/>
                    </a:cubicBezTo>
                    <a:cubicBezTo>
                      <a:pt x="18" y="12"/>
                      <a:pt x="24" y="14"/>
                      <a:pt x="31" y="15"/>
                    </a:cubicBezTo>
                    <a:cubicBezTo>
                      <a:pt x="33" y="15"/>
                      <a:pt x="34" y="17"/>
                      <a:pt x="36" y="16"/>
                    </a:cubicBezTo>
                    <a:cubicBezTo>
                      <a:pt x="37" y="15"/>
                      <a:pt x="38" y="13"/>
                      <a:pt x="38" y="11"/>
                    </a:cubicBezTo>
                    <a:cubicBezTo>
                      <a:pt x="36" y="8"/>
                      <a:pt x="33" y="5"/>
                      <a:pt x="30" y="4"/>
                    </a:cubicBezTo>
                    <a:cubicBezTo>
                      <a:pt x="25" y="2"/>
                      <a:pt x="20" y="1"/>
                      <a:pt x="15" y="1"/>
                    </a:cubicBezTo>
                    <a:cubicBezTo>
                      <a:pt x="12" y="0"/>
                      <a:pt x="9" y="1"/>
                      <a:pt x="8" y="2"/>
                    </a:cubicBezTo>
                    <a:cubicBezTo>
                      <a:pt x="6" y="4"/>
                      <a:pt x="9" y="7"/>
                      <a:pt x="8" y="8"/>
                    </a:cubicBezTo>
                    <a:cubicBezTo>
                      <a:pt x="6" y="10"/>
                      <a:pt x="3" y="9"/>
                      <a:pt x="1" y="1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5" name="Freeform 711"/>
              <p:cNvSpPr>
                <a:spLocks noChangeAspect="1"/>
              </p:cNvSpPr>
              <p:nvPr/>
            </p:nvSpPr>
            <p:spPr bwMode="auto">
              <a:xfrm>
                <a:off x="7453313" y="2300287"/>
                <a:ext cx="176212" cy="80963"/>
              </a:xfrm>
              <a:custGeom>
                <a:avLst/>
                <a:gdLst>
                  <a:gd name="T0" fmla="*/ 28413 w 88"/>
                  <a:gd name="T1" fmla="*/ 0 h 41"/>
                  <a:gd name="T2" fmla="*/ 54931 w 88"/>
                  <a:gd name="T3" fmla="*/ 18973 h 41"/>
                  <a:gd name="T4" fmla="*/ 64402 w 88"/>
                  <a:gd name="T5" fmla="*/ 18973 h 41"/>
                  <a:gd name="T6" fmla="*/ 68190 w 88"/>
                  <a:gd name="T7" fmla="*/ 26562 h 41"/>
                  <a:gd name="T8" fmla="*/ 77661 w 88"/>
                  <a:gd name="T9" fmla="*/ 26562 h 41"/>
                  <a:gd name="T10" fmla="*/ 75767 w 88"/>
                  <a:gd name="T11" fmla="*/ 11384 h 41"/>
                  <a:gd name="T12" fmla="*/ 81449 w 88"/>
                  <a:gd name="T13" fmla="*/ 9486 h 41"/>
                  <a:gd name="T14" fmla="*/ 81449 w 88"/>
                  <a:gd name="T15" fmla="*/ 5692 h 41"/>
                  <a:gd name="T16" fmla="*/ 100391 w 88"/>
                  <a:gd name="T17" fmla="*/ 17075 h 41"/>
                  <a:gd name="T18" fmla="*/ 115544 w 88"/>
                  <a:gd name="T19" fmla="*/ 18973 h 41"/>
                  <a:gd name="T20" fmla="*/ 125015 w 88"/>
                  <a:gd name="T21" fmla="*/ 15178 h 41"/>
                  <a:gd name="T22" fmla="*/ 142063 w 88"/>
                  <a:gd name="T23" fmla="*/ 20870 h 41"/>
                  <a:gd name="T24" fmla="*/ 164793 w 88"/>
                  <a:gd name="T25" fmla="*/ 30356 h 41"/>
                  <a:gd name="T26" fmla="*/ 157216 w 88"/>
                  <a:gd name="T27" fmla="*/ 37945 h 41"/>
                  <a:gd name="T28" fmla="*/ 164793 w 88"/>
                  <a:gd name="T29" fmla="*/ 47432 h 41"/>
                  <a:gd name="T30" fmla="*/ 151534 w 88"/>
                  <a:gd name="T31" fmla="*/ 56918 h 41"/>
                  <a:gd name="T32" fmla="*/ 119333 w 88"/>
                  <a:gd name="T33" fmla="*/ 43637 h 41"/>
                  <a:gd name="T34" fmla="*/ 115544 w 88"/>
                  <a:gd name="T35" fmla="*/ 36048 h 41"/>
                  <a:gd name="T36" fmla="*/ 117439 w 88"/>
                  <a:gd name="T37" fmla="*/ 28459 h 41"/>
                  <a:gd name="T38" fmla="*/ 111756 w 88"/>
                  <a:gd name="T39" fmla="*/ 24664 h 41"/>
                  <a:gd name="T40" fmla="*/ 102285 w 88"/>
                  <a:gd name="T41" fmla="*/ 30356 h 41"/>
                  <a:gd name="T42" fmla="*/ 109862 w 88"/>
                  <a:gd name="T43" fmla="*/ 45534 h 41"/>
                  <a:gd name="T44" fmla="*/ 132592 w 88"/>
                  <a:gd name="T45" fmla="*/ 55021 h 41"/>
                  <a:gd name="T46" fmla="*/ 143957 w 88"/>
                  <a:gd name="T47" fmla="*/ 60713 h 41"/>
                  <a:gd name="T48" fmla="*/ 145851 w 88"/>
                  <a:gd name="T49" fmla="*/ 66404 h 41"/>
                  <a:gd name="T50" fmla="*/ 123121 w 88"/>
                  <a:gd name="T51" fmla="*/ 60713 h 41"/>
                  <a:gd name="T52" fmla="*/ 121227 w 88"/>
                  <a:gd name="T53" fmla="*/ 64507 h 41"/>
                  <a:gd name="T54" fmla="*/ 111756 w 88"/>
                  <a:gd name="T55" fmla="*/ 62610 h 41"/>
                  <a:gd name="T56" fmla="*/ 109862 w 88"/>
                  <a:gd name="T57" fmla="*/ 56918 h 41"/>
                  <a:gd name="T58" fmla="*/ 98497 w 88"/>
                  <a:gd name="T59" fmla="*/ 60713 h 41"/>
                  <a:gd name="T60" fmla="*/ 77661 w 88"/>
                  <a:gd name="T61" fmla="*/ 66404 h 41"/>
                  <a:gd name="T62" fmla="*/ 68190 w 88"/>
                  <a:gd name="T63" fmla="*/ 58815 h 41"/>
                  <a:gd name="T64" fmla="*/ 64402 w 88"/>
                  <a:gd name="T65" fmla="*/ 64507 h 41"/>
                  <a:gd name="T66" fmla="*/ 66296 w 88"/>
                  <a:gd name="T67" fmla="*/ 70199 h 41"/>
                  <a:gd name="T68" fmla="*/ 60613 w 88"/>
                  <a:gd name="T69" fmla="*/ 77788 h 41"/>
                  <a:gd name="T70" fmla="*/ 43566 w 88"/>
                  <a:gd name="T71" fmla="*/ 72096 h 41"/>
                  <a:gd name="T72" fmla="*/ 26518 w 88"/>
                  <a:gd name="T73" fmla="*/ 58815 h 41"/>
                  <a:gd name="T74" fmla="*/ 13259 w 88"/>
                  <a:gd name="T75" fmla="*/ 53124 h 41"/>
                  <a:gd name="T76" fmla="*/ 1894 w 88"/>
                  <a:gd name="T77" fmla="*/ 45534 h 41"/>
                  <a:gd name="T78" fmla="*/ 3788 w 88"/>
                  <a:gd name="T79" fmla="*/ 39843 h 41"/>
                  <a:gd name="T80" fmla="*/ 11365 w 88"/>
                  <a:gd name="T81" fmla="*/ 37945 h 41"/>
                  <a:gd name="T82" fmla="*/ 1894 w 88"/>
                  <a:gd name="T83" fmla="*/ 28459 h 41"/>
                  <a:gd name="T84" fmla="*/ 9471 w 88"/>
                  <a:gd name="T85" fmla="*/ 26562 h 41"/>
                  <a:gd name="T86" fmla="*/ 7577 w 88"/>
                  <a:gd name="T87" fmla="*/ 18973 h 41"/>
                  <a:gd name="T88" fmla="*/ 17048 w 88"/>
                  <a:gd name="T89" fmla="*/ 11384 h 41"/>
                  <a:gd name="T90" fmla="*/ 17048 w 88"/>
                  <a:gd name="T91" fmla="*/ 3795 h 41"/>
                  <a:gd name="T92" fmla="*/ 22730 w 88"/>
                  <a:gd name="T93" fmla="*/ 3795 h 41"/>
                  <a:gd name="T94" fmla="*/ 28413 w 88"/>
                  <a:gd name="T95" fmla="*/ 0 h 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41">
                    <a:moveTo>
                      <a:pt x="15" y="0"/>
                    </a:moveTo>
                    <a:cubicBezTo>
                      <a:pt x="20" y="3"/>
                      <a:pt x="24" y="7"/>
                      <a:pt x="29" y="10"/>
                    </a:cubicBezTo>
                    <a:cubicBezTo>
                      <a:pt x="30" y="11"/>
                      <a:pt x="33" y="9"/>
                      <a:pt x="34" y="10"/>
                    </a:cubicBezTo>
                    <a:cubicBezTo>
                      <a:pt x="36" y="11"/>
                      <a:pt x="35" y="13"/>
                      <a:pt x="36" y="14"/>
                    </a:cubicBezTo>
                    <a:cubicBezTo>
                      <a:pt x="38" y="15"/>
                      <a:pt x="40" y="15"/>
                      <a:pt x="41" y="14"/>
                    </a:cubicBezTo>
                    <a:cubicBezTo>
                      <a:pt x="42" y="11"/>
                      <a:pt x="39" y="9"/>
                      <a:pt x="40" y="6"/>
                    </a:cubicBezTo>
                    <a:cubicBezTo>
                      <a:pt x="40" y="5"/>
                      <a:pt x="42" y="6"/>
                      <a:pt x="43" y="5"/>
                    </a:cubicBezTo>
                    <a:cubicBezTo>
                      <a:pt x="44" y="4"/>
                      <a:pt x="42" y="3"/>
                      <a:pt x="43" y="3"/>
                    </a:cubicBezTo>
                    <a:cubicBezTo>
                      <a:pt x="47" y="4"/>
                      <a:pt x="50" y="7"/>
                      <a:pt x="53" y="9"/>
                    </a:cubicBezTo>
                    <a:cubicBezTo>
                      <a:pt x="56" y="10"/>
                      <a:pt x="58" y="10"/>
                      <a:pt x="61" y="10"/>
                    </a:cubicBezTo>
                    <a:cubicBezTo>
                      <a:pt x="63" y="10"/>
                      <a:pt x="64" y="7"/>
                      <a:pt x="66" y="8"/>
                    </a:cubicBezTo>
                    <a:cubicBezTo>
                      <a:pt x="69" y="8"/>
                      <a:pt x="72" y="10"/>
                      <a:pt x="75" y="11"/>
                    </a:cubicBezTo>
                    <a:cubicBezTo>
                      <a:pt x="79" y="13"/>
                      <a:pt x="84" y="13"/>
                      <a:pt x="87" y="16"/>
                    </a:cubicBezTo>
                    <a:cubicBezTo>
                      <a:pt x="88" y="17"/>
                      <a:pt x="83" y="18"/>
                      <a:pt x="83" y="20"/>
                    </a:cubicBezTo>
                    <a:cubicBezTo>
                      <a:pt x="83" y="22"/>
                      <a:pt x="87" y="23"/>
                      <a:pt x="87" y="25"/>
                    </a:cubicBezTo>
                    <a:cubicBezTo>
                      <a:pt x="86" y="27"/>
                      <a:pt x="83" y="30"/>
                      <a:pt x="80" y="30"/>
                    </a:cubicBezTo>
                    <a:cubicBezTo>
                      <a:pt x="74" y="29"/>
                      <a:pt x="68" y="26"/>
                      <a:pt x="63" y="23"/>
                    </a:cubicBezTo>
                    <a:cubicBezTo>
                      <a:pt x="61" y="22"/>
                      <a:pt x="61" y="20"/>
                      <a:pt x="61" y="19"/>
                    </a:cubicBezTo>
                    <a:cubicBezTo>
                      <a:pt x="61" y="17"/>
                      <a:pt x="62" y="16"/>
                      <a:pt x="62" y="15"/>
                    </a:cubicBezTo>
                    <a:cubicBezTo>
                      <a:pt x="62" y="14"/>
                      <a:pt x="60" y="13"/>
                      <a:pt x="59" y="13"/>
                    </a:cubicBezTo>
                    <a:cubicBezTo>
                      <a:pt x="57" y="13"/>
                      <a:pt x="55" y="14"/>
                      <a:pt x="54" y="16"/>
                    </a:cubicBezTo>
                    <a:cubicBezTo>
                      <a:pt x="54" y="19"/>
                      <a:pt x="56" y="22"/>
                      <a:pt x="58" y="24"/>
                    </a:cubicBezTo>
                    <a:cubicBezTo>
                      <a:pt x="62" y="27"/>
                      <a:pt x="66" y="27"/>
                      <a:pt x="70" y="29"/>
                    </a:cubicBezTo>
                    <a:cubicBezTo>
                      <a:pt x="72" y="30"/>
                      <a:pt x="74" y="31"/>
                      <a:pt x="76" y="32"/>
                    </a:cubicBezTo>
                    <a:cubicBezTo>
                      <a:pt x="77" y="33"/>
                      <a:pt x="78" y="35"/>
                      <a:pt x="77" y="35"/>
                    </a:cubicBezTo>
                    <a:cubicBezTo>
                      <a:pt x="73" y="35"/>
                      <a:pt x="69" y="33"/>
                      <a:pt x="65" y="32"/>
                    </a:cubicBezTo>
                    <a:cubicBezTo>
                      <a:pt x="64" y="32"/>
                      <a:pt x="65" y="34"/>
                      <a:pt x="64" y="34"/>
                    </a:cubicBezTo>
                    <a:cubicBezTo>
                      <a:pt x="62" y="34"/>
                      <a:pt x="60" y="34"/>
                      <a:pt x="59" y="33"/>
                    </a:cubicBezTo>
                    <a:cubicBezTo>
                      <a:pt x="58" y="32"/>
                      <a:pt x="59" y="30"/>
                      <a:pt x="58" y="30"/>
                    </a:cubicBezTo>
                    <a:cubicBezTo>
                      <a:pt x="56" y="30"/>
                      <a:pt x="54" y="31"/>
                      <a:pt x="52" y="32"/>
                    </a:cubicBezTo>
                    <a:cubicBezTo>
                      <a:pt x="48" y="33"/>
                      <a:pt x="45" y="35"/>
                      <a:pt x="41" y="35"/>
                    </a:cubicBezTo>
                    <a:cubicBezTo>
                      <a:pt x="39" y="35"/>
                      <a:pt x="38" y="31"/>
                      <a:pt x="36" y="31"/>
                    </a:cubicBezTo>
                    <a:cubicBezTo>
                      <a:pt x="35" y="31"/>
                      <a:pt x="34" y="32"/>
                      <a:pt x="34" y="34"/>
                    </a:cubicBezTo>
                    <a:cubicBezTo>
                      <a:pt x="34" y="35"/>
                      <a:pt x="35" y="36"/>
                      <a:pt x="35" y="37"/>
                    </a:cubicBezTo>
                    <a:cubicBezTo>
                      <a:pt x="35" y="39"/>
                      <a:pt x="34" y="41"/>
                      <a:pt x="32" y="41"/>
                    </a:cubicBezTo>
                    <a:cubicBezTo>
                      <a:pt x="29" y="41"/>
                      <a:pt x="26" y="39"/>
                      <a:pt x="23" y="38"/>
                    </a:cubicBezTo>
                    <a:cubicBezTo>
                      <a:pt x="20" y="36"/>
                      <a:pt x="17" y="33"/>
                      <a:pt x="14" y="31"/>
                    </a:cubicBezTo>
                    <a:cubicBezTo>
                      <a:pt x="11" y="30"/>
                      <a:pt x="9" y="29"/>
                      <a:pt x="7" y="28"/>
                    </a:cubicBezTo>
                    <a:cubicBezTo>
                      <a:pt x="5" y="27"/>
                      <a:pt x="2" y="26"/>
                      <a:pt x="1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3" y="20"/>
                      <a:pt x="6" y="21"/>
                      <a:pt x="6" y="20"/>
                    </a:cubicBezTo>
                    <a:cubicBezTo>
                      <a:pt x="5" y="18"/>
                      <a:pt x="1" y="18"/>
                      <a:pt x="1" y="15"/>
                    </a:cubicBezTo>
                    <a:cubicBezTo>
                      <a:pt x="1" y="14"/>
                      <a:pt x="4" y="15"/>
                      <a:pt x="5" y="14"/>
                    </a:cubicBezTo>
                    <a:cubicBezTo>
                      <a:pt x="6" y="13"/>
                      <a:pt x="3" y="11"/>
                      <a:pt x="4" y="10"/>
                    </a:cubicBezTo>
                    <a:cubicBezTo>
                      <a:pt x="5" y="8"/>
                      <a:pt x="8" y="8"/>
                      <a:pt x="9" y="6"/>
                    </a:cubicBezTo>
                    <a:cubicBezTo>
                      <a:pt x="9" y="5"/>
                      <a:pt x="8" y="3"/>
                      <a:pt x="9" y="2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6" name="Freeform 712"/>
              <p:cNvSpPr>
                <a:spLocks noChangeAspect="1"/>
              </p:cNvSpPr>
              <p:nvPr/>
            </p:nvSpPr>
            <p:spPr bwMode="auto">
              <a:xfrm>
                <a:off x="7678738" y="2273300"/>
                <a:ext cx="15875" cy="9525"/>
              </a:xfrm>
              <a:custGeom>
                <a:avLst/>
                <a:gdLst>
                  <a:gd name="T0" fmla="*/ 1984 w 8"/>
                  <a:gd name="T1" fmla="*/ 5715 h 5"/>
                  <a:gd name="T2" fmla="*/ 1984 w 8"/>
                  <a:gd name="T3" fmla="*/ 9525 h 5"/>
                  <a:gd name="T4" fmla="*/ 13891 w 8"/>
                  <a:gd name="T5" fmla="*/ 7620 h 5"/>
                  <a:gd name="T6" fmla="*/ 13891 w 8"/>
                  <a:gd name="T7" fmla="*/ 1905 h 5"/>
                  <a:gd name="T8" fmla="*/ 7938 w 8"/>
                  <a:gd name="T9" fmla="*/ 1905 h 5"/>
                  <a:gd name="T10" fmla="*/ 1984 w 8"/>
                  <a:gd name="T11" fmla="*/ 571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3"/>
                    </a:moveTo>
                    <a:cubicBezTo>
                      <a:pt x="0" y="3"/>
                      <a:pt x="0" y="5"/>
                      <a:pt x="1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8" y="4"/>
                      <a:pt x="8" y="2"/>
                      <a:pt x="7" y="1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7" name="Freeform 713"/>
              <p:cNvSpPr>
                <a:spLocks noChangeAspect="1"/>
              </p:cNvSpPr>
              <p:nvPr/>
            </p:nvSpPr>
            <p:spPr bwMode="auto">
              <a:xfrm>
                <a:off x="7650163" y="2322512"/>
                <a:ext cx="109537" cy="50800"/>
              </a:xfrm>
              <a:custGeom>
                <a:avLst/>
                <a:gdLst>
                  <a:gd name="T0" fmla="*/ 1911 w 54"/>
                  <a:gd name="T1" fmla="*/ 1905 h 25"/>
                  <a:gd name="T2" fmla="*/ 1911 w 54"/>
                  <a:gd name="T3" fmla="*/ 20955 h 25"/>
                  <a:gd name="T4" fmla="*/ 15287 w 54"/>
                  <a:gd name="T5" fmla="*/ 32385 h 25"/>
                  <a:gd name="T6" fmla="*/ 40129 w 54"/>
                  <a:gd name="T7" fmla="*/ 38100 h 25"/>
                  <a:gd name="T8" fmla="*/ 57327 w 54"/>
                  <a:gd name="T9" fmla="*/ 47625 h 25"/>
                  <a:gd name="T10" fmla="*/ 80257 w 54"/>
                  <a:gd name="T11" fmla="*/ 45720 h 25"/>
                  <a:gd name="T12" fmla="*/ 97455 w 54"/>
                  <a:gd name="T13" fmla="*/ 40005 h 25"/>
                  <a:gd name="T14" fmla="*/ 97455 w 54"/>
                  <a:gd name="T15" fmla="*/ 30480 h 25"/>
                  <a:gd name="T16" fmla="*/ 103188 w 54"/>
                  <a:gd name="T17" fmla="*/ 22860 h 25"/>
                  <a:gd name="T18" fmla="*/ 97455 w 54"/>
                  <a:gd name="T19" fmla="*/ 20955 h 25"/>
                  <a:gd name="T20" fmla="*/ 95544 w 54"/>
                  <a:gd name="T21" fmla="*/ 22860 h 25"/>
                  <a:gd name="T22" fmla="*/ 72614 w 54"/>
                  <a:gd name="T23" fmla="*/ 19050 h 25"/>
                  <a:gd name="T24" fmla="*/ 55416 w 54"/>
                  <a:gd name="T25" fmla="*/ 24765 h 25"/>
                  <a:gd name="T26" fmla="*/ 47772 w 54"/>
                  <a:gd name="T27" fmla="*/ 17145 h 25"/>
                  <a:gd name="T28" fmla="*/ 38218 w 54"/>
                  <a:gd name="T29" fmla="*/ 17145 h 25"/>
                  <a:gd name="T30" fmla="*/ 30574 w 54"/>
                  <a:gd name="T31" fmla="*/ 13335 h 25"/>
                  <a:gd name="T32" fmla="*/ 19109 w 54"/>
                  <a:gd name="T33" fmla="*/ 19050 h 25"/>
                  <a:gd name="T34" fmla="*/ 5733 w 54"/>
                  <a:gd name="T35" fmla="*/ 7620 h 25"/>
                  <a:gd name="T36" fmla="*/ 1911 w 54"/>
                  <a:gd name="T37" fmla="*/ 1905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25">
                    <a:moveTo>
                      <a:pt x="1" y="1"/>
                    </a:moveTo>
                    <a:cubicBezTo>
                      <a:pt x="0" y="4"/>
                      <a:pt x="1" y="9"/>
                      <a:pt x="1" y="11"/>
                    </a:cubicBezTo>
                    <a:cubicBezTo>
                      <a:pt x="3" y="14"/>
                      <a:pt x="5" y="15"/>
                      <a:pt x="8" y="17"/>
                    </a:cubicBezTo>
                    <a:cubicBezTo>
                      <a:pt x="11" y="17"/>
                      <a:pt x="16" y="19"/>
                      <a:pt x="21" y="20"/>
                    </a:cubicBezTo>
                    <a:cubicBezTo>
                      <a:pt x="24" y="21"/>
                      <a:pt x="26" y="24"/>
                      <a:pt x="30" y="25"/>
                    </a:cubicBezTo>
                    <a:cubicBezTo>
                      <a:pt x="34" y="25"/>
                      <a:pt x="38" y="25"/>
                      <a:pt x="42" y="24"/>
                    </a:cubicBezTo>
                    <a:cubicBezTo>
                      <a:pt x="45" y="23"/>
                      <a:pt x="49" y="23"/>
                      <a:pt x="51" y="21"/>
                    </a:cubicBezTo>
                    <a:cubicBezTo>
                      <a:pt x="53" y="20"/>
                      <a:pt x="51" y="17"/>
                      <a:pt x="51" y="16"/>
                    </a:cubicBezTo>
                    <a:cubicBezTo>
                      <a:pt x="52" y="14"/>
                      <a:pt x="54" y="13"/>
                      <a:pt x="54" y="12"/>
                    </a:cubicBezTo>
                    <a:cubicBezTo>
                      <a:pt x="54" y="11"/>
                      <a:pt x="52" y="11"/>
                      <a:pt x="51" y="11"/>
                    </a:cubicBezTo>
                    <a:cubicBezTo>
                      <a:pt x="51" y="11"/>
                      <a:pt x="50" y="12"/>
                      <a:pt x="50" y="12"/>
                    </a:cubicBezTo>
                    <a:cubicBezTo>
                      <a:pt x="46" y="12"/>
                      <a:pt x="42" y="10"/>
                      <a:pt x="38" y="10"/>
                    </a:cubicBezTo>
                    <a:cubicBezTo>
                      <a:pt x="35" y="10"/>
                      <a:pt x="32" y="13"/>
                      <a:pt x="29" y="13"/>
                    </a:cubicBezTo>
                    <a:cubicBezTo>
                      <a:pt x="27" y="12"/>
                      <a:pt x="27" y="9"/>
                      <a:pt x="25" y="9"/>
                    </a:cubicBezTo>
                    <a:cubicBezTo>
                      <a:pt x="24" y="8"/>
                      <a:pt x="22" y="9"/>
                      <a:pt x="20" y="9"/>
                    </a:cubicBezTo>
                    <a:cubicBezTo>
                      <a:pt x="19" y="9"/>
                      <a:pt x="18" y="7"/>
                      <a:pt x="16" y="7"/>
                    </a:cubicBezTo>
                    <a:cubicBezTo>
                      <a:pt x="14" y="8"/>
                      <a:pt x="12" y="11"/>
                      <a:pt x="10" y="10"/>
                    </a:cubicBezTo>
                    <a:cubicBezTo>
                      <a:pt x="7" y="10"/>
                      <a:pt x="5" y="7"/>
                      <a:pt x="3" y="4"/>
                    </a:cubicBezTo>
                    <a:cubicBezTo>
                      <a:pt x="2" y="3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8" name="Freeform 714"/>
              <p:cNvSpPr>
                <a:spLocks noChangeAspect="1"/>
              </p:cNvSpPr>
              <p:nvPr/>
            </p:nvSpPr>
            <p:spPr bwMode="auto">
              <a:xfrm>
                <a:off x="7513638" y="2511425"/>
                <a:ext cx="23812" cy="7937"/>
              </a:xfrm>
              <a:custGeom>
                <a:avLst/>
                <a:gdLst>
                  <a:gd name="T0" fmla="*/ 1852 w 12"/>
                  <a:gd name="T1" fmla="*/ 0 h 4"/>
                  <a:gd name="T2" fmla="*/ 0 w 12"/>
                  <a:gd name="T3" fmla="*/ 1985 h 4"/>
                  <a:gd name="T4" fmla="*/ 16669 w 12"/>
                  <a:gd name="T5" fmla="*/ 7938 h 4"/>
                  <a:gd name="T6" fmla="*/ 22225 w 12"/>
                  <a:gd name="T7" fmla="*/ 3969 h 4"/>
                  <a:gd name="T8" fmla="*/ 16669 w 12"/>
                  <a:gd name="T9" fmla="*/ 1985 h 4"/>
                  <a:gd name="T10" fmla="*/ 1852 w 1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0" y="4"/>
                      <a:pt x="12" y="4"/>
                      <a:pt x="12" y="2"/>
                    </a:cubicBezTo>
                    <a:cubicBezTo>
                      <a:pt x="12" y="1"/>
                      <a:pt x="10" y="1"/>
                      <a:pt x="9" y="1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79" name="Freeform 715"/>
              <p:cNvSpPr>
                <a:spLocks noChangeAspect="1"/>
              </p:cNvSpPr>
              <p:nvPr/>
            </p:nvSpPr>
            <p:spPr bwMode="auto">
              <a:xfrm>
                <a:off x="8224838" y="2584450"/>
                <a:ext cx="36512" cy="20637"/>
              </a:xfrm>
              <a:custGeom>
                <a:avLst/>
                <a:gdLst>
                  <a:gd name="T0" fmla="*/ 7761 w 18"/>
                  <a:gd name="T1" fmla="*/ 0 h 10"/>
                  <a:gd name="T2" fmla="*/ 0 w 18"/>
                  <a:gd name="T3" fmla="*/ 1905 h 10"/>
                  <a:gd name="T4" fmla="*/ 11642 w 18"/>
                  <a:gd name="T5" fmla="*/ 11430 h 10"/>
                  <a:gd name="T6" fmla="*/ 27164 w 18"/>
                  <a:gd name="T7" fmla="*/ 19050 h 10"/>
                  <a:gd name="T8" fmla="*/ 32985 w 18"/>
                  <a:gd name="T9" fmla="*/ 15240 h 10"/>
                  <a:gd name="T10" fmla="*/ 29104 w 18"/>
                  <a:gd name="T11" fmla="*/ 5715 h 10"/>
                  <a:gd name="T12" fmla="*/ 7761 w 18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4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4" y="4"/>
                      <a:pt x="6" y="6"/>
                    </a:cubicBezTo>
                    <a:cubicBezTo>
                      <a:pt x="9" y="7"/>
                      <a:pt x="11" y="9"/>
                      <a:pt x="14" y="10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6"/>
                      <a:pt x="17" y="4"/>
                      <a:pt x="15" y="3"/>
                    </a:cubicBezTo>
                    <a:cubicBezTo>
                      <a:pt x="12" y="1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0" name="Freeform 716"/>
              <p:cNvSpPr>
                <a:spLocks noChangeAspect="1"/>
              </p:cNvSpPr>
              <p:nvPr/>
            </p:nvSpPr>
            <p:spPr bwMode="auto">
              <a:xfrm>
                <a:off x="8439150" y="2513012"/>
                <a:ext cx="82550" cy="44450"/>
              </a:xfrm>
              <a:custGeom>
                <a:avLst/>
                <a:gdLst>
                  <a:gd name="T0" fmla="*/ 9486 w 41"/>
                  <a:gd name="T1" fmla="*/ 5845 h 22"/>
                  <a:gd name="T2" fmla="*/ 0 w 41"/>
                  <a:gd name="T3" fmla="*/ 23379 h 22"/>
                  <a:gd name="T4" fmla="*/ 11383 w 41"/>
                  <a:gd name="T5" fmla="*/ 40914 h 22"/>
                  <a:gd name="T6" fmla="*/ 22767 w 41"/>
                  <a:gd name="T7" fmla="*/ 35069 h 22"/>
                  <a:gd name="T8" fmla="*/ 39842 w 41"/>
                  <a:gd name="T9" fmla="*/ 31172 h 22"/>
                  <a:gd name="T10" fmla="*/ 58815 w 41"/>
                  <a:gd name="T11" fmla="*/ 31172 h 22"/>
                  <a:gd name="T12" fmla="*/ 73993 w 41"/>
                  <a:gd name="T13" fmla="*/ 27276 h 22"/>
                  <a:gd name="T14" fmla="*/ 73993 w 41"/>
                  <a:gd name="T15" fmla="*/ 15586 h 22"/>
                  <a:gd name="T16" fmla="*/ 49328 w 41"/>
                  <a:gd name="T17" fmla="*/ 3897 h 22"/>
                  <a:gd name="T18" fmla="*/ 39842 w 41"/>
                  <a:gd name="T19" fmla="*/ 0 h 22"/>
                  <a:gd name="T20" fmla="*/ 26561 w 41"/>
                  <a:gd name="T21" fmla="*/ 3897 h 22"/>
                  <a:gd name="T22" fmla="*/ 9486 w 41"/>
                  <a:gd name="T23" fmla="*/ 5845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22">
                    <a:moveTo>
                      <a:pt x="5" y="3"/>
                    </a:moveTo>
                    <a:cubicBezTo>
                      <a:pt x="4" y="6"/>
                      <a:pt x="1" y="9"/>
                      <a:pt x="0" y="12"/>
                    </a:cubicBezTo>
                    <a:cubicBezTo>
                      <a:pt x="1" y="15"/>
                      <a:pt x="3" y="18"/>
                      <a:pt x="6" y="21"/>
                    </a:cubicBezTo>
                    <a:cubicBezTo>
                      <a:pt x="8" y="22"/>
                      <a:pt x="10" y="19"/>
                      <a:pt x="12" y="18"/>
                    </a:cubicBezTo>
                    <a:cubicBezTo>
                      <a:pt x="15" y="17"/>
                      <a:pt x="18" y="16"/>
                      <a:pt x="21" y="16"/>
                    </a:cubicBezTo>
                    <a:cubicBezTo>
                      <a:pt x="24" y="16"/>
                      <a:pt x="27" y="16"/>
                      <a:pt x="31" y="16"/>
                    </a:cubicBezTo>
                    <a:cubicBezTo>
                      <a:pt x="34" y="15"/>
                      <a:pt x="37" y="16"/>
                      <a:pt x="39" y="14"/>
                    </a:cubicBezTo>
                    <a:cubicBezTo>
                      <a:pt x="41" y="13"/>
                      <a:pt x="41" y="9"/>
                      <a:pt x="39" y="8"/>
                    </a:cubicBezTo>
                    <a:cubicBezTo>
                      <a:pt x="36" y="5"/>
                      <a:pt x="31" y="4"/>
                      <a:pt x="26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8" y="0"/>
                      <a:pt x="16" y="1"/>
                      <a:pt x="14" y="2"/>
                    </a:cubicBezTo>
                    <a:cubicBezTo>
                      <a:pt x="11" y="2"/>
                      <a:pt x="8" y="2"/>
                      <a:pt x="5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1" name="Freeform 717"/>
              <p:cNvSpPr>
                <a:spLocks noChangeAspect="1"/>
              </p:cNvSpPr>
              <p:nvPr/>
            </p:nvSpPr>
            <p:spPr bwMode="auto">
              <a:xfrm>
                <a:off x="8399463" y="3162300"/>
                <a:ext cx="31750" cy="30162"/>
              </a:xfrm>
              <a:custGeom>
                <a:avLst/>
                <a:gdLst>
                  <a:gd name="T0" fmla="*/ 5655 w 16"/>
                  <a:gd name="T1" fmla="*/ 0 h 15"/>
                  <a:gd name="T2" fmla="*/ 13196 w 16"/>
                  <a:gd name="T3" fmla="*/ 1905 h 15"/>
                  <a:gd name="T4" fmla="*/ 13196 w 16"/>
                  <a:gd name="T5" fmla="*/ 7620 h 15"/>
                  <a:gd name="T6" fmla="*/ 30162 w 16"/>
                  <a:gd name="T7" fmla="*/ 22860 h 15"/>
                  <a:gd name="T8" fmla="*/ 28277 w 16"/>
                  <a:gd name="T9" fmla="*/ 26670 h 15"/>
                  <a:gd name="T10" fmla="*/ 13196 w 16"/>
                  <a:gd name="T11" fmla="*/ 15240 h 15"/>
                  <a:gd name="T12" fmla="*/ 0 w 16"/>
                  <a:gd name="T13" fmla="*/ 5715 h 15"/>
                  <a:gd name="T14" fmla="*/ 5655 w 16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4" y="0"/>
                      <a:pt x="6" y="0"/>
                      <a:pt x="7" y="1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9" y="7"/>
                      <a:pt x="13" y="9"/>
                      <a:pt x="16" y="12"/>
                    </a:cubicBezTo>
                    <a:cubicBezTo>
                      <a:pt x="16" y="13"/>
                      <a:pt x="16" y="15"/>
                      <a:pt x="15" y="14"/>
                    </a:cubicBezTo>
                    <a:cubicBezTo>
                      <a:pt x="12" y="13"/>
                      <a:pt x="10" y="10"/>
                      <a:pt x="7" y="8"/>
                    </a:cubicBezTo>
                    <a:cubicBezTo>
                      <a:pt x="5" y="6"/>
                      <a:pt x="2" y="6"/>
                      <a:pt x="0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2" name="Freeform 718"/>
              <p:cNvSpPr>
                <a:spLocks noChangeAspect="1"/>
              </p:cNvSpPr>
              <p:nvPr/>
            </p:nvSpPr>
            <p:spPr bwMode="auto">
              <a:xfrm>
                <a:off x="8445500" y="3184525"/>
                <a:ext cx="17463" cy="12700"/>
              </a:xfrm>
              <a:custGeom>
                <a:avLst/>
                <a:gdLst>
                  <a:gd name="T0" fmla="*/ 5821 w 9"/>
                  <a:gd name="T1" fmla="*/ 0 h 7"/>
                  <a:gd name="T2" fmla="*/ 0 w 9"/>
                  <a:gd name="T3" fmla="*/ 3629 h 7"/>
                  <a:gd name="T4" fmla="*/ 13582 w 9"/>
                  <a:gd name="T5" fmla="*/ 10886 h 7"/>
                  <a:gd name="T6" fmla="*/ 17463 w 9"/>
                  <a:gd name="T7" fmla="*/ 9071 h 7"/>
                  <a:gd name="T8" fmla="*/ 5821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2" y="4"/>
                      <a:pt x="5" y="5"/>
                      <a:pt x="7" y="6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7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3" name="Freeform 719"/>
              <p:cNvSpPr>
                <a:spLocks noChangeAspect="1"/>
              </p:cNvSpPr>
              <p:nvPr/>
            </p:nvSpPr>
            <p:spPr bwMode="auto">
              <a:xfrm>
                <a:off x="8208963" y="3333750"/>
                <a:ext cx="19050" cy="28575"/>
              </a:xfrm>
              <a:custGeom>
                <a:avLst/>
                <a:gdLst>
                  <a:gd name="T0" fmla="*/ 17145 w 10"/>
                  <a:gd name="T1" fmla="*/ 0 h 14"/>
                  <a:gd name="T2" fmla="*/ 11430 w 10"/>
                  <a:gd name="T3" fmla="*/ 0 h 14"/>
                  <a:gd name="T4" fmla="*/ 5715 w 10"/>
                  <a:gd name="T5" fmla="*/ 13494 h 14"/>
                  <a:gd name="T6" fmla="*/ 0 w 10"/>
                  <a:gd name="T7" fmla="*/ 17349 h 14"/>
                  <a:gd name="T8" fmla="*/ 5715 w 10"/>
                  <a:gd name="T9" fmla="*/ 26987 h 14"/>
                  <a:gd name="T10" fmla="*/ 15240 w 10"/>
                  <a:gd name="T11" fmla="*/ 15421 h 14"/>
                  <a:gd name="T12" fmla="*/ 19050 w 10"/>
                  <a:gd name="T13" fmla="*/ 7711 h 14"/>
                  <a:gd name="T14" fmla="*/ 17145 w 10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14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2"/>
                      <a:pt x="5" y="5"/>
                      <a:pt x="3" y="7"/>
                    </a:cubicBezTo>
                    <a:cubicBezTo>
                      <a:pt x="3" y="8"/>
                      <a:pt x="0" y="8"/>
                      <a:pt x="0" y="9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6" y="13"/>
                      <a:pt x="6" y="10"/>
                      <a:pt x="8" y="8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2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4" name="Freeform 720"/>
              <p:cNvSpPr>
                <a:spLocks noChangeAspect="1"/>
              </p:cNvSpPr>
              <p:nvPr/>
            </p:nvSpPr>
            <p:spPr bwMode="auto">
              <a:xfrm>
                <a:off x="8064500" y="3513138"/>
                <a:ext cx="39688" cy="41275"/>
              </a:xfrm>
              <a:custGeom>
                <a:avLst/>
                <a:gdLst>
                  <a:gd name="T0" fmla="*/ 2147483646 w 20"/>
                  <a:gd name="T1" fmla="*/ 0 h 20"/>
                  <a:gd name="T2" fmla="*/ 2147483646 w 20"/>
                  <a:gd name="T3" fmla="*/ 2147483646 h 20"/>
                  <a:gd name="T4" fmla="*/ 2147483646 w 20"/>
                  <a:gd name="T5" fmla="*/ 2147483646 h 20"/>
                  <a:gd name="T6" fmla="*/ 2147483646 w 20"/>
                  <a:gd name="T7" fmla="*/ 2147483646 h 20"/>
                  <a:gd name="T8" fmla="*/ 2147483646 w 20"/>
                  <a:gd name="T9" fmla="*/ 2147483646 h 20"/>
                  <a:gd name="T10" fmla="*/ 2147483646 w 20"/>
                  <a:gd name="T11" fmla="*/ 2147483646 h 20"/>
                  <a:gd name="T12" fmla="*/ 0 w 20"/>
                  <a:gd name="T13" fmla="*/ 2147483646 h 20"/>
                  <a:gd name="T14" fmla="*/ 2147483646 w 20"/>
                  <a:gd name="T15" fmla="*/ 2147483646 h 20"/>
                  <a:gd name="T16" fmla="*/ 2147483646 w 20"/>
                  <a:gd name="T17" fmla="*/ 2147483646 h 20"/>
                  <a:gd name="T18" fmla="*/ 2147483646 w 20"/>
                  <a:gd name="T19" fmla="*/ 2147483646 h 20"/>
                  <a:gd name="T20" fmla="*/ 2147483646 w 20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0">
                    <a:moveTo>
                      <a:pt x="19" y="0"/>
                    </a:moveTo>
                    <a:cubicBezTo>
                      <a:pt x="20" y="0"/>
                      <a:pt x="20" y="2"/>
                      <a:pt x="19" y="3"/>
                    </a:cubicBezTo>
                    <a:cubicBezTo>
                      <a:pt x="19" y="4"/>
                      <a:pt x="17" y="3"/>
                      <a:pt x="16" y="3"/>
                    </a:cubicBezTo>
                    <a:cubicBezTo>
                      <a:pt x="14" y="5"/>
                      <a:pt x="12" y="8"/>
                      <a:pt x="10" y="10"/>
                    </a:cubicBezTo>
                    <a:cubicBezTo>
                      <a:pt x="9" y="11"/>
                      <a:pt x="8" y="10"/>
                      <a:pt x="7" y="11"/>
                    </a:cubicBezTo>
                    <a:cubicBezTo>
                      <a:pt x="5" y="13"/>
                      <a:pt x="4" y="17"/>
                      <a:pt x="1" y="20"/>
                    </a:cubicBezTo>
                    <a:cubicBezTo>
                      <a:pt x="0" y="20"/>
                      <a:pt x="0" y="18"/>
                      <a:pt x="0" y="17"/>
                    </a:cubicBezTo>
                    <a:cubicBezTo>
                      <a:pt x="1" y="15"/>
                      <a:pt x="3" y="13"/>
                      <a:pt x="4" y="12"/>
                    </a:cubicBezTo>
                    <a:cubicBezTo>
                      <a:pt x="5" y="9"/>
                      <a:pt x="5" y="5"/>
                      <a:pt x="8" y="3"/>
                    </a:cubicBezTo>
                    <a:cubicBezTo>
                      <a:pt x="9" y="2"/>
                      <a:pt x="12" y="5"/>
                      <a:pt x="13" y="5"/>
                    </a:cubicBezTo>
                    <a:cubicBezTo>
                      <a:pt x="16" y="4"/>
                      <a:pt x="16" y="0"/>
                      <a:pt x="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5" name="Freeform 721"/>
              <p:cNvSpPr>
                <a:spLocks noChangeAspect="1"/>
              </p:cNvSpPr>
              <p:nvPr/>
            </p:nvSpPr>
            <p:spPr bwMode="auto">
              <a:xfrm>
                <a:off x="8034338" y="3548063"/>
                <a:ext cx="23812" cy="26987"/>
              </a:xfrm>
              <a:custGeom>
                <a:avLst/>
                <a:gdLst>
                  <a:gd name="T0" fmla="*/ 2147483646 w 11"/>
                  <a:gd name="T1" fmla="*/ 2147483646 h 13"/>
                  <a:gd name="T2" fmla="*/ 2147483646 w 11"/>
                  <a:gd name="T3" fmla="*/ 2147483646 h 13"/>
                  <a:gd name="T4" fmla="*/ 2147483646 w 11"/>
                  <a:gd name="T5" fmla="*/ 2147483646 h 13"/>
                  <a:gd name="T6" fmla="*/ 2147483646 w 11"/>
                  <a:gd name="T7" fmla="*/ 2147483646 h 13"/>
                  <a:gd name="T8" fmla="*/ 0 w 11"/>
                  <a:gd name="T9" fmla="*/ 2147483646 h 13"/>
                  <a:gd name="T10" fmla="*/ 2147483646 w 11"/>
                  <a:gd name="T11" fmla="*/ 2147483646 h 13"/>
                  <a:gd name="T12" fmla="*/ 2147483646 w 11"/>
                  <a:gd name="T13" fmla="*/ 214748364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9" y="0"/>
                      <a:pt x="11" y="1"/>
                      <a:pt x="11" y="2"/>
                    </a:cubicBezTo>
                    <a:cubicBezTo>
                      <a:pt x="11" y="4"/>
                      <a:pt x="9" y="4"/>
                      <a:pt x="8" y="6"/>
                    </a:cubicBezTo>
                    <a:cubicBezTo>
                      <a:pt x="6" y="8"/>
                      <a:pt x="5" y="11"/>
                      <a:pt x="3" y="13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1" y="8"/>
                      <a:pt x="4" y="6"/>
                      <a:pt x="6" y="3"/>
                    </a:cubicBezTo>
                    <a:cubicBezTo>
                      <a:pt x="6" y="2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6" name="Freeform 722"/>
              <p:cNvSpPr>
                <a:spLocks noChangeAspect="1"/>
              </p:cNvSpPr>
              <p:nvPr/>
            </p:nvSpPr>
            <p:spPr bwMode="auto">
              <a:xfrm>
                <a:off x="7858125" y="3197225"/>
                <a:ext cx="22225" cy="26987"/>
              </a:xfrm>
              <a:custGeom>
                <a:avLst/>
                <a:gdLst>
                  <a:gd name="T0" fmla="*/ 9381 w 11"/>
                  <a:gd name="T1" fmla="*/ 1954 h 13"/>
                  <a:gd name="T2" fmla="*/ 13133 w 11"/>
                  <a:gd name="T3" fmla="*/ 11723 h 13"/>
                  <a:gd name="T4" fmla="*/ 18762 w 11"/>
                  <a:gd name="T5" fmla="*/ 11723 h 13"/>
                  <a:gd name="T6" fmla="*/ 18762 w 11"/>
                  <a:gd name="T7" fmla="*/ 23446 h 13"/>
                  <a:gd name="T8" fmla="*/ 11257 w 11"/>
                  <a:gd name="T9" fmla="*/ 23446 h 13"/>
                  <a:gd name="T10" fmla="*/ 11257 w 11"/>
                  <a:gd name="T11" fmla="*/ 15631 h 13"/>
                  <a:gd name="T12" fmla="*/ 0 w 11"/>
                  <a:gd name="T13" fmla="*/ 5862 h 13"/>
                  <a:gd name="T14" fmla="*/ 5629 w 11"/>
                  <a:gd name="T15" fmla="*/ 5862 h 13"/>
                  <a:gd name="T16" fmla="*/ 9381 w 11"/>
                  <a:gd name="T17" fmla="*/ 195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5" y="1"/>
                    </a:moveTo>
                    <a:cubicBezTo>
                      <a:pt x="7" y="2"/>
                      <a:pt x="6" y="4"/>
                      <a:pt x="7" y="6"/>
                    </a:cubicBezTo>
                    <a:cubicBezTo>
                      <a:pt x="7" y="6"/>
                      <a:pt x="9" y="5"/>
                      <a:pt x="10" y="6"/>
                    </a:cubicBezTo>
                    <a:cubicBezTo>
                      <a:pt x="11" y="8"/>
                      <a:pt x="11" y="11"/>
                      <a:pt x="10" y="12"/>
                    </a:cubicBezTo>
                    <a:cubicBezTo>
                      <a:pt x="9" y="13"/>
                      <a:pt x="7" y="12"/>
                      <a:pt x="6" y="12"/>
                    </a:cubicBezTo>
                    <a:cubicBezTo>
                      <a:pt x="6" y="11"/>
                      <a:pt x="7" y="9"/>
                      <a:pt x="6" y="8"/>
                    </a:cubicBezTo>
                    <a:cubicBezTo>
                      <a:pt x="5" y="6"/>
                      <a:pt x="1" y="5"/>
                      <a:pt x="0" y="3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4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7" name="Freeform 723"/>
              <p:cNvSpPr>
                <a:spLocks noChangeAspect="1"/>
              </p:cNvSpPr>
              <p:nvPr/>
            </p:nvSpPr>
            <p:spPr bwMode="auto">
              <a:xfrm>
                <a:off x="7859713" y="3225800"/>
                <a:ext cx="117475" cy="279400"/>
              </a:xfrm>
              <a:custGeom>
                <a:avLst/>
                <a:gdLst>
                  <a:gd name="T0" fmla="*/ 21075 w 58"/>
                  <a:gd name="T1" fmla="*/ 1910 h 138"/>
                  <a:gd name="T2" fmla="*/ 34487 w 58"/>
                  <a:gd name="T3" fmla="*/ 28644 h 138"/>
                  <a:gd name="T4" fmla="*/ 42151 w 58"/>
                  <a:gd name="T5" fmla="*/ 49650 h 138"/>
                  <a:gd name="T6" fmla="*/ 45983 w 58"/>
                  <a:gd name="T7" fmla="*/ 74474 h 138"/>
                  <a:gd name="T8" fmla="*/ 49815 w 58"/>
                  <a:gd name="T9" fmla="*/ 70655 h 138"/>
                  <a:gd name="T10" fmla="*/ 72806 w 58"/>
                  <a:gd name="T11" fmla="*/ 116486 h 138"/>
                  <a:gd name="T12" fmla="*/ 95797 w 58"/>
                  <a:gd name="T13" fmla="*/ 147039 h 138"/>
                  <a:gd name="T14" fmla="*/ 103461 w 58"/>
                  <a:gd name="T15" fmla="*/ 164226 h 138"/>
                  <a:gd name="T16" fmla="*/ 111125 w 58"/>
                  <a:gd name="T17" fmla="*/ 168045 h 138"/>
                  <a:gd name="T18" fmla="*/ 109209 w 58"/>
                  <a:gd name="T19" fmla="*/ 175683 h 138"/>
                  <a:gd name="T20" fmla="*/ 107293 w 58"/>
                  <a:gd name="T21" fmla="*/ 171864 h 138"/>
                  <a:gd name="T22" fmla="*/ 99629 w 58"/>
                  <a:gd name="T23" fmla="*/ 164226 h 138"/>
                  <a:gd name="T24" fmla="*/ 90050 w 58"/>
                  <a:gd name="T25" fmla="*/ 152768 h 138"/>
                  <a:gd name="T26" fmla="*/ 74722 w 58"/>
                  <a:gd name="T27" fmla="*/ 147039 h 138"/>
                  <a:gd name="T28" fmla="*/ 65142 w 58"/>
                  <a:gd name="T29" fmla="*/ 154678 h 138"/>
                  <a:gd name="T30" fmla="*/ 65142 w 58"/>
                  <a:gd name="T31" fmla="*/ 187141 h 138"/>
                  <a:gd name="T32" fmla="*/ 63226 w 58"/>
                  <a:gd name="T33" fmla="*/ 196689 h 138"/>
                  <a:gd name="T34" fmla="*/ 80470 w 58"/>
                  <a:gd name="T35" fmla="*/ 210056 h 138"/>
                  <a:gd name="T36" fmla="*/ 88134 w 58"/>
                  <a:gd name="T37" fmla="*/ 229152 h 138"/>
                  <a:gd name="T38" fmla="*/ 97713 w 58"/>
                  <a:gd name="T39" fmla="*/ 232971 h 138"/>
                  <a:gd name="T40" fmla="*/ 101545 w 58"/>
                  <a:gd name="T41" fmla="*/ 250158 h 138"/>
                  <a:gd name="T42" fmla="*/ 99629 w 58"/>
                  <a:gd name="T43" fmla="*/ 252067 h 138"/>
                  <a:gd name="T44" fmla="*/ 95797 w 58"/>
                  <a:gd name="T45" fmla="*/ 242519 h 138"/>
                  <a:gd name="T46" fmla="*/ 82386 w 58"/>
                  <a:gd name="T47" fmla="*/ 238700 h 138"/>
                  <a:gd name="T48" fmla="*/ 78554 w 58"/>
                  <a:gd name="T49" fmla="*/ 242519 h 138"/>
                  <a:gd name="T50" fmla="*/ 76638 w 58"/>
                  <a:gd name="T51" fmla="*/ 259706 h 138"/>
                  <a:gd name="T52" fmla="*/ 72806 w 58"/>
                  <a:gd name="T53" fmla="*/ 261615 h 138"/>
                  <a:gd name="T54" fmla="*/ 67058 w 58"/>
                  <a:gd name="T55" fmla="*/ 248248 h 138"/>
                  <a:gd name="T56" fmla="*/ 63226 w 58"/>
                  <a:gd name="T57" fmla="*/ 238700 h 138"/>
                  <a:gd name="T58" fmla="*/ 63226 w 58"/>
                  <a:gd name="T59" fmla="*/ 223423 h 138"/>
                  <a:gd name="T60" fmla="*/ 55563 w 58"/>
                  <a:gd name="T61" fmla="*/ 210056 h 138"/>
                  <a:gd name="T62" fmla="*/ 55563 w 58"/>
                  <a:gd name="T63" fmla="*/ 190960 h 138"/>
                  <a:gd name="T64" fmla="*/ 44067 w 58"/>
                  <a:gd name="T65" fmla="*/ 179503 h 138"/>
                  <a:gd name="T66" fmla="*/ 44067 w 58"/>
                  <a:gd name="T67" fmla="*/ 169955 h 138"/>
                  <a:gd name="T68" fmla="*/ 42151 w 58"/>
                  <a:gd name="T69" fmla="*/ 145130 h 138"/>
                  <a:gd name="T70" fmla="*/ 30655 w 58"/>
                  <a:gd name="T71" fmla="*/ 97390 h 138"/>
                  <a:gd name="T72" fmla="*/ 30655 w 58"/>
                  <a:gd name="T73" fmla="*/ 82113 h 138"/>
                  <a:gd name="T74" fmla="*/ 15328 w 58"/>
                  <a:gd name="T75" fmla="*/ 66836 h 138"/>
                  <a:gd name="T76" fmla="*/ 13412 w 58"/>
                  <a:gd name="T77" fmla="*/ 61107 h 138"/>
                  <a:gd name="T78" fmla="*/ 7664 w 58"/>
                  <a:gd name="T79" fmla="*/ 57288 h 138"/>
                  <a:gd name="T80" fmla="*/ 5748 w 58"/>
                  <a:gd name="T81" fmla="*/ 28644 h 138"/>
                  <a:gd name="T82" fmla="*/ 0 w 58"/>
                  <a:gd name="T83" fmla="*/ 11458 h 138"/>
                  <a:gd name="T84" fmla="*/ 5748 w 58"/>
                  <a:gd name="T85" fmla="*/ 5729 h 138"/>
                  <a:gd name="T86" fmla="*/ 13412 w 58"/>
                  <a:gd name="T87" fmla="*/ 11458 h 138"/>
                  <a:gd name="T88" fmla="*/ 15328 w 58"/>
                  <a:gd name="T89" fmla="*/ 1910 h 138"/>
                  <a:gd name="T90" fmla="*/ 21075 w 58"/>
                  <a:gd name="T91" fmla="*/ 1910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8" h="138">
                    <a:moveTo>
                      <a:pt x="11" y="1"/>
                    </a:moveTo>
                    <a:cubicBezTo>
                      <a:pt x="14" y="5"/>
                      <a:pt x="16" y="10"/>
                      <a:pt x="18" y="15"/>
                    </a:cubicBezTo>
                    <a:cubicBezTo>
                      <a:pt x="19" y="19"/>
                      <a:pt x="21" y="22"/>
                      <a:pt x="22" y="26"/>
                    </a:cubicBezTo>
                    <a:cubicBezTo>
                      <a:pt x="23" y="30"/>
                      <a:pt x="22" y="35"/>
                      <a:pt x="24" y="39"/>
                    </a:cubicBezTo>
                    <a:cubicBezTo>
                      <a:pt x="24" y="39"/>
                      <a:pt x="25" y="36"/>
                      <a:pt x="26" y="37"/>
                    </a:cubicBezTo>
                    <a:cubicBezTo>
                      <a:pt x="31" y="44"/>
                      <a:pt x="34" y="53"/>
                      <a:pt x="38" y="61"/>
                    </a:cubicBezTo>
                    <a:cubicBezTo>
                      <a:pt x="41" y="66"/>
                      <a:pt x="46" y="71"/>
                      <a:pt x="50" y="77"/>
                    </a:cubicBezTo>
                    <a:cubicBezTo>
                      <a:pt x="51" y="80"/>
                      <a:pt x="52" y="83"/>
                      <a:pt x="54" y="86"/>
                    </a:cubicBezTo>
                    <a:cubicBezTo>
                      <a:pt x="55" y="87"/>
                      <a:pt x="57" y="86"/>
                      <a:pt x="58" y="88"/>
                    </a:cubicBezTo>
                    <a:cubicBezTo>
                      <a:pt x="58" y="89"/>
                      <a:pt x="58" y="91"/>
                      <a:pt x="57" y="92"/>
                    </a:cubicBezTo>
                    <a:cubicBezTo>
                      <a:pt x="57" y="92"/>
                      <a:pt x="56" y="90"/>
                      <a:pt x="56" y="90"/>
                    </a:cubicBezTo>
                    <a:cubicBezTo>
                      <a:pt x="55" y="88"/>
                      <a:pt x="53" y="87"/>
                      <a:pt x="52" y="86"/>
                    </a:cubicBezTo>
                    <a:cubicBezTo>
                      <a:pt x="50" y="84"/>
                      <a:pt x="49" y="81"/>
                      <a:pt x="47" y="80"/>
                    </a:cubicBezTo>
                    <a:cubicBezTo>
                      <a:pt x="45" y="78"/>
                      <a:pt x="42" y="77"/>
                      <a:pt x="39" y="77"/>
                    </a:cubicBezTo>
                    <a:cubicBezTo>
                      <a:pt x="37" y="78"/>
                      <a:pt x="35" y="79"/>
                      <a:pt x="34" y="81"/>
                    </a:cubicBezTo>
                    <a:cubicBezTo>
                      <a:pt x="33" y="86"/>
                      <a:pt x="34" y="92"/>
                      <a:pt x="34" y="98"/>
                    </a:cubicBezTo>
                    <a:cubicBezTo>
                      <a:pt x="33" y="99"/>
                      <a:pt x="32" y="101"/>
                      <a:pt x="33" y="103"/>
                    </a:cubicBezTo>
                    <a:cubicBezTo>
                      <a:pt x="35" y="106"/>
                      <a:pt x="40" y="107"/>
                      <a:pt x="42" y="110"/>
                    </a:cubicBezTo>
                    <a:cubicBezTo>
                      <a:pt x="44" y="112"/>
                      <a:pt x="44" y="117"/>
                      <a:pt x="46" y="120"/>
                    </a:cubicBezTo>
                    <a:cubicBezTo>
                      <a:pt x="47" y="121"/>
                      <a:pt x="50" y="120"/>
                      <a:pt x="51" y="122"/>
                    </a:cubicBezTo>
                    <a:cubicBezTo>
                      <a:pt x="52" y="124"/>
                      <a:pt x="53" y="128"/>
                      <a:pt x="53" y="131"/>
                    </a:cubicBezTo>
                    <a:cubicBezTo>
                      <a:pt x="53" y="132"/>
                      <a:pt x="52" y="132"/>
                      <a:pt x="52" y="132"/>
                    </a:cubicBezTo>
                    <a:cubicBezTo>
                      <a:pt x="51" y="131"/>
                      <a:pt x="51" y="128"/>
                      <a:pt x="50" y="127"/>
                    </a:cubicBezTo>
                    <a:cubicBezTo>
                      <a:pt x="48" y="125"/>
                      <a:pt x="46" y="125"/>
                      <a:pt x="43" y="125"/>
                    </a:cubicBezTo>
                    <a:cubicBezTo>
                      <a:pt x="42" y="125"/>
                      <a:pt x="41" y="126"/>
                      <a:pt x="41" y="127"/>
                    </a:cubicBezTo>
                    <a:cubicBezTo>
                      <a:pt x="40" y="130"/>
                      <a:pt x="40" y="133"/>
                      <a:pt x="40" y="136"/>
                    </a:cubicBezTo>
                    <a:cubicBezTo>
                      <a:pt x="39" y="136"/>
                      <a:pt x="38" y="138"/>
                      <a:pt x="38" y="137"/>
                    </a:cubicBezTo>
                    <a:cubicBezTo>
                      <a:pt x="36" y="135"/>
                      <a:pt x="36" y="133"/>
                      <a:pt x="35" y="130"/>
                    </a:cubicBezTo>
                    <a:cubicBezTo>
                      <a:pt x="34" y="129"/>
                      <a:pt x="33" y="127"/>
                      <a:pt x="33" y="125"/>
                    </a:cubicBezTo>
                    <a:cubicBezTo>
                      <a:pt x="32" y="122"/>
                      <a:pt x="33" y="120"/>
                      <a:pt x="33" y="117"/>
                    </a:cubicBezTo>
                    <a:cubicBezTo>
                      <a:pt x="32" y="115"/>
                      <a:pt x="29" y="113"/>
                      <a:pt x="29" y="110"/>
                    </a:cubicBezTo>
                    <a:cubicBezTo>
                      <a:pt x="28" y="107"/>
                      <a:pt x="30" y="103"/>
                      <a:pt x="29" y="100"/>
                    </a:cubicBezTo>
                    <a:cubicBezTo>
                      <a:pt x="28" y="98"/>
                      <a:pt x="25" y="97"/>
                      <a:pt x="23" y="94"/>
                    </a:cubicBezTo>
                    <a:cubicBezTo>
                      <a:pt x="22" y="93"/>
                      <a:pt x="23" y="91"/>
                      <a:pt x="23" y="89"/>
                    </a:cubicBezTo>
                    <a:cubicBezTo>
                      <a:pt x="22" y="85"/>
                      <a:pt x="23" y="80"/>
                      <a:pt x="22" y="76"/>
                    </a:cubicBezTo>
                    <a:cubicBezTo>
                      <a:pt x="21" y="68"/>
                      <a:pt x="17" y="60"/>
                      <a:pt x="16" y="51"/>
                    </a:cubicBezTo>
                    <a:cubicBezTo>
                      <a:pt x="15" y="49"/>
                      <a:pt x="17" y="46"/>
                      <a:pt x="16" y="43"/>
                    </a:cubicBezTo>
                    <a:cubicBezTo>
                      <a:pt x="14" y="40"/>
                      <a:pt x="10" y="38"/>
                      <a:pt x="8" y="35"/>
                    </a:cubicBezTo>
                    <a:cubicBezTo>
                      <a:pt x="7" y="34"/>
                      <a:pt x="8" y="33"/>
                      <a:pt x="7" y="32"/>
                    </a:cubicBezTo>
                    <a:cubicBezTo>
                      <a:pt x="7" y="31"/>
                      <a:pt x="5" y="31"/>
                      <a:pt x="4" y="30"/>
                    </a:cubicBezTo>
                    <a:cubicBezTo>
                      <a:pt x="3" y="25"/>
                      <a:pt x="4" y="20"/>
                      <a:pt x="3" y="15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5"/>
                      <a:pt x="1" y="3"/>
                      <a:pt x="3" y="3"/>
                    </a:cubicBezTo>
                    <a:cubicBezTo>
                      <a:pt x="4" y="3"/>
                      <a:pt x="5" y="6"/>
                      <a:pt x="7" y="6"/>
                    </a:cubicBezTo>
                    <a:cubicBezTo>
                      <a:pt x="8" y="5"/>
                      <a:pt x="7" y="2"/>
                      <a:pt x="8" y="1"/>
                    </a:cubicBezTo>
                    <a:cubicBezTo>
                      <a:pt x="8" y="0"/>
                      <a:pt x="10" y="0"/>
                      <a:pt x="1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8" name="Freeform 724"/>
              <p:cNvSpPr>
                <a:spLocks noChangeAspect="1"/>
              </p:cNvSpPr>
              <p:nvPr/>
            </p:nvSpPr>
            <p:spPr bwMode="auto">
              <a:xfrm>
                <a:off x="6138863" y="2068512"/>
                <a:ext cx="31750" cy="14288"/>
              </a:xfrm>
              <a:custGeom>
                <a:avLst/>
                <a:gdLst>
                  <a:gd name="T0" fmla="*/ 5655 w 16"/>
                  <a:gd name="T1" fmla="*/ 0 h 8"/>
                  <a:gd name="T2" fmla="*/ 1885 w 16"/>
                  <a:gd name="T3" fmla="*/ 8930 h 8"/>
                  <a:gd name="T4" fmla="*/ 18851 w 16"/>
                  <a:gd name="T5" fmla="*/ 14288 h 8"/>
                  <a:gd name="T6" fmla="*/ 28277 w 16"/>
                  <a:gd name="T7" fmla="*/ 10716 h 8"/>
                  <a:gd name="T8" fmla="*/ 24507 w 16"/>
                  <a:gd name="T9" fmla="*/ 5358 h 8"/>
                  <a:gd name="T10" fmla="*/ 5655 w 1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3" y="0"/>
                    </a:moveTo>
                    <a:cubicBezTo>
                      <a:pt x="1" y="1"/>
                      <a:pt x="0" y="4"/>
                      <a:pt x="1" y="5"/>
                    </a:cubicBezTo>
                    <a:cubicBezTo>
                      <a:pt x="4" y="7"/>
                      <a:pt x="7" y="8"/>
                      <a:pt x="10" y="8"/>
                    </a:cubicBezTo>
                    <a:cubicBezTo>
                      <a:pt x="12" y="8"/>
                      <a:pt x="15" y="8"/>
                      <a:pt x="15" y="6"/>
                    </a:cubicBezTo>
                    <a:cubicBezTo>
                      <a:pt x="16" y="5"/>
                      <a:pt x="14" y="3"/>
                      <a:pt x="13" y="3"/>
                    </a:cubicBezTo>
                    <a:cubicBezTo>
                      <a:pt x="10" y="1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89" name="Freeform 725"/>
              <p:cNvSpPr>
                <a:spLocks noChangeAspect="1"/>
              </p:cNvSpPr>
              <p:nvPr/>
            </p:nvSpPr>
            <p:spPr bwMode="auto">
              <a:xfrm>
                <a:off x="5800725" y="2051050"/>
                <a:ext cx="58738" cy="38100"/>
              </a:xfrm>
              <a:custGeom>
                <a:avLst/>
                <a:gdLst>
                  <a:gd name="T0" fmla="*/ 47898 w 29"/>
                  <a:gd name="T1" fmla="*/ 3881 h 18"/>
                  <a:gd name="T2" fmla="*/ 51730 w 29"/>
                  <a:gd name="T3" fmla="*/ 21343 h 18"/>
                  <a:gd name="T4" fmla="*/ 32571 w 29"/>
                  <a:gd name="T5" fmla="*/ 29104 h 18"/>
                  <a:gd name="T6" fmla="*/ 11496 w 29"/>
                  <a:gd name="T7" fmla="*/ 32985 h 18"/>
                  <a:gd name="T8" fmla="*/ 1916 w 29"/>
                  <a:gd name="T9" fmla="*/ 21343 h 18"/>
                  <a:gd name="T10" fmla="*/ 17243 w 29"/>
                  <a:gd name="T11" fmla="*/ 15522 h 18"/>
                  <a:gd name="T12" fmla="*/ 32571 w 29"/>
                  <a:gd name="T13" fmla="*/ 13582 h 18"/>
                  <a:gd name="T14" fmla="*/ 32571 w 29"/>
                  <a:gd name="T15" fmla="*/ 3881 h 18"/>
                  <a:gd name="T16" fmla="*/ 47898 w 29"/>
                  <a:gd name="T17" fmla="*/ 388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25" y="2"/>
                    </a:moveTo>
                    <a:cubicBezTo>
                      <a:pt x="28" y="4"/>
                      <a:pt x="29" y="9"/>
                      <a:pt x="27" y="11"/>
                    </a:cubicBezTo>
                    <a:cubicBezTo>
                      <a:pt x="25" y="14"/>
                      <a:pt x="20" y="14"/>
                      <a:pt x="17" y="15"/>
                    </a:cubicBezTo>
                    <a:cubicBezTo>
                      <a:pt x="13" y="16"/>
                      <a:pt x="10" y="18"/>
                      <a:pt x="6" y="17"/>
                    </a:cubicBezTo>
                    <a:cubicBezTo>
                      <a:pt x="4" y="17"/>
                      <a:pt x="0" y="14"/>
                      <a:pt x="1" y="11"/>
                    </a:cubicBezTo>
                    <a:cubicBezTo>
                      <a:pt x="2" y="9"/>
                      <a:pt x="6" y="9"/>
                      <a:pt x="9" y="8"/>
                    </a:cubicBezTo>
                    <a:cubicBezTo>
                      <a:pt x="12" y="8"/>
                      <a:pt x="15" y="8"/>
                      <a:pt x="17" y="7"/>
                    </a:cubicBezTo>
                    <a:cubicBezTo>
                      <a:pt x="18" y="6"/>
                      <a:pt x="16" y="3"/>
                      <a:pt x="17" y="2"/>
                    </a:cubicBezTo>
                    <a:cubicBezTo>
                      <a:pt x="19" y="1"/>
                      <a:pt x="23" y="0"/>
                      <a:pt x="25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0" name="Freeform 726"/>
              <p:cNvSpPr>
                <a:spLocks noChangeAspect="1"/>
              </p:cNvSpPr>
              <p:nvPr/>
            </p:nvSpPr>
            <p:spPr bwMode="auto">
              <a:xfrm>
                <a:off x="5589588" y="2093912"/>
                <a:ext cx="36512" cy="15875"/>
              </a:xfrm>
              <a:custGeom>
                <a:avLst/>
                <a:gdLst>
                  <a:gd name="T0" fmla="*/ 11642 w 18"/>
                  <a:gd name="T1" fmla="*/ 0 h 8"/>
                  <a:gd name="T2" fmla="*/ 32985 w 18"/>
                  <a:gd name="T3" fmla="*/ 9922 h 8"/>
                  <a:gd name="T4" fmla="*/ 27164 w 18"/>
                  <a:gd name="T5" fmla="*/ 15875 h 8"/>
                  <a:gd name="T6" fmla="*/ 1940 w 18"/>
                  <a:gd name="T7" fmla="*/ 15875 h 8"/>
                  <a:gd name="T8" fmla="*/ 1940 w 18"/>
                  <a:gd name="T9" fmla="*/ 9922 h 8"/>
                  <a:gd name="T10" fmla="*/ 11642 w 1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6" y="0"/>
                    </a:moveTo>
                    <a:cubicBezTo>
                      <a:pt x="10" y="0"/>
                      <a:pt x="14" y="2"/>
                      <a:pt x="17" y="5"/>
                    </a:cubicBezTo>
                    <a:cubicBezTo>
                      <a:pt x="18" y="6"/>
                      <a:pt x="15" y="8"/>
                      <a:pt x="14" y="8"/>
                    </a:cubicBezTo>
                    <a:cubicBezTo>
                      <a:pt x="10" y="8"/>
                      <a:pt x="5" y="8"/>
                      <a:pt x="1" y="8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1" name="Freeform 727"/>
              <p:cNvSpPr>
                <a:spLocks noChangeAspect="1"/>
              </p:cNvSpPr>
              <p:nvPr/>
            </p:nvSpPr>
            <p:spPr bwMode="auto">
              <a:xfrm>
                <a:off x="5686425" y="2090737"/>
                <a:ext cx="50800" cy="19050"/>
              </a:xfrm>
              <a:custGeom>
                <a:avLst/>
                <a:gdLst>
                  <a:gd name="T0" fmla="*/ 3810 w 25"/>
                  <a:gd name="T1" fmla="*/ 1905 h 10"/>
                  <a:gd name="T2" fmla="*/ 36195 w 25"/>
                  <a:gd name="T3" fmla="*/ 1905 h 10"/>
                  <a:gd name="T4" fmla="*/ 45720 w 25"/>
                  <a:gd name="T5" fmla="*/ 9525 h 10"/>
                  <a:gd name="T6" fmla="*/ 32385 w 25"/>
                  <a:gd name="T7" fmla="*/ 9525 h 10"/>
                  <a:gd name="T8" fmla="*/ 32385 w 25"/>
                  <a:gd name="T9" fmla="*/ 17145 h 10"/>
                  <a:gd name="T10" fmla="*/ 19050 w 25"/>
                  <a:gd name="T11" fmla="*/ 19050 h 10"/>
                  <a:gd name="T12" fmla="*/ 5715 w 25"/>
                  <a:gd name="T13" fmla="*/ 11430 h 10"/>
                  <a:gd name="T14" fmla="*/ 3810 w 25"/>
                  <a:gd name="T15" fmla="*/ 1905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2" y="1"/>
                    </a:moveTo>
                    <a:cubicBezTo>
                      <a:pt x="7" y="0"/>
                      <a:pt x="14" y="0"/>
                      <a:pt x="19" y="1"/>
                    </a:cubicBezTo>
                    <a:cubicBezTo>
                      <a:pt x="21" y="1"/>
                      <a:pt x="25" y="3"/>
                      <a:pt x="24" y="5"/>
                    </a:cubicBezTo>
                    <a:cubicBezTo>
                      <a:pt x="23" y="7"/>
                      <a:pt x="19" y="4"/>
                      <a:pt x="17" y="5"/>
                    </a:cubicBezTo>
                    <a:cubicBezTo>
                      <a:pt x="16" y="6"/>
                      <a:pt x="18" y="8"/>
                      <a:pt x="17" y="9"/>
                    </a:cubicBezTo>
                    <a:cubicBezTo>
                      <a:pt x="15" y="8"/>
                      <a:pt x="12" y="9"/>
                      <a:pt x="10" y="10"/>
                    </a:cubicBezTo>
                    <a:cubicBezTo>
                      <a:pt x="7" y="10"/>
                      <a:pt x="4" y="9"/>
                      <a:pt x="3" y="6"/>
                    </a:cubicBezTo>
                    <a:cubicBezTo>
                      <a:pt x="2" y="5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2" name="Freeform 728"/>
              <p:cNvSpPr>
                <a:spLocks noChangeAspect="1"/>
              </p:cNvSpPr>
              <p:nvPr/>
            </p:nvSpPr>
            <p:spPr bwMode="auto">
              <a:xfrm>
                <a:off x="5734050" y="2070100"/>
                <a:ext cx="63500" cy="31750"/>
              </a:xfrm>
              <a:custGeom>
                <a:avLst/>
                <a:gdLst>
                  <a:gd name="T0" fmla="*/ 21406 w 31"/>
                  <a:gd name="T1" fmla="*/ 3770 h 16"/>
                  <a:gd name="T2" fmla="*/ 40865 w 31"/>
                  <a:gd name="T3" fmla="*/ 3770 h 16"/>
                  <a:gd name="T4" fmla="*/ 56433 w 31"/>
                  <a:gd name="T5" fmla="*/ 3770 h 16"/>
                  <a:gd name="T6" fmla="*/ 56433 w 31"/>
                  <a:gd name="T7" fmla="*/ 15081 h 16"/>
                  <a:gd name="T8" fmla="*/ 46703 w 31"/>
                  <a:gd name="T9" fmla="*/ 28277 h 16"/>
                  <a:gd name="T10" fmla="*/ 25298 w 31"/>
                  <a:gd name="T11" fmla="*/ 22622 h 16"/>
                  <a:gd name="T12" fmla="*/ 9730 w 31"/>
                  <a:gd name="T13" fmla="*/ 28277 h 16"/>
                  <a:gd name="T14" fmla="*/ 1946 w 31"/>
                  <a:gd name="T15" fmla="*/ 20736 h 16"/>
                  <a:gd name="T16" fmla="*/ 3892 w 31"/>
                  <a:gd name="T17" fmla="*/ 5655 h 16"/>
                  <a:gd name="T18" fmla="*/ 21406 w 31"/>
                  <a:gd name="T19" fmla="*/ 377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16">
                    <a:moveTo>
                      <a:pt x="11" y="2"/>
                    </a:moveTo>
                    <a:cubicBezTo>
                      <a:pt x="14" y="2"/>
                      <a:pt x="17" y="2"/>
                      <a:pt x="21" y="2"/>
                    </a:cubicBezTo>
                    <a:cubicBezTo>
                      <a:pt x="24" y="2"/>
                      <a:pt x="27" y="0"/>
                      <a:pt x="29" y="2"/>
                    </a:cubicBezTo>
                    <a:cubicBezTo>
                      <a:pt x="31" y="3"/>
                      <a:pt x="30" y="6"/>
                      <a:pt x="29" y="8"/>
                    </a:cubicBezTo>
                    <a:cubicBezTo>
                      <a:pt x="26" y="10"/>
                      <a:pt x="25" y="14"/>
                      <a:pt x="24" y="15"/>
                    </a:cubicBezTo>
                    <a:cubicBezTo>
                      <a:pt x="20" y="16"/>
                      <a:pt x="17" y="12"/>
                      <a:pt x="13" y="12"/>
                    </a:cubicBezTo>
                    <a:cubicBezTo>
                      <a:pt x="10" y="12"/>
                      <a:pt x="8" y="15"/>
                      <a:pt x="5" y="15"/>
                    </a:cubicBezTo>
                    <a:cubicBezTo>
                      <a:pt x="3" y="15"/>
                      <a:pt x="1" y="13"/>
                      <a:pt x="1" y="11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4" y="1"/>
                      <a:pt x="8" y="3"/>
                      <a:pt x="1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3" name="Freeform 729"/>
              <p:cNvSpPr>
                <a:spLocks noChangeAspect="1"/>
              </p:cNvSpPr>
              <p:nvPr/>
            </p:nvSpPr>
            <p:spPr bwMode="auto">
              <a:xfrm>
                <a:off x="5662613" y="2098675"/>
                <a:ext cx="28575" cy="19050"/>
              </a:xfrm>
              <a:custGeom>
                <a:avLst/>
                <a:gdLst>
                  <a:gd name="T0" fmla="*/ 1928 w 14"/>
                  <a:gd name="T1" fmla="*/ 1940 h 9"/>
                  <a:gd name="T2" fmla="*/ 1928 w 14"/>
                  <a:gd name="T3" fmla="*/ 11642 h 9"/>
                  <a:gd name="T4" fmla="*/ 23132 w 14"/>
                  <a:gd name="T5" fmla="*/ 15523 h 9"/>
                  <a:gd name="T6" fmla="*/ 23132 w 14"/>
                  <a:gd name="T7" fmla="*/ 1940 h 9"/>
                  <a:gd name="T8" fmla="*/ 1928 w 14"/>
                  <a:gd name="T9" fmla="*/ 194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cubicBezTo>
                      <a:pt x="1" y="1"/>
                      <a:pt x="0" y="5"/>
                      <a:pt x="1" y="6"/>
                    </a:cubicBezTo>
                    <a:cubicBezTo>
                      <a:pt x="4" y="8"/>
                      <a:pt x="8" y="9"/>
                      <a:pt x="12" y="8"/>
                    </a:cubicBezTo>
                    <a:cubicBezTo>
                      <a:pt x="14" y="7"/>
                      <a:pt x="14" y="2"/>
                      <a:pt x="12" y="1"/>
                    </a:cubicBezTo>
                    <a:cubicBezTo>
                      <a:pt x="9" y="0"/>
                      <a:pt x="4" y="1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4" name="Freeform 730"/>
              <p:cNvSpPr>
                <a:spLocks noChangeAspect="1"/>
              </p:cNvSpPr>
              <p:nvPr/>
            </p:nvSpPr>
            <p:spPr bwMode="auto">
              <a:xfrm>
                <a:off x="5627688" y="2058987"/>
                <a:ext cx="73025" cy="19050"/>
              </a:xfrm>
              <a:custGeom>
                <a:avLst/>
                <a:gdLst>
                  <a:gd name="T0" fmla="*/ 5689 w 36"/>
                  <a:gd name="T1" fmla="*/ 1905 h 10"/>
                  <a:gd name="T2" fmla="*/ 1896 w 36"/>
                  <a:gd name="T3" fmla="*/ 7620 h 10"/>
                  <a:gd name="T4" fmla="*/ 13273 w 36"/>
                  <a:gd name="T5" fmla="*/ 11430 h 10"/>
                  <a:gd name="T6" fmla="*/ 28443 w 36"/>
                  <a:gd name="T7" fmla="*/ 13335 h 10"/>
                  <a:gd name="T8" fmla="*/ 45509 w 36"/>
                  <a:gd name="T9" fmla="*/ 15240 h 10"/>
                  <a:gd name="T10" fmla="*/ 54990 w 36"/>
                  <a:gd name="T11" fmla="*/ 17145 h 10"/>
                  <a:gd name="T12" fmla="*/ 62574 w 36"/>
                  <a:gd name="T13" fmla="*/ 19050 h 10"/>
                  <a:gd name="T14" fmla="*/ 66367 w 36"/>
                  <a:gd name="T15" fmla="*/ 15240 h 10"/>
                  <a:gd name="T16" fmla="*/ 51197 w 36"/>
                  <a:gd name="T17" fmla="*/ 9525 h 10"/>
                  <a:gd name="T18" fmla="*/ 34132 w 36"/>
                  <a:gd name="T19" fmla="*/ 5715 h 10"/>
                  <a:gd name="T20" fmla="*/ 24651 w 36"/>
                  <a:gd name="T21" fmla="*/ 7620 h 10"/>
                  <a:gd name="T22" fmla="*/ 13273 w 36"/>
                  <a:gd name="T23" fmla="*/ 1905 h 10"/>
                  <a:gd name="T24" fmla="*/ 5689 w 36"/>
                  <a:gd name="T25" fmla="*/ 1905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10">
                    <a:moveTo>
                      <a:pt x="3" y="1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5" y="5"/>
                      <a:pt x="7" y="6"/>
                    </a:cubicBezTo>
                    <a:cubicBezTo>
                      <a:pt x="10" y="7"/>
                      <a:pt x="12" y="7"/>
                      <a:pt x="15" y="7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8" y="8"/>
                      <a:pt x="29" y="9"/>
                    </a:cubicBezTo>
                    <a:cubicBezTo>
                      <a:pt x="31" y="9"/>
                      <a:pt x="32" y="10"/>
                      <a:pt x="33" y="10"/>
                    </a:cubicBezTo>
                    <a:cubicBezTo>
                      <a:pt x="34" y="10"/>
                      <a:pt x="36" y="9"/>
                      <a:pt x="35" y="8"/>
                    </a:cubicBezTo>
                    <a:cubicBezTo>
                      <a:pt x="33" y="6"/>
                      <a:pt x="30" y="6"/>
                      <a:pt x="27" y="5"/>
                    </a:cubicBezTo>
                    <a:cubicBezTo>
                      <a:pt x="24" y="4"/>
                      <a:pt x="21" y="3"/>
                      <a:pt x="18" y="3"/>
                    </a:cubicBezTo>
                    <a:cubicBezTo>
                      <a:pt x="17" y="3"/>
                      <a:pt x="15" y="4"/>
                      <a:pt x="13" y="4"/>
                    </a:cubicBezTo>
                    <a:cubicBezTo>
                      <a:pt x="11" y="3"/>
                      <a:pt x="9" y="2"/>
                      <a:pt x="7" y="1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5" name="Freeform 731"/>
              <p:cNvSpPr>
                <a:spLocks noChangeAspect="1"/>
              </p:cNvSpPr>
              <p:nvPr/>
            </p:nvSpPr>
            <p:spPr bwMode="auto">
              <a:xfrm>
                <a:off x="5618163" y="2079625"/>
                <a:ext cx="14287" cy="19050"/>
              </a:xfrm>
              <a:custGeom>
                <a:avLst/>
                <a:gdLst>
                  <a:gd name="T0" fmla="*/ 1786 w 8"/>
                  <a:gd name="T1" fmla="*/ 1940 h 9"/>
                  <a:gd name="T2" fmla="*/ 3572 w 8"/>
                  <a:gd name="T3" fmla="*/ 11641 h 9"/>
                  <a:gd name="T4" fmla="*/ 12502 w 8"/>
                  <a:gd name="T5" fmla="*/ 15522 h 9"/>
                  <a:gd name="T6" fmla="*/ 8930 w 8"/>
                  <a:gd name="T7" fmla="*/ 3880 h 9"/>
                  <a:gd name="T8" fmla="*/ 1786 w 8"/>
                  <a:gd name="T9" fmla="*/ 194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1"/>
                    </a:moveTo>
                    <a:cubicBezTo>
                      <a:pt x="0" y="3"/>
                      <a:pt x="1" y="5"/>
                      <a:pt x="2" y="6"/>
                    </a:cubicBezTo>
                    <a:cubicBezTo>
                      <a:pt x="3" y="7"/>
                      <a:pt x="6" y="9"/>
                      <a:pt x="7" y="8"/>
                    </a:cubicBezTo>
                    <a:cubicBezTo>
                      <a:pt x="8" y="6"/>
                      <a:pt x="7" y="3"/>
                      <a:pt x="5" y="2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6" name="Freeform 732"/>
              <p:cNvSpPr>
                <a:spLocks noChangeAspect="1"/>
              </p:cNvSpPr>
              <p:nvPr/>
            </p:nvSpPr>
            <p:spPr bwMode="auto">
              <a:xfrm>
                <a:off x="5734050" y="2109787"/>
                <a:ext cx="9525" cy="12700"/>
              </a:xfrm>
              <a:custGeom>
                <a:avLst/>
                <a:gdLst>
                  <a:gd name="T0" fmla="*/ 5715 w 5"/>
                  <a:gd name="T1" fmla="*/ 0 h 6"/>
                  <a:gd name="T2" fmla="*/ 9525 w 5"/>
                  <a:gd name="T3" fmla="*/ 7408 h 6"/>
                  <a:gd name="T4" fmla="*/ 5715 w 5"/>
                  <a:gd name="T5" fmla="*/ 9260 h 6"/>
                  <a:gd name="T6" fmla="*/ 0 w 5"/>
                  <a:gd name="T7" fmla="*/ 3704 h 6"/>
                  <a:gd name="T8" fmla="*/ 5715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4" y="1"/>
                      <a:pt x="5" y="3"/>
                      <a:pt x="5" y="4"/>
                    </a:cubicBezTo>
                    <a:cubicBezTo>
                      <a:pt x="5" y="5"/>
                      <a:pt x="4" y="6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7" name="Freeform 733"/>
              <p:cNvSpPr>
                <a:spLocks noChangeAspect="1"/>
              </p:cNvSpPr>
              <p:nvPr/>
            </p:nvSpPr>
            <p:spPr bwMode="auto">
              <a:xfrm>
                <a:off x="5621338" y="2070100"/>
                <a:ext cx="36512" cy="9525"/>
              </a:xfrm>
              <a:custGeom>
                <a:avLst/>
                <a:gdLst>
                  <a:gd name="T0" fmla="*/ 1940 w 18"/>
                  <a:gd name="T1" fmla="*/ 1905 h 5"/>
                  <a:gd name="T2" fmla="*/ 1940 w 18"/>
                  <a:gd name="T3" fmla="*/ 5715 h 5"/>
                  <a:gd name="T4" fmla="*/ 27164 w 18"/>
                  <a:gd name="T5" fmla="*/ 9525 h 5"/>
                  <a:gd name="T6" fmla="*/ 32985 w 18"/>
                  <a:gd name="T7" fmla="*/ 7620 h 5"/>
                  <a:gd name="T8" fmla="*/ 27164 w 18"/>
                  <a:gd name="T9" fmla="*/ 5715 h 5"/>
                  <a:gd name="T10" fmla="*/ 9701 w 18"/>
                  <a:gd name="T11" fmla="*/ 1905 h 5"/>
                  <a:gd name="T12" fmla="*/ 1940 w 18"/>
                  <a:gd name="T13" fmla="*/ 190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5" y="4"/>
                      <a:pt x="9" y="5"/>
                      <a:pt x="14" y="5"/>
                    </a:cubicBezTo>
                    <a:cubicBezTo>
                      <a:pt x="15" y="5"/>
                      <a:pt x="17" y="5"/>
                      <a:pt x="17" y="4"/>
                    </a:cubicBezTo>
                    <a:cubicBezTo>
                      <a:pt x="18" y="3"/>
                      <a:pt x="15" y="3"/>
                      <a:pt x="14" y="3"/>
                    </a:cubicBezTo>
                    <a:cubicBezTo>
                      <a:pt x="11" y="2"/>
                      <a:pt x="8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8" name="Freeform 734"/>
              <p:cNvSpPr>
                <a:spLocks noChangeAspect="1"/>
              </p:cNvSpPr>
              <p:nvPr/>
            </p:nvSpPr>
            <p:spPr bwMode="auto">
              <a:xfrm>
                <a:off x="5649913" y="2041525"/>
                <a:ext cx="109537" cy="25400"/>
              </a:xfrm>
              <a:custGeom>
                <a:avLst/>
                <a:gdLst>
                  <a:gd name="T0" fmla="*/ 1911 w 54"/>
                  <a:gd name="T1" fmla="*/ 3969 h 12"/>
                  <a:gd name="T2" fmla="*/ 1911 w 54"/>
                  <a:gd name="T3" fmla="*/ 9922 h 12"/>
                  <a:gd name="T4" fmla="*/ 9554 w 54"/>
                  <a:gd name="T5" fmla="*/ 11907 h 12"/>
                  <a:gd name="T6" fmla="*/ 19109 w 54"/>
                  <a:gd name="T7" fmla="*/ 9922 h 12"/>
                  <a:gd name="T8" fmla="*/ 24841 w 54"/>
                  <a:gd name="T9" fmla="*/ 11907 h 12"/>
                  <a:gd name="T10" fmla="*/ 36307 w 54"/>
                  <a:gd name="T11" fmla="*/ 11907 h 12"/>
                  <a:gd name="T12" fmla="*/ 45861 w 54"/>
                  <a:gd name="T13" fmla="*/ 15875 h 12"/>
                  <a:gd name="T14" fmla="*/ 57326 w 54"/>
                  <a:gd name="T15" fmla="*/ 21829 h 12"/>
                  <a:gd name="T16" fmla="*/ 72613 w 54"/>
                  <a:gd name="T17" fmla="*/ 21829 h 12"/>
                  <a:gd name="T18" fmla="*/ 91722 w 54"/>
                  <a:gd name="T19" fmla="*/ 21829 h 12"/>
                  <a:gd name="T20" fmla="*/ 103187 w 54"/>
                  <a:gd name="T21" fmla="*/ 17860 h 12"/>
                  <a:gd name="T22" fmla="*/ 87900 w 54"/>
                  <a:gd name="T23" fmla="*/ 9922 h 12"/>
                  <a:gd name="T24" fmla="*/ 68791 w 54"/>
                  <a:gd name="T25" fmla="*/ 9922 h 12"/>
                  <a:gd name="T26" fmla="*/ 43950 w 54"/>
                  <a:gd name="T27" fmla="*/ 1984 h 12"/>
                  <a:gd name="T28" fmla="*/ 26752 w 54"/>
                  <a:gd name="T29" fmla="*/ 1984 h 12"/>
                  <a:gd name="T30" fmla="*/ 17198 w 54"/>
                  <a:gd name="T31" fmla="*/ 0 h 12"/>
                  <a:gd name="T32" fmla="*/ 15287 w 54"/>
                  <a:gd name="T33" fmla="*/ 5953 h 12"/>
                  <a:gd name="T34" fmla="*/ 7643 w 54"/>
                  <a:gd name="T35" fmla="*/ 3969 h 12"/>
                  <a:gd name="T36" fmla="*/ 1911 w 54"/>
                  <a:gd name="T37" fmla="*/ 3969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2">
                    <a:moveTo>
                      <a:pt x="1" y="2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7" y="6"/>
                      <a:pt x="8" y="5"/>
                      <a:pt x="10" y="5"/>
                    </a:cubicBezTo>
                    <a:cubicBezTo>
                      <a:pt x="11" y="5"/>
                      <a:pt x="12" y="6"/>
                      <a:pt x="13" y="6"/>
                    </a:cubicBezTo>
                    <a:cubicBezTo>
                      <a:pt x="15" y="6"/>
                      <a:pt x="17" y="6"/>
                      <a:pt x="19" y="6"/>
                    </a:cubicBezTo>
                    <a:cubicBezTo>
                      <a:pt x="20" y="6"/>
                      <a:pt x="22" y="7"/>
                      <a:pt x="24" y="8"/>
                    </a:cubicBezTo>
                    <a:cubicBezTo>
                      <a:pt x="26" y="9"/>
                      <a:pt x="28" y="10"/>
                      <a:pt x="30" y="11"/>
                    </a:cubicBezTo>
                    <a:cubicBezTo>
                      <a:pt x="33" y="11"/>
                      <a:pt x="35" y="10"/>
                      <a:pt x="38" y="11"/>
                    </a:cubicBezTo>
                    <a:cubicBezTo>
                      <a:pt x="41" y="11"/>
                      <a:pt x="45" y="12"/>
                      <a:pt x="48" y="11"/>
                    </a:cubicBezTo>
                    <a:cubicBezTo>
                      <a:pt x="50" y="11"/>
                      <a:pt x="54" y="11"/>
                      <a:pt x="54" y="9"/>
                    </a:cubicBezTo>
                    <a:cubicBezTo>
                      <a:pt x="53" y="6"/>
                      <a:pt x="49" y="6"/>
                      <a:pt x="46" y="5"/>
                    </a:cubicBezTo>
                    <a:cubicBezTo>
                      <a:pt x="43" y="4"/>
                      <a:pt x="39" y="5"/>
                      <a:pt x="36" y="5"/>
                    </a:cubicBezTo>
                    <a:cubicBezTo>
                      <a:pt x="31" y="4"/>
                      <a:pt x="27" y="2"/>
                      <a:pt x="23" y="1"/>
                    </a:cubicBezTo>
                    <a:cubicBezTo>
                      <a:pt x="20" y="1"/>
                      <a:pt x="17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9" y="2"/>
                      <a:pt x="8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3" y="2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1999" name="Freeform 735"/>
              <p:cNvSpPr>
                <a:spLocks noChangeAspect="1"/>
              </p:cNvSpPr>
              <p:nvPr/>
            </p:nvSpPr>
            <p:spPr bwMode="auto">
              <a:xfrm>
                <a:off x="5789613" y="2027237"/>
                <a:ext cx="30162" cy="11113"/>
              </a:xfrm>
              <a:custGeom>
                <a:avLst/>
                <a:gdLst>
                  <a:gd name="T0" fmla="*/ 15240 w 15"/>
                  <a:gd name="T1" fmla="*/ 1852 h 6"/>
                  <a:gd name="T2" fmla="*/ 11430 w 15"/>
                  <a:gd name="T3" fmla="*/ 3704 h 6"/>
                  <a:gd name="T4" fmla="*/ 1905 w 15"/>
                  <a:gd name="T5" fmla="*/ 3704 h 6"/>
                  <a:gd name="T6" fmla="*/ 9525 w 15"/>
                  <a:gd name="T7" fmla="*/ 7408 h 6"/>
                  <a:gd name="T8" fmla="*/ 17145 w 15"/>
                  <a:gd name="T9" fmla="*/ 11112 h 6"/>
                  <a:gd name="T10" fmla="*/ 26670 w 15"/>
                  <a:gd name="T11" fmla="*/ 5556 h 6"/>
                  <a:gd name="T12" fmla="*/ 22860 w 15"/>
                  <a:gd name="T13" fmla="*/ 0 h 6"/>
                  <a:gd name="T14" fmla="*/ 15240 w 15"/>
                  <a:gd name="T15" fmla="*/ 1852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6">
                    <a:moveTo>
                      <a:pt x="8" y="1"/>
                    </a:moveTo>
                    <a:cubicBezTo>
                      <a:pt x="7" y="2"/>
                      <a:pt x="7" y="2"/>
                      <a:pt x="6" y="2"/>
                    </a:cubicBezTo>
                    <a:cubicBezTo>
                      <a:pt x="4" y="2"/>
                      <a:pt x="2" y="1"/>
                      <a:pt x="1" y="2"/>
                    </a:cubicBezTo>
                    <a:cubicBezTo>
                      <a:pt x="0" y="4"/>
                      <a:pt x="3" y="3"/>
                      <a:pt x="5" y="4"/>
                    </a:cubicBezTo>
                    <a:cubicBezTo>
                      <a:pt x="6" y="5"/>
                      <a:pt x="7" y="6"/>
                      <a:pt x="9" y="6"/>
                    </a:cubicBezTo>
                    <a:cubicBezTo>
                      <a:pt x="11" y="6"/>
                      <a:pt x="13" y="5"/>
                      <a:pt x="14" y="3"/>
                    </a:cubicBezTo>
                    <a:cubicBezTo>
                      <a:pt x="15" y="2"/>
                      <a:pt x="13" y="0"/>
                      <a:pt x="12" y="0"/>
                    </a:cubicBezTo>
                    <a:cubicBezTo>
                      <a:pt x="10" y="0"/>
                      <a:pt x="9" y="1"/>
                      <a:pt x="8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0" name="Freeform 736"/>
              <p:cNvSpPr>
                <a:spLocks noChangeAspect="1"/>
              </p:cNvSpPr>
              <p:nvPr/>
            </p:nvSpPr>
            <p:spPr bwMode="auto">
              <a:xfrm>
                <a:off x="5759450" y="2049462"/>
                <a:ext cx="33338" cy="22225"/>
              </a:xfrm>
              <a:custGeom>
                <a:avLst/>
                <a:gdLst>
                  <a:gd name="T0" fmla="*/ 1868 w 17"/>
                  <a:gd name="T1" fmla="*/ 16885 h 11"/>
                  <a:gd name="T2" fmla="*/ 9338 w 17"/>
                  <a:gd name="T3" fmla="*/ 11257 h 11"/>
                  <a:gd name="T4" fmla="*/ 14941 w 17"/>
                  <a:gd name="T5" fmla="*/ 1876 h 11"/>
                  <a:gd name="T6" fmla="*/ 28015 w 17"/>
                  <a:gd name="T7" fmla="*/ 1876 h 11"/>
                  <a:gd name="T8" fmla="*/ 22412 w 17"/>
                  <a:gd name="T9" fmla="*/ 7504 h 11"/>
                  <a:gd name="T10" fmla="*/ 16809 w 17"/>
                  <a:gd name="T11" fmla="*/ 15009 h 11"/>
                  <a:gd name="T12" fmla="*/ 11206 w 17"/>
                  <a:gd name="T13" fmla="*/ 18761 h 11"/>
                  <a:gd name="T14" fmla="*/ 1868 w 17"/>
                  <a:gd name="T15" fmla="*/ 1688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1" y="9"/>
                    </a:moveTo>
                    <a:cubicBezTo>
                      <a:pt x="0" y="8"/>
                      <a:pt x="4" y="7"/>
                      <a:pt x="5" y="6"/>
                    </a:cubicBezTo>
                    <a:cubicBezTo>
                      <a:pt x="6" y="5"/>
                      <a:pt x="6" y="2"/>
                      <a:pt x="8" y="1"/>
                    </a:cubicBezTo>
                    <a:cubicBezTo>
                      <a:pt x="10" y="0"/>
                      <a:pt x="13" y="0"/>
                      <a:pt x="15" y="1"/>
                    </a:cubicBezTo>
                    <a:cubicBezTo>
                      <a:pt x="17" y="2"/>
                      <a:pt x="13" y="3"/>
                      <a:pt x="12" y="4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4" y="10"/>
                      <a:pt x="1" y="11"/>
                      <a:pt x="1" y="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1" name="Freeform 737"/>
              <p:cNvSpPr>
                <a:spLocks noChangeAspect="1"/>
              </p:cNvSpPr>
              <p:nvPr/>
            </p:nvSpPr>
            <p:spPr bwMode="auto">
              <a:xfrm>
                <a:off x="5659438" y="2078037"/>
                <a:ext cx="23812" cy="9525"/>
              </a:xfrm>
              <a:custGeom>
                <a:avLst/>
                <a:gdLst>
                  <a:gd name="T0" fmla="*/ 1852 w 12"/>
                  <a:gd name="T1" fmla="*/ 1985 h 4"/>
                  <a:gd name="T2" fmla="*/ 1852 w 12"/>
                  <a:gd name="T3" fmla="*/ 5954 h 4"/>
                  <a:gd name="T4" fmla="*/ 20373 w 12"/>
                  <a:gd name="T5" fmla="*/ 5954 h 4"/>
                  <a:gd name="T6" fmla="*/ 22225 w 12"/>
                  <a:gd name="T7" fmla="*/ 1985 h 4"/>
                  <a:gd name="T8" fmla="*/ 9260 w 12"/>
                  <a:gd name="T9" fmla="*/ 0 h 4"/>
                  <a:gd name="T10" fmla="*/ 1852 w 12"/>
                  <a:gd name="T11" fmla="*/ 198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4" y="4"/>
                      <a:pt x="7" y="4"/>
                      <a:pt x="11" y="3"/>
                    </a:cubicBezTo>
                    <a:cubicBezTo>
                      <a:pt x="12" y="3"/>
                      <a:pt x="12" y="1"/>
                      <a:pt x="12" y="1"/>
                    </a:cubicBezTo>
                    <a:cubicBezTo>
                      <a:pt x="10" y="0"/>
                      <a:pt x="7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2" name="Freeform 738"/>
              <p:cNvSpPr>
                <a:spLocks noChangeAspect="1"/>
              </p:cNvSpPr>
              <p:nvPr/>
            </p:nvSpPr>
            <p:spPr bwMode="auto">
              <a:xfrm>
                <a:off x="5703888" y="2070100"/>
                <a:ext cx="19050" cy="9525"/>
              </a:xfrm>
              <a:custGeom>
                <a:avLst/>
                <a:gdLst>
                  <a:gd name="T0" fmla="*/ 1905 w 10"/>
                  <a:gd name="T1" fmla="*/ 3810 h 5"/>
                  <a:gd name="T2" fmla="*/ 0 w 10"/>
                  <a:gd name="T3" fmla="*/ 7620 h 5"/>
                  <a:gd name="T4" fmla="*/ 11430 w 10"/>
                  <a:gd name="T5" fmla="*/ 7620 h 5"/>
                  <a:gd name="T6" fmla="*/ 19050 w 10"/>
                  <a:gd name="T7" fmla="*/ 5715 h 5"/>
                  <a:gd name="T8" fmla="*/ 15240 w 10"/>
                  <a:gd name="T9" fmla="*/ 0 h 5"/>
                  <a:gd name="T10" fmla="*/ 5715 w 10"/>
                  <a:gd name="T11" fmla="*/ 1905 h 5"/>
                  <a:gd name="T12" fmla="*/ 1905 w 10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" y="2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5"/>
                      <a:pt x="4" y="5"/>
                      <a:pt x="6" y="4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0" y="2"/>
                      <a:pt x="9" y="0"/>
                      <a:pt x="8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3" name="Freeform 739"/>
              <p:cNvSpPr>
                <a:spLocks noChangeAspect="1"/>
              </p:cNvSpPr>
              <p:nvPr/>
            </p:nvSpPr>
            <p:spPr bwMode="auto">
              <a:xfrm>
                <a:off x="5668963" y="2058987"/>
                <a:ext cx="34925" cy="12700"/>
              </a:xfrm>
              <a:custGeom>
                <a:avLst/>
                <a:gdLst>
                  <a:gd name="T0" fmla="*/ 0 w 18"/>
                  <a:gd name="T1" fmla="*/ 0 h 7"/>
                  <a:gd name="T2" fmla="*/ 0 w 18"/>
                  <a:gd name="T3" fmla="*/ 1814 h 7"/>
                  <a:gd name="T4" fmla="*/ 20373 w 18"/>
                  <a:gd name="T5" fmla="*/ 9071 h 7"/>
                  <a:gd name="T6" fmla="*/ 29634 w 18"/>
                  <a:gd name="T7" fmla="*/ 12700 h 7"/>
                  <a:gd name="T8" fmla="*/ 33338 w 18"/>
                  <a:gd name="T9" fmla="*/ 10886 h 7"/>
                  <a:gd name="T10" fmla="*/ 16669 w 18"/>
                  <a:gd name="T11" fmla="*/ 3629 h 7"/>
                  <a:gd name="T12" fmla="*/ 0 w 1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3"/>
                      <a:pt x="8" y="3"/>
                      <a:pt x="11" y="5"/>
                    </a:cubicBezTo>
                    <a:cubicBezTo>
                      <a:pt x="13" y="5"/>
                      <a:pt x="15" y="7"/>
                      <a:pt x="16" y="7"/>
                    </a:cubicBezTo>
                    <a:cubicBezTo>
                      <a:pt x="17" y="7"/>
                      <a:pt x="18" y="6"/>
                      <a:pt x="18" y="6"/>
                    </a:cubicBezTo>
                    <a:cubicBezTo>
                      <a:pt x="15" y="4"/>
                      <a:pt x="12" y="3"/>
                      <a:pt x="9" y="2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4" name="Freeform 740"/>
              <p:cNvSpPr>
                <a:spLocks noChangeAspect="1"/>
              </p:cNvSpPr>
              <p:nvPr/>
            </p:nvSpPr>
            <p:spPr bwMode="auto">
              <a:xfrm>
                <a:off x="5475288" y="2068512"/>
                <a:ext cx="103187" cy="49213"/>
              </a:xfrm>
              <a:custGeom>
                <a:avLst/>
                <a:gdLst>
                  <a:gd name="T0" fmla="*/ 94938 w 51"/>
                  <a:gd name="T1" fmla="*/ 9591 h 24"/>
                  <a:gd name="T2" fmla="*/ 94938 w 51"/>
                  <a:gd name="T3" fmla="*/ 15346 h 24"/>
                  <a:gd name="T4" fmla="*/ 83546 w 51"/>
                  <a:gd name="T5" fmla="*/ 19183 h 24"/>
                  <a:gd name="T6" fmla="*/ 66457 w 51"/>
                  <a:gd name="T7" fmla="*/ 19183 h 24"/>
                  <a:gd name="T8" fmla="*/ 56963 w 51"/>
                  <a:gd name="T9" fmla="*/ 26856 h 24"/>
                  <a:gd name="T10" fmla="*/ 41773 w 51"/>
                  <a:gd name="T11" fmla="*/ 23019 h 24"/>
                  <a:gd name="T12" fmla="*/ 36077 w 51"/>
                  <a:gd name="T13" fmla="*/ 28774 h 24"/>
                  <a:gd name="T14" fmla="*/ 45570 w 51"/>
                  <a:gd name="T15" fmla="*/ 36447 h 24"/>
                  <a:gd name="T16" fmla="*/ 36077 w 51"/>
                  <a:gd name="T17" fmla="*/ 36447 h 24"/>
                  <a:gd name="T18" fmla="*/ 28481 w 51"/>
                  <a:gd name="T19" fmla="*/ 40283 h 24"/>
                  <a:gd name="T20" fmla="*/ 22785 w 51"/>
                  <a:gd name="T21" fmla="*/ 40283 h 24"/>
                  <a:gd name="T22" fmla="*/ 15190 w 51"/>
                  <a:gd name="T23" fmla="*/ 44120 h 24"/>
                  <a:gd name="T24" fmla="*/ 20886 w 51"/>
                  <a:gd name="T25" fmla="*/ 34529 h 24"/>
                  <a:gd name="T26" fmla="*/ 22785 w 51"/>
                  <a:gd name="T27" fmla="*/ 30692 h 24"/>
                  <a:gd name="T28" fmla="*/ 11393 w 51"/>
                  <a:gd name="T29" fmla="*/ 32610 h 24"/>
                  <a:gd name="T30" fmla="*/ 7595 w 51"/>
                  <a:gd name="T31" fmla="*/ 40283 h 24"/>
                  <a:gd name="T32" fmla="*/ 0 w 51"/>
                  <a:gd name="T33" fmla="*/ 30692 h 24"/>
                  <a:gd name="T34" fmla="*/ 5696 w 51"/>
                  <a:gd name="T35" fmla="*/ 24937 h 24"/>
                  <a:gd name="T36" fmla="*/ 11393 w 51"/>
                  <a:gd name="T37" fmla="*/ 28774 h 24"/>
                  <a:gd name="T38" fmla="*/ 22785 w 51"/>
                  <a:gd name="T39" fmla="*/ 26856 h 24"/>
                  <a:gd name="T40" fmla="*/ 17089 w 51"/>
                  <a:gd name="T41" fmla="*/ 23019 h 24"/>
                  <a:gd name="T42" fmla="*/ 22785 w 51"/>
                  <a:gd name="T43" fmla="*/ 21101 h 24"/>
                  <a:gd name="T44" fmla="*/ 17089 w 51"/>
                  <a:gd name="T45" fmla="*/ 19183 h 24"/>
                  <a:gd name="T46" fmla="*/ 26583 w 51"/>
                  <a:gd name="T47" fmla="*/ 15346 h 24"/>
                  <a:gd name="T48" fmla="*/ 34178 w 51"/>
                  <a:gd name="T49" fmla="*/ 19183 h 24"/>
                  <a:gd name="T50" fmla="*/ 43672 w 51"/>
                  <a:gd name="T51" fmla="*/ 15346 h 24"/>
                  <a:gd name="T52" fmla="*/ 45570 w 51"/>
                  <a:gd name="T53" fmla="*/ 11510 h 24"/>
                  <a:gd name="T54" fmla="*/ 39874 w 51"/>
                  <a:gd name="T55" fmla="*/ 7673 h 24"/>
                  <a:gd name="T56" fmla="*/ 41773 w 51"/>
                  <a:gd name="T57" fmla="*/ 3837 h 24"/>
                  <a:gd name="T58" fmla="*/ 60760 w 51"/>
                  <a:gd name="T59" fmla="*/ 0 h 24"/>
                  <a:gd name="T60" fmla="*/ 66457 w 51"/>
                  <a:gd name="T61" fmla="*/ 3837 h 24"/>
                  <a:gd name="T62" fmla="*/ 74052 w 51"/>
                  <a:gd name="T63" fmla="*/ 1918 h 24"/>
                  <a:gd name="T64" fmla="*/ 75951 w 51"/>
                  <a:gd name="T65" fmla="*/ 3837 h 24"/>
                  <a:gd name="T66" fmla="*/ 64558 w 51"/>
                  <a:gd name="T67" fmla="*/ 9591 h 24"/>
                  <a:gd name="T68" fmla="*/ 66457 w 51"/>
                  <a:gd name="T69" fmla="*/ 11510 h 24"/>
                  <a:gd name="T70" fmla="*/ 81647 w 51"/>
                  <a:gd name="T71" fmla="*/ 7673 h 24"/>
                  <a:gd name="T72" fmla="*/ 94938 w 51"/>
                  <a:gd name="T73" fmla="*/ 9591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" h="24">
                    <a:moveTo>
                      <a:pt x="50" y="5"/>
                    </a:moveTo>
                    <a:cubicBezTo>
                      <a:pt x="51" y="6"/>
                      <a:pt x="51" y="8"/>
                      <a:pt x="50" y="8"/>
                    </a:cubicBezTo>
                    <a:cubicBezTo>
                      <a:pt x="48" y="9"/>
                      <a:pt x="46" y="10"/>
                      <a:pt x="44" y="10"/>
                    </a:cubicBezTo>
                    <a:cubicBezTo>
                      <a:pt x="41" y="10"/>
                      <a:pt x="38" y="9"/>
                      <a:pt x="35" y="10"/>
                    </a:cubicBezTo>
                    <a:cubicBezTo>
                      <a:pt x="33" y="11"/>
                      <a:pt x="32" y="14"/>
                      <a:pt x="30" y="14"/>
                    </a:cubicBezTo>
                    <a:cubicBezTo>
                      <a:pt x="27" y="14"/>
                      <a:pt x="25" y="12"/>
                      <a:pt x="22" y="12"/>
                    </a:cubicBezTo>
                    <a:cubicBezTo>
                      <a:pt x="21" y="13"/>
                      <a:pt x="18" y="14"/>
                      <a:pt x="19" y="15"/>
                    </a:cubicBezTo>
                    <a:cubicBezTo>
                      <a:pt x="19" y="17"/>
                      <a:pt x="24" y="17"/>
                      <a:pt x="24" y="19"/>
                    </a:cubicBezTo>
                    <a:cubicBezTo>
                      <a:pt x="24" y="20"/>
                      <a:pt x="20" y="19"/>
                      <a:pt x="19" y="19"/>
                    </a:cubicBezTo>
                    <a:cubicBezTo>
                      <a:pt x="18" y="20"/>
                      <a:pt x="16" y="21"/>
                      <a:pt x="15" y="21"/>
                    </a:cubicBezTo>
                    <a:cubicBezTo>
                      <a:pt x="14" y="21"/>
                      <a:pt x="13" y="21"/>
                      <a:pt x="12" y="21"/>
                    </a:cubicBezTo>
                    <a:cubicBezTo>
                      <a:pt x="10" y="21"/>
                      <a:pt x="8" y="24"/>
                      <a:pt x="8" y="23"/>
                    </a:cubicBezTo>
                    <a:cubicBezTo>
                      <a:pt x="7" y="21"/>
                      <a:pt x="10" y="19"/>
                      <a:pt x="11" y="18"/>
                    </a:cubicBezTo>
                    <a:cubicBezTo>
                      <a:pt x="11" y="17"/>
                      <a:pt x="13" y="16"/>
                      <a:pt x="12" y="16"/>
                    </a:cubicBezTo>
                    <a:cubicBezTo>
                      <a:pt x="10" y="16"/>
                      <a:pt x="8" y="16"/>
                      <a:pt x="6" y="17"/>
                    </a:cubicBezTo>
                    <a:cubicBezTo>
                      <a:pt x="5" y="18"/>
                      <a:pt x="5" y="21"/>
                      <a:pt x="4" y="21"/>
                    </a:cubicBezTo>
                    <a:cubicBezTo>
                      <a:pt x="2" y="21"/>
                      <a:pt x="0" y="18"/>
                      <a:pt x="0" y="16"/>
                    </a:cubicBezTo>
                    <a:cubicBezTo>
                      <a:pt x="0" y="15"/>
                      <a:pt x="2" y="13"/>
                      <a:pt x="3" y="13"/>
                    </a:cubicBezTo>
                    <a:cubicBezTo>
                      <a:pt x="4" y="13"/>
                      <a:pt x="5" y="14"/>
                      <a:pt x="6" y="15"/>
                    </a:cubicBezTo>
                    <a:cubicBezTo>
                      <a:pt x="8" y="15"/>
                      <a:pt x="10" y="15"/>
                      <a:pt x="12" y="14"/>
                    </a:cubicBezTo>
                    <a:cubicBezTo>
                      <a:pt x="13" y="13"/>
                      <a:pt x="9" y="13"/>
                      <a:pt x="9" y="12"/>
                    </a:cubicBezTo>
                    <a:cubicBezTo>
                      <a:pt x="9" y="11"/>
                      <a:pt x="12" y="12"/>
                      <a:pt x="12" y="11"/>
                    </a:cubicBezTo>
                    <a:cubicBezTo>
                      <a:pt x="11" y="10"/>
                      <a:pt x="8" y="10"/>
                      <a:pt x="9" y="10"/>
                    </a:cubicBezTo>
                    <a:cubicBezTo>
                      <a:pt x="10" y="8"/>
                      <a:pt x="12" y="8"/>
                      <a:pt x="14" y="8"/>
                    </a:cubicBezTo>
                    <a:cubicBezTo>
                      <a:pt x="15" y="8"/>
                      <a:pt x="16" y="10"/>
                      <a:pt x="18" y="10"/>
                    </a:cubicBezTo>
                    <a:cubicBezTo>
                      <a:pt x="20" y="10"/>
                      <a:pt x="22" y="10"/>
                      <a:pt x="23" y="8"/>
                    </a:cubicBezTo>
                    <a:cubicBezTo>
                      <a:pt x="24" y="8"/>
                      <a:pt x="24" y="7"/>
                      <a:pt x="24" y="6"/>
                    </a:cubicBezTo>
                    <a:cubicBezTo>
                      <a:pt x="24" y="5"/>
                      <a:pt x="22" y="5"/>
                      <a:pt x="21" y="4"/>
                    </a:cubicBezTo>
                    <a:cubicBezTo>
                      <a:pt x="21" y="3"/>
                      <a:pt x="22" y="2"/>
                      <a:pt x="22" y="2"/>
                    </a:cubicBezTo>
                    <a:cubicBezTo>
                      <a:pt x="25" y="1"/>
                      <a:pt x="29" y="0"/>
                      <a:pt x="32" y="0"/>
                    </a:cubicBezTo>
                    <a:cubicBezTo>
                      <a:pt x="33" y="0"/>
                      <a:pt x="34" y="2"/>
                      <a:pt x="35" y="2"/>
                    </a:cubicBezTo>
                    <a:cubicBezTo>
                      <a:pt x="36" y="2"/>
                      <a:pt x="37" y="1"/>
                      <a:pt x="39" y="1"/>
                    </a:cubicBezTo>
                    <a:cubicBezTo>
                      <a:pt x="39" y="1"/>
                      <a:pt x="40" y="2"/>
                      <a:pt x="40" y="2"/>
                    </a:cubicBezTo>
                    <a:cubicBezTo>
                      <a:pt x="38" y="4"/>
                      <a:pt x="35" y="3"/>
                      <a:pt x="34" y="5"/>
                    </a:cubicBezTo>
                    <a:cubicBezTo>
                      <a:pt x="33" y="5"/>
                      <a:pt x="34" y="6"/>
                      <a:pt x="35" y="6"/>
                    </a:cubicBezTo>
                    <a:cubicBezTo>
                      <a:pt x="37" y="6"/>
                      <a:pt x="40" y="4"/>
                      <a:pt x="43" y="4"/>
                    </a:cubicBezTo>
                    <a:cubicBezTo>
                      <a:pt x="45" y="4"/>
                      <a:pt x="48" y="4"/>
                      <a:pt x="50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5" name="Freeform 741"/>
              <p:cNvSpPr>
                <a:spLocks noChangeAspect="1"/>
              </p:cNvSpPr>
              <p:nvPr/>
            </p:nvSpPr>
            <p:spPr bwMode="auto">
              <a:xfrm>
                <a:off x="5435600" y="2070100"/>
                <a:ext cx="76200" cy="23812"/>
              </a:xfrm>
              <a:custGeom>
                <a:avLst/>
                <a:gdLst>
                  <a:gd name="T0" fmla="*/ 41194 w 39"/>
                  <a:gd name="T1" fmla="*/ 0 h 12"/>
                  <a:gd name="T2" fmla="*/ 67408 w 39"/>
                  <a:gd name="T3" fmla="*/ 1852 h 12"/>
                  <a:gd name="T4" fmla="*/ 73025 w 39"/>
                  <a:gd name="T5" fmla="*/ 9260 h 12"/>
                  <a:gd name="T6" fmla="*/ 65535 w 39"/>
                  <a:gd name="T7" fmla="*/ 9260 h 12"/>
                  <a:gd name="T8" fmla="*/ 52428 w 39"/>
                  <a:gd name="T9" fmla="*/ 5556 h 12"/>
                  <a:gd name="T10" fmla="*/ 46811 w 39"/>
                  <a:gd name="T11" fmla="*/ 12965 h 12"/>
                  <a:gd name="T12" fmla="*/ 39321 w 39"/>
                  <a:gd name="T13" fmla="*/ 11113 h 12"/>
                  <a:gd name="T14" fmla="*/ 28087 w 39"/>
                  <a:gd name="T15" fmla="*/ 20373 h 12"/>
                  <a:gd name="T16" fmla="*/ 20597 w 39"/>
                  <a:gd name="T17" fmla="*/ 22225 h 12"/>
                  <a:gd name="T18" fmla="*/ 18724 w 39"/>
                  <a:gd name="T19" fmla="*/ 18521 h 12"/>
                  <a:gd name="T20" fmla="*/ 11235 w 39"/>
                  <a:gd name="T21" fmla="*/ 16669 h 12"/>
                  <a:gd name="T22" fmla="*/ 1872 w 39"/>
                  <a:gd name="T23" fmla="*/ 16669 h 12"/>
                  <a:gd name="T24" fmla="*/ 5617 w 39"/>
                  <a:gd name="T25" fmla="*/ 12965 h 12"/>
                  <a:gd name="T26" fmla="*/ 24342 w 39"/>
                  <a:gd name="T27" fmla="*/ 12965 h 12"/>
                  <a:gd name="T28" fmla="*/ 35576 w 39"/>
                  <a:gd name="T29" fmla="*/ 5556 h 12"/>
                  <a:gd name="T30" fmla="*/ 41194 w 39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12">
                    <a:moveTo>
                      <a:pt x="22" y="0"/>
                    </a:moveTo>
                    <a:cubicBezTo>
                      <a:pt x="26" y="0"/>
                      <a:pt x="31" y="0"/>
                      <a:pt x="36" y="1"/>
                    </a:cubicBezTo>
                    <a:cubicBezTo>
                      <a:pt x="37" y="2"/>
                      <a:pt x="39" y="3"/>
                      <a:pt x="39" y="5"/>
                    </a:cubicBezTo>
                    <a:cubicBezTo>
                      <a:pt x="39" y="6"/>
                      <a:pt x="36" y="6"/>
                      <a:pt x="35" y="5"/>
                    </a:cubicBezTo>
                    <a:cubicBezTo>
                      <a:pt x="32" y="5"/>
                      <a:pt x="30" y="3"/>
                      <a:pt x="28" y="3"/>
                    </a:cubicBezTo>
                    <a:cubicBezTo>
                      <a:pt x="26" y="3"/>
                      <a:pt x="26" y="6"/>
                      <a:pt x="25" y="7"/>
                    </a:cubicBezTo>
                    <a:cubicBezTo>
                      <a:pt x="24" y="7"/>
                      <a:pt x="22" y="6"/>
                      <a:pt x="21" y="6"/>
                    </a:cubicBezTo>
                    <a:cubicBezTo>
                      <a:pt x="19" y="7"/>
                      <a:pt x="17" y="9"/>
                      <a:pt x="15" y="11"/>
                    </a:cubicBezTo>
                    <a:cubicBezTo>
                      <a:pt x="13" y="11"/>
                      <a:pt x="12" y="12"/>
                      <a:pt x="11" y="12"/>
                    </a:cubicBezTo>
                    <a:cubicBezTo>
                      <a:pt x="10" y="12"/>
                      <a:pt x="11" y="10"/>
                      <a:pt x="10" y="10"/>
                    </a:cubicBezTo>
                    <a:cubicBezTo>
                      <a:pt x="9" y="9"/>
                      <a:pt x="7" y="9"/>
                      <a:pt x="6" y="9"/>
                    </a:cubicBezTo>
                    <a:cubicBezTo>
                      <a:pt x="4" y="9"/>
                      <a:pt x="2" y="10"/>
                      <a:pt x="1" y="9"/>
                    </a:cubicBezTo>
                    <a:cubicBezTo>
                      <a:pt x="0" y="8"/>
                      <a:pt x="2" y="7"/>
                      <a:pt x="3" y="7"/>
                    </a:cubicBezTo>
                    <a:cubicBezTo>
                      <a:pt x="7" y="6"/>
                      <a:pt x="10" y="7"/>
                      <a:pt x="13" y="7"/>
                    </a:cubicBezTo>
                    <a:cubicBezTo>
                      <a:pt x="15" y="6"/>
                      <a:pt x="17" y="5"/>
                      <a:pt x="19" y="3"/>
                    </a:cubicBezTo>
                    <a:cubicBezTo>
                      <a:pt x="20" y="2"/>
                      <a:pt x="20" y="1"/>
                      <a:pt x="2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6" name="Freeform 742"/>
              <p:cNvSpPr>
                <a:spLocks noChangeAspect="1"/>
              </p:cNvSpPr>
              <p:nvPr/>
            </p:nvSpPr>
            <p:spPr bwMode="auto">
              <a:xfrm>
                <a:off x="5540375" y="2047875"/>
                <a:ext cx="12700" cy="15875"/>
              </a:xfrm>
              <a:custGeom>
                <a:avLst/>
                <a:gdLst>
                  <a:gd name="T0" fmla="*/ 3704 w 6"/>
                  <a:gd name="T1" fmla="*/ 1786 h 8"/>
                  <a:gd name="T2" fmla="*/ 11113 w 6"/>
                  <a:gd name="T3" fmla="*/ 5358 h 8"/>
                  <a:gd name="T4" fmla="*/ 5557 w 6"/>
                  <a:gd name="T5" fmla="*/ 10716 h 8"/>
                  <a:gd name="T6" fmla="*/ 3704 w 6"/>
                  <a:gd name="T7" fmla="*/ 14288 h 8"/>
                  <a:gd name="T8" fmla="*/ 3704 w 6"/>
                  <a:gd name="T9" fmla="*/ 178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2" y="1"/>
                    </a:moveTo>
                    <a:cubicBezTo>
                      <a:pt x="3" y="0"/>
                      <a:pt x="6" y="2"/>
                      <a:pt x="6" y="3"/>
                    </a:cubicBezTo>
                    <a:cubicBezTo>
                      <a:pt x="6" y="5"/>
                      <a:pt x="4" y="5"/>
                      <a:pt x="3" y="6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1" y="6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7" name="Freeform 743"/>
              <p:cNvSpPr>
                <a:spLocks noChangeAspect="1"/>
              </p:cNvSpPr>
              <p:nvPr/>
            </p:nvSpPr>
            <p:spPr bwMode="auto">
              <a:xfrm>
                <a:off x="5535613" y="2097087"/>
                <a:ext cx="12700" cy="12700"/>
              </a:xfrm>
              <a:custGeom>
                <a:avLst/>
                <a:gdLst>
                  <a:gd name="T0" fmla="*/ 0 w 6"/>
                  <a:gd name="T1" fmla="*/ 5443 h 7"/>
                  <a:gd name="T2" fmla="*/ 5556 w 6"/>
                  <a:gd name="T3" fmla="*/ 0 h 7"/>
                  <a:gd name="T4" fmla="*/ 11112 w 6"/>
                  <a:gd name="T5" fmla="*/ 1814 h 7"/>
                  <a:gd name="T6" fmla="*/ 9260 w 6"/>
                  <a:gd name="T7" fmla="*/ 10886 h 7"/>
                  <a:gd name="T8" fmla="*/ 1852 w 6"/>
                  <a:gd name="T9" fmla="*/ 12700 h 7"/>
                  <a:gd name="T10" fmla="*/ 0 w 6"/>
                  <a:gd name="T11" fmla="*/ 544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0" y="2"/>
                      <a:pt x="2" y="1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2"/>
                      <a:pt x="6" y="5"/>
                      <a:pt x="5" y="6"/>
                    </a:cubicBezTo>
                    <a:cubicBezTo>
                      <a:pt x="4" y="7"/>
                      <a:pt x="2" y="7"/>
                      <a:pt x="1" y="7"/>
                    </a:cubicBezTo>
                    <a:cubicBezTo>
                      <a:pt x="0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8" name="Freeform 744"/>
              <p:cNvSpPr>
                <a:spLocks noChangeAspect="1"/>
              </p:cNvSpPr>
              <p:nvPr/>
            </p:nvSpPr>
            <p:spPr bwMode="auto">
              <a:xfrm>
                <a:off x="5541963" y="2106612"/>
                <a:ext cx="36512" cy="17463"/>
              </a:xfrm>
              <a:custGeom>
                <a:avLst/>
                <a:gdLst>
                  <a:gd name="T0" fmla="*/ 1961 w 17"/>
                  <a:gd name="T1" fmla="*/ 8819 h 9"/>
                  <a:gd name="T2" fmla="*/ 7844 w 17"/>
                  <a:gd name="T3" fmla="*/ 14111 h 9"/>
                  <a:gd name="T4" fmla="*/ 31376 w 17"/>
                  <a:gd name="T5" fmla="*/ 14111 h 9"/>
                  <a:gd name="T6" fmla="*/ 31376 w 17"/>
                  <a:gd name="T7" fmla="*/ 10583 h 9"/>
                  <a:gd name="T8" fmla="*/ 25493 w 17"/>
                  <a:gd name="T9" fmla="*/ 5292 h 9"/>
                  <a:gd name="T10" fmla="*/ 19610 w 17"/>
                  <a:gd name="T11" fmla="*/ 1764 h 9"/>
                  <a:gd name="T12" fmla="*/ 13727 w 17"/>
                  <a:gd name="T13" fmla="*/ 10583 h 9"/>
                  <a:gd name="T14" fmla="*/ 1961 w 17"/>
                  <a:gd name="T15" fmla="*/ 881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9">
                    <a:moveTo>
                      <a:pt x="1" y="5"/>
                    </a:moveTo>
                    <a:cubicBezTo>
                      <a:pt x="0" y="6"/>
                      <a:pt x="3" y="7"/>
                      <a:pt x="4" y="8"/>
                    </a:cubicBezTo>
                    <a:cubicBezTo>
                      <a:pt x="8" y="8"/>
                      <a:pt x="12" y="9"/>
                      <a:pt x="16" y="8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5"/>
                      <a:pt x="14" y="4"/>
                      <a:pt x="13" y="3"/>
                    </a:cubicBezTo>
                    <a:cubicBezTo>
                      <a:pt x="12" y="3"/>
                      <a:pt x="11" y="0"/>
                      <a:pt x="10" y="1"/>
                    </a:cubicBezTo>
                    <a:cubicBezTo>
                      <a:pt x="8" y="2"/>
                      <a:pt x="9" y="5"/>
                      <a:pt x="7" y="6"/>
                    </a:cubicBezTo>
                    <a:cubicBezTo>
                      <a:pt x="5" y="7"/>
                      <a:pt x="3" y="5"/>
                      <a:pt x="1" y="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09" name="Freeform 745"/>
              <p:cNvSpPr>
                <a:spLocks noChangeAspect="1"/>
              </p:cNvSpPr>
              <p:nvPr/>
            </p:nvSpPr>
            <p:spPr bwMode="auto">
              <a:xfrm>
                <a:off x="7245350" y="4783138"/>
                <a:ext cx="20638" cy="19050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5" y="0"/>
                      <a:pt x="6" y="1"/>
                    </a:cubicBezTo>
                    <a:cubicBezTo>
                      <a:pt x="8" y="2"/>
                      <a:pt x="10" y="5"/>
                      <a:pt x="9" y="7"/>
                    </a:cubicBezTo>
                    <a:cubicBezTo>
                      <a:pt x="8" y="9"/>
                      <a:pt x="5" y="7"/>
                      <a:pt x="4" y="6"/>
                    </a:cubicBezTo>
                    <a:cubicBezTo>
                      <a:pt x="2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0" name="Freeform 746"/>
              <p:cNvSpPr>
                <a:spLocks noChangeAspect="1"/>
              </p:cNvSpPr>
              <p:nvPr/>
            </p:nvSpPr>
            <p:spPr bwMode="auto">
              <a:xfrm>
                <a:off x="7596188" y="4638675"/>
                <a:ext cx="125412" cy="114300"/>
              </a:xfrm>
              <a:custGeom>
                <a:avLst/>
                <a:gdLst>
                  <a:gd name="T0" fmla="*/ 2147483646 w 63"/>
                  <a:gd name="T1" fmla="*/ 2147483646 h 58"/>
                  <a:gd name="T2" fmla="*/ 2147483646 w 63"/>
                  <a:gd name="T3" fmla="*/ 2147483646 h 58"/>
                  <a:gd name="T4" fmla="*/ 2147483646 w 63"/>
                  <a:gd name="T5" fmla="*/ 2147483646 h 58"/>
                  <a:gd name="T6" fmla="*/ 2147483646 w 63"/>
                  <a:gd name="T7" fmla="*/ 2147483646 h 58"/>
                  <a:gd name="T8" fmla="*/ 2147483646 w 63"/>
                  <a:gd name="T9" fmla="*/ 2147483646 h 58"/>
                  <a:gd name="T10" fmla="*/ 2147483646 w 63"/>
                  <a:gd name="T11" fmla="*/ 2147483646 h 58"/>
                  <a:gd name="T12" fmla="*/ 2147483646 w 63"/>
                  <a:gd name="T13" fmla="*/ 2147483646 h 58"/>
                  <a:gd name="T14" fmla="*/ 2147483646 w 63"/>
                  <a:gd name="T15" fmla="*/ 2147483646 h 58"/>
                  <a:gd name="T16" fmla="*/ 2147483646 w 63"/>
                  <a:gd name="T17" fmla="*/ 2147483646 h 58"/>
                  <a:gd name="T18" fmla="*/ 2147483646 w 63"/>
                  <a:gd name="T19" fmla="*/ 2147483646 h 58"/>
                  <a:gd name="T20" fmla="*/ 2147483646 w 63"/>
                  <a:gd name="T21" fmla="*/ 2147483646 h 58"/>
                  <a:gd name="T22" fmla="*/ 2147483646 w 63"/>
                  <a:gd name="T23" fmla="*/ 2147483646 h 58"/>
                  <a:gd name="T24" fmla="*/ 2147483646 w 63"/>
                  <a:gd name="T25" fmla="*/ 2147483646 h 58"/>
                  <a:gd name="T26" fmla="*/ 2147483646 w 63"/>
                  <a:gd name="T27" fmla="*/ 2147483646 h 58"/>
                  <a:gd name="T28" fmla="*/ 2147483646 w 63"/>
                  <a:gd name="T29" fmla="*/ 2147483646 h 58"/>
                  <a:gd name="T30" fmla="*/ 2147483646 w 63"/>
                  <a:gd name="T31" fmla="*/ 2147483646 h 58"/>
                  <a:gd name="T32" fmla="*/ 2147483646 w 63"/>
                  <a:gd name="T33" fmla="*/ 2147483646 h 58"/>
                  <a:gd name="T34" fmla="*/ 2147483646 w 63"/>
                  <a:gd name="T35" fmla="*/ 2147483646 h 58"/>
                  <a:gd name="T36" fmla="*/ 2147483646 w 63"/>
                  <a:gd name="T37" fmla="*/ 2147483646 h 58"/>
                  <a:gd name="T38" fmla="*/ 2147483646 w 63"/>
                  <a:gd name="T39" fmla="*/ 2147483646 h 58"/>
                  <a:gd name="T40" fmla="*/ 2147483646 w 63"/>
                  <a:gd name="T41" fmla="*/ 2147483646 h 58"/>
                  <a:gd name="T42" fmla="*/ 2147483646 w 63"/>
                  <a:gd name="T43" fmla="*/ 2147483646 h 58"/>
                  <a:gd name="T44" fmla="*/ 2147483646 w 63"/>
                  <a:gd name="T45" fmla="*/ 2147483646 h 58"/>
                  <a:gd name="T46" fmla="*/ 2147483646 w 63"/>
                  <a:gd name="T47" fmla="*/ 2147483646 h 58"/>
                  <a:gd name="T48" fmla="*/ 2147483646 w 63"/>
                  <a:gd name="T49" fmla="*/ 2147483646 h 58"/>
                  <a:gd name="T50" fmla="*/ 2147483646 w 63"/>
                  <a:gd name="T51" fmla="*/ 2147483646 h 58"/>
                  <a:gd name="T52" fmla="*/ 2147483646 w 63"/>
                  <a:gd name="T53" fmla="*/ 2147483646 h 58"/>
                  <a:gd name="T54" fmla="*/ 2147483646 w 63"/>
                  <a:gd name="T55" fmla="*/ 2147483646 h 58"/>
                  <a:gd name="T56" fmla="*/ 2147483646 w 63"/>
                  <a:gd name="T57" fmla="*/ 2147483646 h 58"/>
                  <a:gd name="T58" fmla="*/ 2147483646 w 63"/>
                  <a:gd name="T59" fmla="*/ 2147483646 h 58"/>
                  <a:gd name="T60" fmla="*/ 2147483646 w 63"/>
                  <a:gd name="T61" fmla="*/ 2147483646 h 58"/>
                  <a:gd name="T62" fmla="*/ 2147483646 w 63"/>
                  <a:gd name="T63" fmla="*/ 2147483646 h 58"/>
                  <a:gd name="T64" fmla="*/ 2147483646 w 63"/>
                  <a:gd name="T65" fmla="*/ 2147483646 h 58"/>
                  <a:gd name="T66" fmla="*/ 2147483646 w 63"/>
                  <a:gd name="T67" fmla="*/ 2147483646 h 58"/>
                  <a:gd name="T68" fmla="*/ 2147483646 w 63"/>
                  <a:gd name="T69" fmla="*/ 2147483646 h 58"/>
                  <a:gd name="T70" fmla="*/ 2147483646 w 63"/>
                  <a:gd name="T71" fmla="*/ 2147483646 h 58"/>
                  <a:gd name="T72" fmla="*/ 2147483646 w 63"/>
                  <a:gd name="T73" fmla="*/ 2147483646 h 58"/>
                  <a:gd name="T74" fmla="*/ 2147483646 w 63"/>
                  <a:gd name="T75" fmla="*/ 2147483646 h 58"/>
                  <a:gd name="T76" fmla="*/ 2147483646 w 63"/>
                  <a:gd name="T77" fmla="*/ 2147483646 h 58"/>
                  <a:gd name="T78" fmla="*/ 2147483646 w 63"/>
                  <a:gd name="T79" fmla="*/ 2147483646 h 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" h="58">
                    <a:moveTo>
                      <a:pt x="58" y="47"/>
                    </a:moveTo>
                    <a:cubicBezTo>
                      <a:pt x="59" y="44"/>
                      <a:pt x="57" y="41"/>
                      <a:pt x="58" y="38"/>
                    </a:cubicBezTo>
                    <a:cubicBezTo>
                      <a:pt x="59" y="35"/>
                      <a:pt x="63" y="35"/>
                      <a:pt x="63" y="32"/>
                    </a:cubicBezTo>
                    <a:cubicBezTo>
                      <a:pt x="63" y="29"/>
                      <a:pt x="60" y="27"/>
                      <a:pt x="59" y="24"/>
                    </a:cubicBezTo>
                    <a:cubicBezTo>
                      <a:pt x="58" y="21"/>
                      <a:pt x="59" y="17"/>
                      <a:pt x="58" y="14"/>
                    </a:cubicBezTo>
                    <a:cubicBezTo>
                      <a:pt x="57" y="13"/>
                      <a:pt x="54" y="16"/>
                      <a:pt x="54" y="14"/>
                    </a:cubicBezTo>
                    <a:cubicBezTo>
                      <a:pt x="54" y="12"/>
                      <a:pt x="58" y="11"/>
                      <a:pt x="58" y="9"/>
                    </a:cubicBezTo>
                    <a:cubicBezTo>
                      <a:pt x="58" y="7"/>
                      <a:pt x="56" y="5"/>
                      <a:pt x="54" y="4"/>
                    </a:cubicBezTo>
                    <a:cubicBezTo>
                      <a:pt x="53" y="2"/>
                      <a:pt x="50" y="0"/>
                      <a:pt x="48" y="1"/>
                    </a:cubicBezTo>
                    <a:cubicBezTo>
                      <a:pt x="46" y="2"/>
                      <a:pt x="47" y="6"/>
                      <a:pt x="45" y="7"/>
                    </a:cubicBezTo>
                    <a:cubicBezTo>
                      <a:pt x="44" y="8"/>
                      <a:pt x="42" y="5"/>
                      <a:pt x="41" y="5"/>
                    </a:cubicBezTo>
                    <a:cubicBezTo>
                      <a:pt x="40" y="6"/>
                      <a:pt x="41" y="8"/>
                      <a:pt x="40" y="8"/>
                    </a:cubicBezTo>
                    <a:cubicBezTo>
                      <a:pt x="39" y="8"/>
                      <a:pt x="37" y="6"/>
                      <a:pt x="36" y="7"/>
                    </a:cubicBezTo>
                    <a:cubicBezTo>
                      <a:pt x="35" y="9"/>
                      <a:pt x="36" y="12"/>
                      <a:pt x="34" y="15"/>
                    </a:cubicBezTo>
                    <a:cubicBezTo>
                      <a:pt x="33" y="16"/>
                      <a:pt x="31" y="13"/>
                      <a:pt x="30" y="14"/>
                    </a:cubicBezTo>
                    <a:cubicBezTo>
                      <a:pt x="29" y="15"/>
                      <a:pt x="30" y="18"/>
                      <a:pt x="29" y="20"/>
                    </a:cubicBezTo>
                    <a:cubicBezTo>
                      <a:pt x="27" y="21"/>
                      <a:pt x="24" y="23"/>
                      <a:pt x="23" y="21"/>
                    </a:cubicBezTo>
                    <a:cubicBezTo>
                      <a:pt x="21" y="19"/>
                      <a:pt x="26" y="17"/>
                      <a:pt x="25" y="15"/>
                    </a:cubicBezTo>
                    <a:cubicBezTo>
                      <a:pt x="24" y="13"/>
                      <a:pt x="21" y="14"/>
                      <a:pt x="19" y="14"/>
                    </a:cubicBezTo>
                    <a:cubicBezTo>
                      <a:pt x="17" y="15"/>
                      <a:pt x="16" y="17"/>
                      <a:pt x="14" y="18"/>
                    </a:cubicBezTo>
                    <a:cubicBezTo>
                      <a:pt x="12" y="20"/>
                      <a:pt x="9" y="20"/>
                      <a:pt x="8" y="21"/>
                    </a:cubicBezTo>
                    <a:cubicBezTo>
                      <a:pt x="5" y="24"/>
                      <a:pt x="3" y="27"/>
                      <a:pt x="1" y="31"/>
                    </a:cubicBezTo>
                    <a:cubicBezTo>
                      <a:pt x="1" y="33"/>
                      <a:pt x="0" y="39"/>
                      <a:pt x="2" y="38"/>
                    </a:cubicBezTo>
                    <a:cubicBezTo>
                      <a:pt x="6" y="35"/>
                      <a:pt x="7" y="29"/>
                      <a:pt x="11" y="26"/>
                    </a:cubicBezTo>
                    <a:cubicBezTo>
                      <a:pt x="12" y="25"/>
                      <a:pt x="10" y="30"/>
                      <a:pt x="12" y="30"/>
                    </a:cubicBezTo>
                    <a:cubicBezTo>
                      <a:pt x="14" y="30"/>
                      <a:pt x="14" y="25"/>
                      <a:pt x="16" y="25"/>
                    </a:cubicBezTo>
                    <a:cubicBezTo>
                      <a:pt x="18" y="25"/>
                      <a:pt x="18" y="30"/>
                      <a:pt x="20" y="30"/>
                    </a:cubicBezTo>
                    <a:cubicBezTo>
                      <a:pt x="22" y="30"/>
                      <a:pt x="21" y="25"/>
                      <a:pt x="23" y="25"/>
                    </a:cubicBezTo>
                    <a:cubicBezTo>
                      <a:pt x="26" y="25"/>
                      <a:pt x="31" y="27"/>
                      <a:pt x="32" y="30"/>
                    </a:cubicBezTo>
                    <a:cubicBezTo>
                      <a:pt x="33" y="32"/>
                      <a:pt x="28" y="34"/>
                      <a:pt x="27" y="36"/>
                    </a:cubicBezTo>
                    <a:cubicBezTo>
                      <a:pt x="27" y="40"/>
                      <a:pt x="28" y="44"/>
                      <a:pt x="31" y="47"/>
                    </a:cubicBezTo>
                    <a:cubicBezTo>
                      <a:pt x="33" y="50"/>
                      <a:pt x="37" y="52"/>
                      <a:pt x="41" y="53"/>
                    </a:cubicBezTo>
                    <a:cubicBezTo>
                      <a:pt x="43" y="53"/>
                      <a:pt x="43" y="48"/>
                      <a:pt x="45" y="49"/>
                    </a:cubicBezTo>
                    <a:cubicBezTo>
                      <a:pt x="47" y="51"/>
                      <a:pt x="44" y="57"/>
                      <a:pt x="47" y="57"/>
                    </a:cubicBezTo>
                    <a:cubicBezTo>
                      <a:pt x="49" y="58"/>
                      <a:pt x="51" y="53"/>
                      <a:pt x="51" y="50"/>
                    </a:cubicBezTo>
                    <a:cubicBezTo>
                      <a:pt x="51" y="48"/>
                      <a:pt x="49" y="45"/>
                      <a:pt x="48" y="43"/>
                    </a:cubicBezTo>
                    <a:cubicBezTo>
                      <a:pt x="48" y="41"/>
                      <a:pt x="45" y="39"/>
                      <a:pt x="46" y="37"/>
                    </a:cubicBezTo>
                    <a:cubicBezTo>
                      <a:pt x="46" y="35"/>
                      <a:pt x="50" y="30"/>
                      <a:pt x="52" y="32"/>
                    </a:cubicBezTo>
                    <a:cubicBezTo>
                      <a:pt x="55" y="34"/>
                      <a:pt x="53" y="39"/>
                      <a:pt x="54" y="43"/>
                    </a:cubicBezTo>
                    <a:cubicBezTo>
                      <a:pt x="55" y="45"/>
                      <a:pt x="57" y="48"/>
                      <a:pt x="58" y="47"/>
                    </a:cubicBezTo>
                    <a:close/>
                  </a:path>
                </a:pathLst>
              </a:custGeom>
              <a:solidFill>
                <a:srgbClr val="F96B6B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1" name="Freeform 748"/>
              <p:cNvSpPr>
                <a:spLocks noChangeAspect="1"/>
              </p:cNvSpPr>
              <p:nvPr/>
            </p:nvSpPr>
            <p:spPr bwMode="auto">
              <a:xfrm>
                <a:off x="2616200" y="4749800"/>
                <a:ext cx="996950" cy="1163637"/>
              </a:xfrm>
              <a:custGeom>
                <a:avLst/>
                <a:gdLst>
                  <a:gd name="T0" fmla="*/ 546735 w 495"/>
                  <a:gd name="T1" fmla="*/ 1065509 h 578"/>
                  <a:gd name="T2" fmla="*/ 502920 w 495"/>
                  <a:gd name="T3" fmla="*/ 1035012 h 578"/>
                  <a:gd name="T4" fmla="*/ 426720 w 495"/>
                  <a:gd name="T5" fmla="*/ 996890 h 578"/>
                  <a:gd name="T6" fmla="*/ 508635 w 495"/>
                  <a:gd name="T7" fmla="*/ 890148 h 578"/>
                  <a:gd name="T8" fmla="*/ 493395 w 495"/>
                  <a:gd name="T9" fmla="*/ 832965 h 578"/>
                  <a:gd name="T10" fmla="*/ 443865 w 495"/>
                  <a:gd name="T11" fmla="*/ 760533 h 578"/>
                  <a:gd name="T12" fmla="*/ 394335 w 495"/>
                  <a:gd name="T13" fmla="*/ 697632 h 578"/>
                  <a:gd name="T14" fmla="*/ 386715 w 495"/>
                  <a:gd name="T15" fmla="*/ 598515 h 578"/>
                  <a:gd name="T16" fmla="*/ 337185 w 495"/>
                  <a:gd name="T17" fmla="*/ 552769 h 578"/>
                  <a:gd name="T18" fmla="*/ 278130 w 495"/>
                  <a:gd name="T19" fmla="*/ 507022 h 578"/>
                  <a:gd name="T20" fmla="*/ 205740 w 495"/>
                  <a:gd name="T21" fmla="*/ 436497 h 578"/>
                  <a:gd name="T22" fmla="*/ 129540 w 495"/>
                  <a:gd name="T23" fmla="*/ 447933 h 578"/>
                  <a:gd name="T24" fmla="*/ 80010 w 495"/>
                  <a:gd name="T25" fmla="*/ 407905 h 578"/>
                  <a:gd name="T26" fmla="*/ 5715 w 495"/>
                  <a:gd name="T27" fmla="*/ 379314 h 578"/>
                  <a:gd name="T28" fmla="*/ 28575 w 495"/>
                  <a:gd name="T29" fmla="*/ 299257 h 578"/>
                  <a:gd name="T30" fmla="*/ 97155 w 495"/>
                  <a:gd name="T31" fmla="*/ 263042 h 578"/>
                  <a:gd name="T32" fmla="*/ 99060 w 495"/>
                  <a:gd name="T33" fmla="*/ 123896 h 578"/>
                  <a:gd name="T34" fmla="*/ 135255 w 495"/>
                  <a:gd name="T35" fmla="*/ 95305 h 578"/>
                  <a:gd name="T36" fmla="*/ 167640 w 495"/>
                  <a:gd name="T37" fmla="*/ 108648 h 578"/>
                  <a:gd name="T38" fmla="*/ 230505 w 495"/>
                  <a:gd name="T39" fmla="*/ 106742 h 578"/>
                  <a:gd name="T40" fmla="*/ 253365 w 495"/>
                  <a:gd name="T41" fmla="*/ 76244 h 578"/>
                  <a:gd name="T42" fmla="*/ 234315 w 495"/>
                  <a:gd name="T43" fmla="*/ 40028 h 578"/>
                  <a:gd name="T44" fmla="*/ 272415 w 495"/>
                  <a:gd name="T45" fmla="*/ 34310 h 578"/>
                  <a:gd name="T46" fmla="*/ 331470 w 495"/>
                  <a:gd name="T47" fmla="*/ 1906 h 578"/>
                  <a:gd name="T48" fmla="*/ 350520 w 495"/>
                  <a:gd name="T49" fmla="*/ 36216 h 578"/>
                  <a:gd name="T50" fmla="*/ 356235 w 495"/>
                  <a:gd name="T51" fmla="*/ 99117 h 578"/>
                  <a:gd name="T52" fmla="*/ 384810 w 495"/>
                  <a:gd name="T53" fmla="*/ 102929 h 578"/>
                  <a:gd name="T54" fmla="*/ 428625 w 495"/>
                  <a:gd name="T55" fmla="*/ 91493 h 578"/>
                  <a:gd name="T56" fmla="*/ 457200 w 495"/>
                  <a:gd name="T57" fmla="*/ 72432 h 578"/>
                  <a:gd name="T58" fmla="*/ 497205 w 495"/>
                  <a:gd name="T59" fmla="*/ 85774 h 578"/>
                  <a:gd name="T60" fmla="*/ 542925 w 495"/>
                  <a:gd name="T61" fmla="*/ 28591 h 578"/>
                  <a:gd name="T62" fmla="*/ 573405 w 495"/>
                  <a:gd name="T63" fmla="*/ 97211 h 578"/>
                  <a:gd name="T64" fmla="*/ 560070 w 495"/>
                  <a:gd name="T65" fmla="*/ 133427 h 578"/>
                  <a:gd name="T66" fmla="*/ 491490 w 495"/>
                  <a:gd name="T67" fmla="*/ 192516 h 578"/>
                  <a:gd name="T68" fmla="*/ 527685 w 495"/>
                  <a:gd name="T69" fmla="*/ 207765 h 578"/>
                  <a:gd name="T70" fmla="*/ 561975 w 495"/>
                  <a:gd name="T71" fmla="*/ 156300 h 578"/>
                  <a:gd name="T72" fmla="*/ 607695 w 495"/>
                  <a:gd name="T73" fmla="*/ 171549 h 578"/>
                  <a:gd name="T74" fmla="*/ 590550 w 495"/>
                  <a:gd name="T75" fmla="*/ 194422 h 578"/>
                  <a:gd name="T76" fmla="*/ 598170 w 495"/>
                  <a:gd name="T77" fmla="*/ 194422 h 578"/>
                  <a:gd name="T78" fmla="*/ 661035 w 495"/>
                  <a:gd name="T79" fmla="*/ 171549 h 578"/>
                  <a:gd name="T80" fmla="*/ 710565 w 495"/>
                  <a:gd name="T81" fmla="*/ 203953 h 578"/>
                  <a:gd name="T82" fmla="*/ 781050 w 495"/>
                  <a:gd name="T83" fmla="*/ 217295 h 578"/>
                  <a:gd name="T84" fmla="*/ 880110 w 495"/>
                  <a:gd name="T85" fmla="*/ 272572 h 578"/>
                  <a:gd name="T86" fmla="*/ 941070 w 495"/>
                  <a:gd name="T87" fmla="*/ 337379 h 578"/>
                  <a:gd name="T88" fmla="*/ 878205 w 495"/>
                  <a:gd name="T89" fmla="*/ 470806 h 578"/>
                  <a:gd name="T90" fmla="*/ 847725 w 495"/>
                  <a:gd name="T91" fmla="*/ 554675 h 578"/>
                  <a:gd name="T92" fmla="*/ 828675 w 495"/>
                  <a:gd name="T93" fmla="*/ 695726 h 578"/>
                  <a:gd name="T94" fmla="*/ 779145 w 495"/>
                  <a:gd name="T95" fmla="*/ 785313 h 578"/>
                  <a:gd name="T96" fmla="*/ 720090 w 495"/>
                  <a:gd name="T97" fmla="*/ 789125 h 578"/>
                  <a:gd name="T98" fmla="*/ 630555 w 495"/>
                  <a:gd name="T99" fmla="*/ 867275 h 578"/>
                  <a:gd name="T100" fmla="*/ 630555 w 495"/>
                  <a:gd name="T101" fmla="*/ 951143 h 578"/>
                  <a:gd name="T102" fmla="*/ 567690 w 495"/>
                  <a:gd name="T103" fmla="*/ 1042636 h 578"/>
                  <a:gd name="T104" fmla="*/ 573405 w 495"/>
                  <a:gd name="T105" fmla="*/ 991171 h 578"/>
                  <a:gd name="T106" fmla="*/ 550545 w 495"/>
                  <a:gd name="T107" fmla="*/ 1071227 h 5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5" h="578">
                    <a:moveTo>
                      <a:pt x="281" y="578"/>
                    </a:moveTo>
                    <a:cubicBezTo>
                      <a:pt x="280" y="577"/>
                      <a:pt x="278" y="576"/>
                      <a:pt x="277" y="575"/>
                    </a:cubicBezTo>
                    <a:cubicBezTo>
                      <a:pt x="277" y="573"/>
                      <a:pt x="278" y="571"/>
                      <a:pt x="279" y="570"/>
                    </a:cubicBezTo>
                    <a:cubicBezTo>
                      <a:pt x="280" y="567"/>
                      <a:pt x="280" y="565"/>
                      <a:pt x="282" y="563"/>
                    </a:cubicBezTo>
                    <a:cubicBezTo>
                      <a:pt x="283" y="562"/>
                      <a:pt x="285" y="563"/>
                      <a:pt x="285" y="563"/>
                    </a:cubicBezTo>
                    <a:cubicBezTo>
                      <a:pt x="286" y="562"/>
                      <a:pt x="286" y="560"/>
                      <a:pt x="287" y="559"/>
                    </a:cubicBezTo>
                    <a:cubicBezTo>
                      <a:pt x="287" y="556"/>
                      <a:pt x="289" y="553"/>
                      <a:pt x="287" y="552"/>
                    </a:cubicBezTo>
                    <a:cubicBezTo>
                      <a:pt x="285" y="551"/>
                      <a:pt x="286" y="556"/>
                      <a:pt x="285" y="558"/>
                    </a:cubicBezTo>
                    <a:cubicBezTo>
                      <a:pt x="283" y="559"/>
                      <a:pt x="281" y="559"/>
                      <a:pt x="279" y="559"/>
                    </a:cubicBezTo>
                    <a:cubicBezTo>
                      <a:pt x="278" y="559"/>
                      <a:pt x="277" y="558"/>
                      <a:pt x="276" y="557"/>
                    </a:cubicBezTo>
                    <a:cubicBezTo>
                      <a:pt x="275" y="556"/>
                      <a:pt x="275" y="554"/>
                      <a:pt x="274" y="553"/>
                    </a:cubicBezTo>
                    <a:cubicBezTo>
                      <a:pt x="271" y="549"/>
                      <a:pt x="268" y="545"/>
                      <a:pt x="264" y="543"/>
                    </a:cubicBezTo>
                    <a:cubicBezTo>
                      <a:pt x="260" y="541"/>
                      <a:pt x="256" y="541"/>
                      <a:pt x="253" y="539"/>
                    </a:cubicBezTo>
                    <a:cubicBezTo>
                      <a:pt x="251" y="537"/>
                      <a:pt x="250" y="534"/>
                      <a:pt x="247" y="532"/>
                    </a:cubicBezTo>
                    <a:cubicBezTo>
                      <a:pt x="247" y="532"/>
                      <a:pt x="247" y="533"/>
                      <a:pt x="246" y="534"/>
                    </a:cubicBezTo>
                    <a:cubicBezTo>
                      <a:pt x="245" y="534"/>
                      <a:pt x="244" y="536"/>
                      <a:pt x="243" y="536"/>
                    </a:cubicBezTo>
                    <a:cubicBezTo>
                      <a:pt x="239" y="531"/>
                      <a:pt x="239" y="523"/>
                      <a:pt x="234" y="520"/>
                    </a:cubicBezTo>
                    <a:cubicBezTo>
                      <a:pt x="232" y="518"/>
                      <a:pt x="227" y="522"/>
                      <a:pt x="224" y="523"/>
                    </a:cubicBezTo>
                    <a:cubicBezTo>
                      <a:pt x="228" y="518"/>
                      <a:pt x="232" y="514"/>
                      <a:pt x="235" y="509"/>
                    </a:cubicBezTo>
                    <a:cubicBezTo>
                      <a:pt x="238" y="504"/>
                      <a:pt x="239" y="498"/>
                      <a:pt x="242" y="494"/>
                    </a:cubicBezTo>
                    <a:cubicBezTo>
                      <a:pt x="244" y="491"/>
                      <a:pt x="248" y="491"/>
                      <a:pt x="250" y="489"/>
                    </a:cubicBezTo>
                    <a:cubicBezTo>
                      <a:pt x="252" y="487"/>
                      <a:pt x="253" y="484"/>
                      <a:pt x="255" y="482"/>
                    </a:cubicBezTo>
                    <a:cubicBezTo>
                      <a:pt x="259" y="479"/>
                      <a:pt x="265" y="479"/>
                      <a:pt x="267" y="476"/>
                    </a:cubicBezTo>
                    <a:cubicBezTo>
                      <a:pt x="269" y="473"/>
                      <a:pt x="267" y="470"/>
                      <a:pt x="267" y="467"/>
                    </a:cubicBezTo>
                    <a:cubicBezTo>
                      <a:pt x="267" y="464"/>
                      <a:pt x="269" y="462"/>
                      <a:pt x="268" y="460"/>
                    </a:cubicBezTo>
                    <a:cubicBezTo>
                      <a:pt x="268" y="458"/>
                      <a:pt x="265" y="455"/>
                      <a:pt x="264" y="453"/>
                    </a:cubicBezTo>
                    <a:cubicBezTo>
                      <a:pt x="263" y="452"/>
                      <a:pt x="262" y="451"/>
                      <a:pt x="261" y="451"/>
                    </a:cubicBezTo>
                    <a:cubicBezTo>
                      <a:pt x="259" y="451"/>
                      <a:pt x="257" y="451"/>
                      <a:pt x="256" y="451"/>
                    </a:cubicBezTo>
                    <a:cubicBezTo>
                      <a:pt x="256" y="449"/>
                      <a:pt x="256" y="447"/>
                      <a:pt x="256" y="445"/>
                    </a:cubicBezTo>
                    <a:cubicBezTo>
                      <a:pt x="257" y="443"/>
                      <a:pt x="258" y="440"/>
                      <a:pt x="259" y="437"/>
                    </a:cubicBezTo>
                    <a:cubicBezTo>
                      <a:pt x="259" y="434"/>
                      <a:pt x="261" y="430"/>
                      <a:pt x="261" y="426"/>
                    </a:cubicBezTo>
                    <a:cubicBezTo>
                      <a:pt x="260" y="424"/>
                      <a:pt x="257" y="423"/>
                      <a:pt x="255" y="423"/>
                    </a:cubicBezTo>
                    <a:cubicBezTo>
                      <a:pt x="251" y="422"/>
                      <a:pt x="247" y="427"/>
                      <a:pt x="244" y="425"/>
                    </a:cubicBezTo>
                    <a:cubicBezTo>
                      <a:pt x="241" y="424"/>
                      <a:pt x="239" y="420"/>
                      <a:pt x="239" y="417"/>
                    </a:cubicBezTo>
                    <a:cubicBezTo>
                      <a:pt x="238" y="413"/>
                      <a:pt x="242" y="408"/>
                      <a:pt x="241" y="403"/>
                    </a:cubicBezTo>
                    <a:cubicBezTo>
                      <a:pt x="240" y="401"/>
                      <a:pt x="236" y="400"/>
                      <a:pt x="233" y="399"/>
                    </a:cubicBezTo>
                    <a:cubicBezTo>
                      <a:pt x="229" y="398"/>
                      <a:pt x="225" y="399"/>
                      <a:pt x="222" y="398"/>
                    </a:cubicBezTo>
                    <a:cubicBezTo>
                      <a:pt x="219" y="398"/>
                      <a:pt x="216" y="399"/>
                      <a:pt x="213" y="398"/>
                    </a:cubicBezTo>
                    <a:cubicBezTo>
                      <a:pt x="212" y="398"/>
                      <a:pt x="213" y="396"/>
                      <a:pt x="213" y="395"/>
                    </a:cubicBezTo>
                    <a:cubicBezTo>
                      <a:pt x="213" y="390"/>
                      <a:pt x="214" y="386"/>
                      <a:pt x="213" y="381"/>
                    </a:cubicBezTo>
                    <a:cubicBezTo>
                      <a:pt x="212" y="378"/>
                      <a:pt x="208" y="378"/>
                      <a:pt x="207" y="375"/>
                    </a:cubicBezTo>
                    <a:cubicBezTo>
                      <a:pt x="206" y="372"/>
                      <a:pt x="207" y="369"/>
                      <a:pt x="207" y="366"/>
                    </a:cubicBezTo>
                    <a:cubicBezTo>
                      <a:pt x="208" y="362"/>
                      <a:pt x="210" y="357"/>
                      <a:pt x="211" y="353"/>
                    </a:cubicBezTo>
                    <a:cubicBezTo>
                      <a:pt x="212" y="348"/>
                      <a:pt x="212" y="344"/>
                      <a:pt x="212" y="339"/>
                    </a:cubicBezTo>
                    <a:cubicBezTo>
                      <a:pt x="211" y="335"/>
                      <a:pt x="211" y="331"/>
                      <a:pt x="208" y="328"/>
                    </a:cubicBezTo>
                    <a:cubicBezTo>
                      <a:pt x="207" y="326"/>
                      <a:pt x="202" y="327"/>
                      <a:pt x="201" y="325"/>
                    </a:cubicBezTo>
                    <a:cubicBezTo>
                      <a:pt x="200" y="322"/>
                      <a:pt x="203" y="320"/>
                      <a:pt x="203" y="317"/>
                    </a:cubicBezTo>
                    <a:cubicBezTo>
                      <a:pt x="204" y="316"/>
                      <a:pt x="203" y="315"/>
                      <a:pt x="203" y="314"/>
                    </a:cubicBezTo>
                    <a:cubicBezTo>
                      <a:pt x="203" y="313"/>
                      <a:pt x="202" y="314"/>
                      <a:pt x="202" y="314"/>
                    </a:cubicBezTo>
                    <a:cubicBezTo>
                      <a:pt x="194" y="314"/>
                      <a:pt x="186" y="314"/>
                      <a:pt x="179" y="314"/>
                    </a:cubicBezTo>
                    <a:cubicBezTo>
                      <a:pt x="178" y="314"/>
                      <a:pt x="179" y="313"/>
                      <a:pt x="179" y="312"/>
                    </a:cubicBezTo>
                    <a:cubicBezTo>
                      <a:pt x="177" y="307"/>
                      <a:pt x="174" y="303"/>
                      <a:pt x="174" y="298"/>
                    </a:cubicBezTo>
                    <a:cubicBezTo>
                      <a:pt x="174" y="296"/>
                      <a:pt x="177" y="297"/>
                      <a:pt x="177" y="296"/>
                    </a:cubicBezTo>
                    <a:cubicBezTo>
                      <a:pt x="178" y="294"/>
                      <a:pt x="178" y="292"/>
                      <a:pt x="177" y="290"/>
                    </a:cubicBezTo>
                    <a:cubicBezTo>
                      <a:pt x="177" y="288"/>
                      <a:pt x="175" y="286"/>
                      <a:pt x="174" y="284"/>
                    </a:cubicBezTo>
                    <a:cubicBezTo>
                      <a:pt x="174" y="281"/>
                      <a:pt x="176" y="277"/>
                      <a:pt x="174" y="275"/>
                    </a:cubicBezTo>
                    <a:cubicBezTo>
                      <a:pt x="173" y="274"/>
                      <a:pt x="169" y="273"/>
                      <a:pt x="166" y="273"/>
                    </a:cubicBezTo>
                    <a:cubicBezTo>
                      <a:pt x="162" y="272"/>
                      <a:pt x="159" y="273"/>
                      <a:pt x="155" y="272"/>
                    </a:cubicBezTo>
                    <a:cubicBezTo>
                      <a:pt x="153" y="271"/>
                      <a:pt x="153" y="267"/>
                      <a:pt x="151" y="266"/>
                    </a:cubicBezTo>
                    <a:cubicBezTo>
                      <a:pt x="149" y="266"/>
                      <a:pt x="148" y="267"/>
                      <a:pt x="146" y="266"/>
                    </a:cubicBezTo>
                    <a:cubicBezTo>
                      <a:pt x="144" y="265"/>
                      <a:pt x="144" y="261"/>
                      <a:pt x="142" y="260"/>
                    </a:cubicBezTo>
                    <a:cubicBezTo>
                      <a:pt x="139" y="259"/>
                      <a:pt x="137" y="260"/>
                      <a:pt x="134" y="260"/>
                    </a:cubicBezTo>
                    <a:cubicBezTo>
                      <a:pt x="131" y="259"/>
                      <a:pt x="126" y="260"/>
                      <a:pt x="123" y="258"/>
                    </a:cubicBezTo>
                    <a:cubicBezTo>
                      <a:pt x="120" y="254"/>
                      <a:pt x="116" y="249"/>
                      <a:pt x="113" y="245"/>
                    </a:cubicBezTo>
                    <a:cubicBezTo>
                      <a:pt x="112" y="243"/>
                      <a:pt x="112" y="241"/>
                      <a:pt x="111" y="239"/>
                    </a:cubicBezTo>
                    <a:cubicBezTo>
                      <a:pt x="110" y="236"/>
                      <a:pt x="111" y="233"/>
                      <a:pt x="108" y="229"/>
                    </a:cubicBezTo>
                    <a:cubicBezTo>
                      <a:pt x="108" y="226"/>
                      <a:pt x="112" y="220"/>
                      <a:pt x="109" y="218"/>
                    </a:cubicBezTo>
                    <a:cubicBezTo>
                      <a:pt x="105" y="219"/>
                      <a:pt x="100" y="217"/>
                      <a:pt x="95" y="219"/>
                    </a:cubicBezTo>
                    <a:cubicBezTo>
                      <a:pt x="92" y="220"/>
                      <a:pt x="91" y="224"/>
                      <a:pt x="88" y="225"/>
                    </a:cubicBezTo>
                    <a:cubicBezTo>
                      <a:pt x="86" y="226"/>
                      <a:pt x="83" y="226"/>
                      <a:pt x="82" y="227"/>
                    </a:cubicBezTo>
                    <a:cubicBezTo>
                      <a:pt x="79" y="228"/>
                      <a:pt x="78" y="231"/>
                      <a:pt x="76" y="232"/>
                    </a:cubicBezTo>
                    <a:cubicBezTo>
                      <a:pt x="73" y="234"/>
                      <a:pt x="71" y="235"/>
                      <a:pt x="68" y="235"/>
                    </a:cubicBezTo>
                    <a:cubicBezTo>
                      <a:pt x="66" y="236"/>
                      <a:pt x="64" y="235"/>
                      <a:pt x="63" y="235"/>
                    </a:cubicBezTo>
                    <a:cubicBezTo>
                      <a:pt x="61" y="235"/>
                      <a:pt x="59" y="234"/>
                      <a:pt x="58" y="234"/>
                    </a:cubicBezTo>
                    <a:cubicBezTo>
                      <a:pt x="57" y="234"/>
                      <a:pt x="55" y="235"/>
                      <a:pt x="54" y="235"/>
                    </a:cubicBezTo>
                    <a:cubicBezTo>
                      <a:pt x="51" y="235"/>
                      <a:pt x="47" y="238"/>
                      <a:pt x="46" y="235"/>
                    </a:cubicBezTo>
                    <a:cubicBezTo>
                      <a:pt x="43" y="229"/>
                      <a:pt x="45" y="221"/>
                      <a:pt x="44" y="214"/>
                    </a:cubicBezTo>
                    <a:cubicBezTo>
                      <a:pt x="44" y="214"/>
                      <a:pt x="43" y="214"/>
                      <a:pt x="42" y="214"/>
                    </a:cubicBezTo>
                    <a:cubicBezTo>
                      <a:pt x="39" y="217"/>
                      <a:pt x="38" y="221"/>
                      <a:pt x="34" y="223"/>
                    </a:cubicBezTo>
                    <a:cubicBezTo>
                      <a:pt x="32" y="224"/>
                      <a:pt x="28" y="224"/>
                      <a:pt x="25" y="223"/>
                    </a:cubicBezTo>
                    <a:cubicBezTo>
                      <a:pt x="23" y="221"/>
                      <a:pt x="24" y="217"/>
                      <a:pt x="22" y="215"/>
                    </a:cubicBezTo>
                    <a:cubicBezTo>
                      <a:pt x="20" y="213"/>
                      <a:pt x="15" y="215"/>
                      <a:pt x="14" y="213"/>
                    </a:cubicBezTo>
                    <a:cubicBezTo>
                      <a:pt x="12" y="211"/>
                      <a:pt x="16" y="208"/>
                      <a:pt x="15" y="206"/>
                    </a:cubicBezTo>
                    <a:cubicBezTo>
                      <a:pt x="12" y="203"/>
                      <a:pt x="5" y="203"/>
                      <a:pt x="3" y="199"/>
                    </a:cubicBezTo>
                    <a:cubicBezTo>
                      <a:pt x="1" y="197"/>
                      <a:pt x="2" y="193"/>
                      <a:pt x="2" y="190"/>
                    </a:cubicBezTo>
                    <a:cubicBezTo>
                      <a:pt x="2" y="188"/>
                      <a:pt x="2" y="185"/>
                      <a:pt x="2" y="182"/>
                    </a:cubicBezTo>
                    <a:cubicBezTo>
                      <a:pt x="2" y="180"/>
                      <a:pt x="0" y="177"/>
                      <a:pt x="2" y="175"/>
                    </a:cubicBezTo>
                    <a:cubicBezTo>
                      <a:pt x="4" y="172"/>
                      <a:pt x="10" y="172"/>
                      <a:pt x="12" y="168"/>
                    </a:cubicBezTo>
                    <a:cubicBezTo>
                      <a:pt x="13" y="167"/>
                      <a:pt x="9" y="166"/>
                      <a:pt x="10" y="164"/>
                    </a:cubicBezTo>
                    <a:cubicBezTo>
                      <a:pt x="10" y="161"/>
                      <a:pt x="14" y="160"/>
                      <a:pt x="15" y="157"/>
                    </a:cubicBezTo>
                    <a:cubicBezTo>
                      <a:pt x="16" y="154"/>
                      <a:pt x="14" y="152"/>
                      <a:pt x="15" y="150"/>
                    </a:cubicBezTo>
                    <a:cubicBezTo>
                      <a:pt x="17" y="146"/>
                      <a:pt x="21" y="144"/>
                      <a:pt x="24" y="142"/>
                    </a:cubicBezTo>
                    <a:cubicBezTo>
                      <a:pt x="26" y="142"/>
                      <a:pt x="28" y="143"/>
                      <a:pt x="29" y="142"/>
                    </a:cubicBezTo>
                    <a:cubicBezTo>
                      <a:pt x="33" y="142"/>
                      <a:pt x="36" y="140"/>
                      <a:pt x="39" y="139"/>
                    </a:cubicBezTo>
                    <a:cubicBezTo>
                      <a:pt x="41" y="139"/>
                      <a:pt x="44" y="137"/>
                      <a:pt x="46" y="137"/>
                    </a:cubicBezTo>
                    <a:cubicBezTo>
                      <a:pt x="48" y="137"/>
                      <a:pt x="49" y="138"/>
                      <a:pt x="51" y="138"/>
                    </a:cubicBezTo>
                    <a:cubicBezTo>
                      <a:pt x="53" y="125"/>
                      <a:pt x="55" y="110"/>
                      <a:pt x="57" y="97"/>
                    </a:cubicBezTo>
                    <a:cubicBezTo>
                      <a:pt x="58" y="94"/>
                      <a:pt x="58" y="92"/>
                      <a:pt x="59" y="90"/>
                    </a:cubicBezTo>
                    <a:cubicBezTo>
                      <a:pt x="57" y="88"/>
                      <a:pt x="55" y="87"/>
                      <a:pt x="54" y="85"/>
                    </a:cubicBezTo>
                    <a:cubicBezTo>
                      <a:pt x="52" y="84"/>
                      <a:pt x="50" y="83"/>
                      <a:pt x="49" y="82"/>
                    </a:cubicBezTo>
                    <a:cubicBezTo>
                      <a:pt x="49" y="77"/>
                      <a:pt x="49" y="72"/>
                      <a:pt x="49" y="67"/>
                    </a:cubicBezTo>
                    <a:cubicBezTo>
                      <a:pt x="50" y="66"/>
                      <a:pt x="51" y="66"/>
                      <a:pt x="52" y="65"/>
                    </a:cubicBezTo>
                    <a:cubicBezTo>
                      <a:pt x="55" y="65"/>
                      <a:pt x="57" y="66"/>
                      <a:pt x="59" y="65"/>
                    </a:cubicBezTo>
                    <a:cubicBezTo>
                      <a:pt x="60" y="65"/>
                      <a:pt x="59" y="64"/>
                      <a:pt x="59" y="63"/>
                    </a:cubicBezTo>
                    <a:cubicBezTo>
                      <a:pt x="58" y="61"/>
                      <a:pt x="58" y="60"/>
                      <a:pt x="57" y="59"/>
                    </a:cubicBezTo>
                    <a:cubicBezTo>
                      <a:pt x="56" y="58"/>
                      <a:pt x="55" y="59"/>
                      <a:pt x="54" y="59"/>
                    </a:cubicBezTo>
                    <a:cubicBezTo>
                      <a:pt x="53" y="56"/>
                      <a:pt x="53" y="54"/>
                      <a:pt x="53" y="51"/>
                    </a:cubicBezTo>
                    <a:cubicBezTo>
                      <a:pt x="59" y="51"/>
                      <a:pt x="65" y="50"/>
                      <a:pt x="71" y="50"/>
                    </a:cubicBezTo>
                    <a:cubicBezTo>
                      <a:pt x="71" y="49"/>
                      <a:pt x="71" y="48"/>
                      <a:pt x="72" y="48"/>
                    </a:cubicBezTo>
                    <a:cubicBezTo>
                      <a:pt x="73" y="48"/>
                      <a:pt x="74" y="49"/>
                      <a:pt x="76" y="50"/>
                    </a:cubicBezTo>
                    <a:cubicBezTo>
                      <a:pt x="77" y="48"/>
                      <a:pt x="77" y="45"/>
                      <a:pt x="79" y="45"/>
                    </a:cubicBezTo>
                    <a:cubicBezTo>
                      <a:pt x="80" y="44"/>
                      <a:pt x="80" y="47"/>
                      <a:pt x="81" y="48"/>
                    </a:cubicBezTo>
                    <a:cubicBezTo>
                      <a:pt x="83" y="52"/>
                      <a:pt x="84" y="56"/>
                      <a:pt x="86" y="60"/>
                    </a:cubicBezTo>
                    <a:cubicBezTo>
                      <a:pt x="87" y="59"/>
                      <a:pt x="87" y="58"/>
                      <a:pt x="88" y="57"/>
                    </a:cubicBezTo>
                    <a:cubicBezTo>
                      <a:pt x="91" y="60"/>
                      <a:pt x="93" y="64"/>
                      <a:pt x="96" y="65"/>
                    </a:cubicBezTo>
                    <a:cubicBezTo>
                      <a:pt x="98" y="67"/>
                      <a:pt x="101" y="66"/>
                      <a:pt x="104" y="65"/>
                    </a:cubicBezTo>
                    <a:cubicBezTo>
                      <a:pt x="107" y="63"/>
                      <a:pt x="110" y="60"/>
                      <a:pt x="113" y="58"/>
                    </a:cubicBezTo>
                    <a:cubicBezTo>
                      <a:pt x="114" y="57"/>
                      <a:pt x="115" y="57"/>
                      <a:pt x="116" y="56"/>
                    </a:cubicBezTo>
                    <a:cubicBezTo>
                      <a:pt x="117" y="56"/>
                      <a:pt x="118" y="54"/>
                      <a:pt x="119" y="54"/>
                    </a:cubicBezTo>
                    <a:cubicBezTo>
                      <a:pt x="120" y="54"/>
                      <a:pt x="120" y="56"/>
                      <a:pt x="121" y="56"/>
                    </a:cubicBezTo>
                    <a:cubicBezTo>
                      <a:pt x="122" y="56"/>
                      <a:pt x="122" y="55"/>
                      <a:pt x="122" y="54"/>
                    </a:cubicBezTo>
                    <a:cubicBezTo>
                      <a:pt x="123" y="52"/>
                      <a:pt x="121" y="50"/>
                      <a:pt x="122" y="48"/>
                    </a:cubicBezTo>
                    <a:cubicBezTo>
                      <a:pt x="123" y="47"/>
                      <a:pt x="126" y="48"/>
                      <a:pt x="128" y="47"/>
                    </a:cubicBezTo>
                    <a:cubicBezTo>
                      <a:pt x="128" y="46"/>
                      <a:pt x="127" y="45"/>
                      <a:pt x="128" y="45"/>
                    </a:cubicBezTo>
                    <a:cubicBezTo>
                      <a:pt x="129" y="43"/>
                      <a:pt x="132" y="43"/>
                      <a:pt x="133" y="42"/>
                    </a:cubicBezTo>
                    <a:cubicBezTo>
                      <a:pt x="134" y="41"/>
                      <a:pt x="134" y="40"/>
                      <a:pt x="133" y="40"/>
                    </a:cubicBezTo>
                    <a:cubicBezTo>
                      <a:pt x="130" y="39"/>
                      <a:pt x="127" y="40"/>
                      <a:pt x="124" y="40"/>
                    </a:cubicBezTo>
                    <a:cubicBezTo>
                      <a:pt x="123" y="40"/>
                      <a:pt x="122" y="39"/>
                      <a:pt x="122" y="38"/>
                    </a:cubicBezTo>
                    <a:cubicBezTo>
                      <a:pt x="121" y="37"/>
                      <a:pt x="122" y="35"/>
                      <a:pt x="122" y="34"/>
                    </a:cubicBezTo>
                    <a:cubicBezTo>
                      <a:pt x="121" y="34"/>
                      <a:pt x="120" y="33"/>
                      <a:pt x="120" y="32"/>
                    </a:cubicBezTo>
                    <a:cubicBezTo>
                      <a:pt x="121" y="30"/>
                      <a:pt x="123" y="29"/>
                      <a:pt x="123" y="27"/>
                    </a:cubicBezTo>
                    <a:cubicBezTo>
                      <a:pt x="124" y="25"/>
                      <a:pt x="124" y="23"/>
                      <a:pt x="123" y="21"/>
                    </a:cubicBezTo>
                    <a:cubicBezTo>
                      <a:pt x="122" y="19"/>
                      <a:pt x="119" y="20"/>
                      <a:pt x="118" y="18"/>
                    </a:cubicBezTo>
                    <a:cubicBezTo>
                      <a:pt x="118" y="17"/>
                      <a:pt x="120" y="17"/>
                      <a:pt x="122" y="17"/>
                    </a:cubicBezTo>
                    <a:cubicBezTo>
                      <a:pt x="125" y="17"/>
                      <a:pt x="127" y="20"/>
                      <a:pt x="130" y="20"/>
                    </a:cubicBezTo>
                    <a:cubicBezTo>
                      <a:pt x="132" y="21"/>
                      <a:pt x="133" y="20"/>
                      <a:pt x="134" y="20"/>
                    </a:cubicBezTo>
                    <a:cubicBezTo>
                      <a:pt x="137" y="21"/>
                      <a:pt x="139" y="22"/>
                      <a:pt x="141" y="22"/>
                    </a:cubicBezTo>
                    <a:cubicBezTo>
                      <a:pt x="142" y="21"/>
                      <a:pt x="141" y="19"/>
                      <a:pt x="143" y="18"/>
                    </a:cubicBezTo>
                    <a:cubicBezTo>
                      <a:pt x="147" y="17"/>
                      <a:pt x="152" y="18"/>
                      <a:pt x="156" y="17"/>
                    </a:cubicBezTo>
                    <a:cubicBezTo>
                      <a:pt x="158" y="16"/>
                      <a:pt x="158" y="14"/>
                      <a:pt x="160" y="13"/>
                    </a:cubicBezTo>
                    <a:cubicBezTo>
                      <a:pt x="162" y="12"/>
                      <a:pt x="164" y="13"/>
                      <a:pt x="165" y="12"/>
                    </a:cubicBezTo>
                    <a:cubicBezTo>
                      <a:pt x="166" y="11"/>
                      <a:pt x="167" y="9"/>
                      <a:pt x="167" y="7"/>
                    </a:cubicBezTo>
                    <a:cubicBezTo>
                      <a:pt x="168" y="5"/>
                      <a:pt x="167" y="2"/>
                      <a:pt x="167" y="1"/>
                    </a:cubicBezTo>
                    <a:cubicBezTo>
                      <a:pt x="170" y="1"/>
                      <a:pt x="172" y="0"/>
                      <a:pt x="174" y="1"/>
                    </a:cubicBezTo>
                    <a:cubicBezTo>
                      <a:pt x="176" y="1"/>
                      <a:pt x="175" y="4"/>
                      <a:pt x="175" y="5"/>
                    </a:cubicBezTo>
                    <a:cubicBezTo>
                      <a:pt x="175" y="6"/>
                      <a:pt x="173" y="7"/>
                      <a:pt x="173" y="8"/>
                    </a:cubicBezTo>
                    <a:cubicBezTo>
                      <a:pt x="173" y="9"/>
                      <a:pt x="173" y="11"/>
                      <a:pt x="174" y="11"/>
                    </a:cubicBezTo>
                    <a:cubicBezTo>
                      <a:pt x="176" y="12"/>
                      <a:pt x="178" y="10"/>
                      <a:pt x="180" y="11"/>
                    </a:cubicBezTo>
                    <a:cubicBezTo>
                      <a:pt x="181" y="12"/>
                      <a:pt x="179" y="15"/>
                      <a:pt x="180" y="17"/>
                    </a:cubicBezTo>
                    <a:cubicBezTo>
                      <a:pt x="181" y="18"/>
                      <a:pt x="184" y="17"/>
                      <a:pt x="184" y="19"/>
                    </a:cubicBezTo>
                    <a:cubicBezTo>
                      <a:pt x="182" y="21"/>
                      <a:pt x="177" y="21"/>
                      <a:pt x="176" y="24"/>
                    </a:cubicBezTo>
                    <a:cubicBezTo>
                      <a:pt x="176" y="28"/>
                      <a:pt x="176" y="34"/>
                      <a:pt x="176" y="38"/>
                    </a:cubicBezTo>
                    <a:cubicBezTo>
                      <a:pt x="176" y="40"/>
                      <a:pt x="179" y="40"/>
                      <a:pt x="179" y="41"/>
                    </a:cubicBezTo>
                    <a:cubicBezTo>
                      <a:pt x="180" y="42"/>
                      <a:pt x="179" y="45"/>
                      <a:pt x="179" y="46"/>
                    </a:cubicBezTo>
                    <a:cubicBezTo>
                      <a:pt x="179" y="48"/>
                      <a:pt x="180" y="49"/>
                      <a:pt x="181" y="49"/>
                    </a:cubicBezTo>
                    <a:cubicBezTo>
                      <a:pt x="182" y="51"/>
                      <a:pt x="185" y="51"/>
                      <a:pt x="187" y="52"/>
                    </a:cubicBezTo>
                    <a:cubicBezTo>
                      <a:pt x="188" y="53"/>
                      <a:pt x="186" y="55"/>
                      <a:pt x="187" y="56"/>
                    </a:cubicBezTo>
                    <a:cubicBezTo>
                      <a:pt x="188" y="57"/>
                      <a:pt x="189" y="59"/>
                      <a:pt x="191" y="59"/>
                    </a:cubicBezTo>
                    <a:cubicBezTo>
                      <a:pt x="192" y="60"/>
                      <a:pt x="194" y="61"/>
                      <a:pt x="195" y="60"/>
                    </a:cubicBezTo>
                    <a:cubicBezTo>
                      <a:pt x="196" y="59"/>
                      <a:pt x="194" y="57"/>
                      <a:pt x="194" y="56"/>
                    </a:cubicBezTo>
                    <a:cubicBezTo>
                      <a:pt x="195" y="54"/>
                      <a:pt x="197" y="53"/>
                      <a:pt x="199" y="52"/>
                    </a:cubicBezTo>
                    <a:cubicBezTo>
                      <a:pt x="200" y="52"/>
                      <a:pt x="201" y="54"/>
                      <a:pt x="202" y="54"/>
                    </a:cubicBezTo>
                    <a:cubicBezTo>
                      <a:pt x="203" y="53"/>
                      <a:pt x="202" y="50"/>
                      <a:pt x="204" y="49"/>
                    </a:cubicBezTo>
                    <a:cubicBezTo>
                      <a:pt x="205" y="49"/>
                      <a:pt x="206" y="50"/>
                      <a:pt x="208" y="49"/>
                    </a:cubicBezTo>
                    <a:cubicBezTo>
                      <a:pt x="209" y="49"/>
                      <a:pt x="209" y="47"/>
                      <a:pt x="210" y="47"/>
                    </a:cubicBezTo>
                    <a:cubicBezTo>
                      <a:pt x="212" y="47"/>
                      <a:pt x="213" y="48"/>
                      <a:pt x="214" y="48"/>
                    </a:cubicBezTo>
                    <a:cubicBezTo>
                      <a:pt x="216" y="49"/>
                      <a:pt x="218" y="48"/>
                      <a:pt x="220" y="48"/>
                    </a:cubicBezTo>
                    <a:cubicBezTo>
                      <a:pt x="221" y="48"/>
                      <a:pt x="224" y="48"/>
                      <a:pt x="225" y="48"/>
                    </a:cubicBezTo>
                    <a:cubicBezTo>
                      <a:pt x="227" y="48"/>
                      <a:pt x="229" y="47"/>
                      <a:pt x="229" y="46"/>
                    </a:cubicBezTo>
                    <a:cubicBezTo>
                      <a:pt x="229" y="44"/>
                      <a:pt x="225" y="45"/>
                      <a:pt x="225" y="43"/>
                    </a:cubicBezTo>
                    <a:cubicBezTo>
                      <a:pt x="225" y="41"/>
                      <a:pt x="227" y="39"/>
                      <a:pt x="229" y="38"/>
                    </a:cubicBezTo>
                    <a:cubicBezTo>
                      <a:pt x="231" y="38"/>
                      <a:pt x="232" y="40"/>
                      <a:pt x="234" y="40"/>
                    </a:cubicBezTo>
                    <a:cubicBezTo>
                      <a:pt x="235" y="40"/>
                      <a:pt x="237" y="39"/>
                      <a:pt x="238" y="39"/>
                    </a:cubicBezTo>
                    <a:cubicBezTo>
                      <a:pt x="239" y="39"/>
                      <a:pt x="240" y="37"/>
                      <a:pt x="240" y="38"/>
                    </a:cubicBezTo>
                    <a:cubicBezTo>
                      <a:pt x="242" y="38"/>
                      <a:pt x="242" y="40"/>
                      <a:pt x="242" y="41"/>
                    </a:cubicBezTo>
                    <a:cubicBezTo>
                      <a:pt x="244" y="43"/>
                      <a:pt x="245" y="44"/>
                      <a:pt x="247" y="45"/>
                    </a:cubicBezTo>
                    <a:cubicBezTo>
                      <a:pt x="249" y="46"/>
                      <a:pt x="251" y="46"/>
                      <a:pt x="252" y="45"/>
                    </a:cubicBezTo>
                    <a:cubicBezTo>
                      <a:pt x="253" y="45"/>
                      <a:pt x="254" y="43"/>
                      <a:pt x="255" y="43"/>
                    </a:cubicBezTo>
                    <a:cubicBezTo>
                      <a:pt x="257" y="42"/>
                      <a:pt x="258" y="42"/>
                      <a:pt x="259" y="43"/>
                    </a:cubicBezTo>
                    <a:cubicBezTo>
                      <a:pt x="260" y="43"/>
                      <a:pt x="260" y="45"/>
                      <a:pt x="261" y="45"/>
                    </a:cubicBezTo>
                    <a:cubicBezTo>
                      <a:pt x="262" y="46"/>
                      <a:pt x="265" y="46"/>
                      <a:pt x="267" y="45"/>
                    </a:cubicBezTo>
                    <a:cubicBezTo>
                      <a:pt x="269" y="44"/>
                      <a:pt x="270" y="41"/>
                      <a:pt x="270" y="39"/>
                    </a:cubicBezTo>
                    <a:cubicBezTo>
                      <a:pt x="271" y="36"/>
                      <a:pt x="271" y="33"/>
                      <a:pt x="272" y="29"/>
                    </a:cubicBezTo>
                    <a:cubicBezTo>
                      <a:pt x="273" y="27"/>
                      <a:pt x="275" y="24"/>
                      <a:pt x="277" y="22"/>
                    </a:cubicBezTo>
                    <a:cubicBezTo>
                      <a:pt x="279" y="20"/>
                      <a:pt x="281" y="19"/>
                      <a:pt x="284" y="17"/>
                    </a:cubicBezTo>
                    <a:cubicBezTo>
                      <a:pt x="285" y="16"/>
                      <a:pt x="284" y="15"/>
                      <a:pt x="285" y="15"/>
                    </a:cubicBezTo>
                    <a:cubicBezTo>
                      <a:pt x="287" y="15"/>
                      <a:pt x="288" y="17"/>
                      <a:pt x="288" y="18"/>
                    </a:cubicBezTo>
                    <a:cubicBezTo>
                      <a:pt x="289" y="21"/>
                      <a:pt x="287" y="24"/>
                      <a:pt x="288" y="27"/>
                    </a:cubicBezTo>
                    <a:cubicBezTo>
                      <a:pt x="289" y="29"/>
                      <a:pt x="290" y="30"/>
                      <a:pt x="291" y="32"/>
                    </a:cubicBezTo>
                    <a:cubicBezTo>
                      <a:pt x="293" y="36"/>
                      <a:pt x="294" y="41"/>
                      <a:pt x="295" y="45"/>
                    </a:cubicBezTo>
                    <a:cubicBezTo>
                      <a:pt x="296" y="47"/>
                      <a:pt x="295" y="49"/>
                      <a:pt x="296" y="51"/>
                    </a:cubicBezTo>
                    <a:cubicBezTo>
                      <a:pt x="297" y="52"/>
                      <a:pt x="300" y="50"/>
                      <a:pt x="301" y="51"/>
                    </a:cubicBezTo>
                    <a:cubicBezTo>
                      <a:pt x="302" y="52"/>
                      <a:pt x="297" y="53"/>
                      <a:pt x="298" y="54"/>
                    </a:cubicBezTo>
                    <a:cubicBezTo>
                      <a:pt x="299" y="55"/>
                      <a:pt x="302" y="54"/>
                      <a:pt x="303" y="56"/>
                    </a:cubicBezTo>
                    <a:cubicBezTo>
                      <a:pt x="303" y="57"/>
                      <a:pt x="299" y="55"/>
                      <a:pt x="299" y="56"/>
                    </a:cubicBezTo>
                    <a:cubicBezTo>
                      <a:pt x="299" y="58"/>
                      <a:pt x="302" y="58"/>
                      <a:pt x="302" y="59"/>
                    </a:cubicBezTo>
                    <a:cubicBezTo>
                      <a:pt x="302" y="61"/>
                      <a:pt x="300" y="62"/>
                      <a:pt x="299" y="64"/>
                    </a:cubicBezTo>
                    <a:cubicBezTo>
                      <a:pt x="297" y="66"/>
                      <a:pt x="296" y="68"/>
                      <a:pt x="294" y="70"/>
                    </a:cubicBezTo>
                    <a:cubicBezTo>
                      <a:pt x="293" y="72"/>
                      <a:pt x="291" y="73"/>
                      <a:pt x="290" y="74"/>
                    </a:cubicBezTo>
                    <a:cubicBezTo>
                      <a:pt x="288" y="76"/>
                      <a:pt x="287" y="78"/>
                      <a:pt x="285" y="80"/>
                    </a:cubicBezTo>
                    <a:cubicBezTo>
                      <a:pt x="284" y="83"/>
                      <a:pt x="283" y="87"/>
                      <a:pt x="281" y="90"/>
                    </a:cubicBezTo>
                    <a:cubicBezTo>
                      <a:pt x="279" y="92"/>
                      <a:pt x="278" y="94"/>
                      <a:pt x="275" y="95"/>
                    </a:cubicBezTo>
                    <a:cubicBezTo>
                      <a:pt x="272" y="97"/>
                      <a:pt x="268" y="98"/>
                      <a:pt x="264" y="99"/>
                    </a:cubicBezTo>
                    <a:cubicBezTo>
                      <a:pt x="262" y="100"/>
                      <a:pt x="260" y="101"/>
                      <a:pt x="258" y="101"/>
                    </a:cubicBezTo>
                    <a:cubicBezTo>
                      <a:pt x="260" y="102"/>
                      <a:pt x="263" y="103"/>
                      <a:pt x="265" y="103"/>
                    </a:cubicBezTo>
                    <a:cubicBezTo>
                      <a:pt x="268" y="102"/>
                      <a:pt x="270" y="100"/>
                      <a:pt x="273" y="99"/>
                    </a:cubicBezTo>
                    <a:cubicBezTo>
                      <a:pt x="273" y="98"/>
                      <a:pt x="275" y="98"/>
                      <a:pt x="275" y="99"/>
                    </a:cubicBezTo>
                    <a:cubicBezTo>
                      <a:pt x="275" y="102"/>
                      <a:pt x="273" y="105"/>
                      <a:pt x="274" y="108"/>
                    </a:cubicBezTo>
                    <a:cubicBezTo>
                      <a:pt x="274" y="111"/>
                      <a:pt x="277" y="112"/>
                      <a:pt x="279" y="115"/>
                    </a:cubicBezTo>
                    <a:cubicBezTo>
                      <a:pt x="278" y="113"/>
                      <a:pt x="277" y="111"/>
                      <a:pt x="277" y="109"/>
                    </a:cubicBezTo>
                    <a:cubicBezTo>
                      <a:pt x="276" y="106"/>
                      <a:pt x="276" y="103"/>
                      <a:pt x="277" y="100"/>
                    </a:cubicBezTo>
                    <a:cubicBezTo>
                      <a:pt x="278" y="99"/>
                      <a:pt x="281" y="99"/>
                      <a:pt x="282" y="98"/>
                    </a:cubicBezTo>
                    <a:cubicBezTo>
                      <a:pt x="284" y="96"/>
                      <a:pt x="286" y="94"/>
                      <a:pt x="288" y="92"/>
                    </a:cubicBezTo>
                    <a:cubicBezTo>
                      <a:pt x="289" y="90"/>
                      <a:pt x="289" y="87"/>
                      <a:pt x="291" y="85"/>
                    </a:cubicBezTo>
                    <a:cubicBezTo>
                      <a:pt x="292" y="84"/>
                      <a:pt x="295" y="86"/>
                      <a:pt x="296" y="85"/>
                    </a:cubicBezTo>
                    <a:cubicBezTo>
                      <a:pt x="296" y="84"/>
                      <a:pt x="295" y="83"/>
                      <a:pt x="295" y="82"/>
                    </a:cubicBezTo>
                    <a:cubicBezTo>
                      <a:pt x="295" y="80"/>
                      <a:pt x="296" y="79"/>
                      <a:pt x="297" y="78"/>
                    </a:cubicBezTo>
                    <a:cubicBezTo>
                      <a:pt x="299" y="78"/>
                      <a:pt x="301" y="78"/>
                      <a:pt x="302" y="78"/>
                    </a:cubicBezTo>
                    <a:cubicBezTo>
                      <a:pt x="304" y="79"/>
                      <a:pt x="304" y="81"/>
                      <a:pt x="306" y="81"/>
                    </a:cubicBezTo>
                    <a:cubicBezTo>
                      <a:pt x="310" y="81"/>
                      <a:pt x="314" y="79"/>
                      <a:pt x="318" y="79"/>
                    </a:cubicBezTo>
                    <a:cubicBezTo>
                      <a:pt x="319" y="79"/>
                      <a:pt x="321" y="78"/>
                      <a:pt x="321" y="79"/>
                    </a:cubicBezTo>
                    <a:cubicBezTo>
                      <a:pt x="321" y="83"/>
                      <a:pt x="320" y="87"/>
                      <a:pt x="319" y="90"/>
                    </a:cubicBezTo>
                    <a:cubicBezTo>
                      <a:pt x="318" y="93"/>
                      <a:pt x="318" y="95"/>
                      <a:pt x="317" y="97"/>
                    </a:cubicBezTo>
                    <a:cubicBezTo>
                      <a:pt x="316" y="99"/>
                      <a:pt x="314" y="100"/>
                      <a:pt x="313" y="100"/>
                    </a:cubicBezTo>
                    <a:cubicBezTo>
                      <a:pt x="307" y="101"/>
                      <a:pt x="301" y="99"/>
                      <a:pt x="296" y="100"/>
                    </a:cubicBezTo>
                    <a:cubicBezTo>
                      <a:pt x="294" y="101"/>
                      <a:pt x="292" y="103"/>
                      <a:pt x="291" y="104"/>
                    </a:cubicBezTo>
                    <a:cubicBezTo>
                      <a:pt x="294" y="104"/>
                      <a:pt x="298" y="103"/>
                      <a:pt x="302" y="103"/>
                    </a:cubicBezTo>
                    <a:cubicBezTo>
                      <a:pt x="305" y="103"/>
                      <a:pt x="307" y="102"/>
                      <a:pt x="310" y="102"/>
                    </a:cubicBezTo>
                    <a:cubicBezTo>
                      <a:pt x="310" y="105"/>
                      <a:pt x="309" y="108"/>
                      <a:pt x="308" y="111"/>
                    </a:cubicBezTo>
                    <a:cubicBezTo>
                      <a:pt x="308" y="113"/>
                      <a:pt x="305" y="114"/>
                      <a:pt x="305" y="117"/>
                    </a:cubicBezTo>
                    <a:cubicBezTo>
                      <a:pt x="304" y="120"/>
                      <a:pt x="306" y="123"/>
                      <a:pt x="307" y="126"/>
                    </a:cubicBezTo>
                    <a:cubicBezTo>
                      <a:pt x="307" y="123"/>
                      <a:pt x="307" y="121"/>
                      <a:pt x="308" y="118"/>
                    </a:cubicBezTo>
                    <a:cubicBezTo>
                      <a:pt x="308" y="117"/>
                      <a:pt x="309" y="115"/>
                      <a:pt x="309" y="114"/>
                    </a:cubicBezTo>
                    <a:cubicBezTo>
                      <a:pt x="311" y="110"/>
                      <a:pt x="312" y="106"/>
                      <a:pt x="314" y="102"/>
                    </a:cubicBezTo>
                    <a:cubicBezTo>
                      <a:pt x="315" y="100"/>
                      <a:pt x="318" y="100"/>
                      <a:pt x="320" y="98"/>
                    </a:cubicBezTo>
                    <a:cubicBezTo>
                      <a:pt x="321" y="97"/>
                      <a:pt x="323" y="95"/>
                      <a:pt x="324" y="93"/>
                    </a:cubicBezTo>
                    <a:cubicBezTo>
                      <a:pt x="325" y="90"/>
                      <a:pt x="324" y="87"/>
                      <a:pt x="326" y="85"/>
                    </a:cubicBezTo>
                    <a:cubicBezTo>
                      <a:pt x="328" y="83"/>
                      <a:pt x="330" y="85"/>
                      <a:pt x="332" y="85"/>
                    </a:cubicBezTo>
                    <a:cubicBezTo>
                      <a:pt x="335" y="85"/>
                      <a:pt x="338" y="84"/>
                      <a:pt x="340" y="85"/>
                    </a:cubicBezTo>
                    <a:cubicBezTo>
                      <a:pt x="343" y="86"/>
                      <a:pt x="345" y="89"/>
                      <a:pt x="347" y="90"/>
                    </a:cubicBezTo>
                    <a:cubicBezTo>
                      <a:pt x="352" y="92"/>
                      <a:pt x="357" y="92"/>
                      <a:pt x="361" y="94"/>
                    </a:cubicBezTo>
                    <a:cubicBezTo>
                      <a:pt x="362" y="94"/>
                      <a:pt x="360" y="97"/>
                      <a:pt x="361" y="97"/>
                    </a:cubicBezTo>
                    <a:cubicBezTo>
                      <a:pt x="362" y="98"/>
                      <a:pt x="363" y="95"/>
                      <a:pt x="364" y="95"/>
                    </a:cubicBezTo>
                    <a:cubicBezTo>
                      <a:pt x="365" y="95"/>
                      <a:pt x="366" y="96"/>
                      <a:pt x="367" y="97"/>
                    </a:cubicBezTo>
                    <a:cubicBezTo>
                      <a:pt x="369" y="98"/>
                      <a:pt x="370" y="99"/>
                      <a:pt x="371" y="100"/>
                    </a:cubicBezTo>
                    <a:cubicBezTo>
                      <a:pt x="372" y="102"/>
                      <a:pt x="373" y="105"/>
                      <a:pt x="373" y="107"/>
                    </a:cubicBezTo>
                    <a:cubicBezTo>
                      <a:pt x="373" y="109"/>
                      <a:pt x="371" y="112"/>
                      <a:pt x="372" y="114"/>
                    </a:cubicBezTo>
                    <a:cubicBezTo>
                      <a:pt x="372" y="115"/>
                      <a:pt x="375" y="116"/>
                      <a:pt x="376" y="115"/>
                    </a:cubicBezTo>
                    <a:cubicBezTo>
                      <a:pt x="379" y="114"/>
                      <a:pt x="381" y="111"/>
                      <a:pt x="384" y="110"/>
                    </a:cubicBezTo>
                    <a:cubicBezTo>
                      <a:pt x="386" y="109"/>
                      <a:pt x="389" y="110"/>
                      <a:pt x="391" y="110"/>
                    </a:cubicBezTo>
                    <a:cubicBezTo>
                      <a:pt x="392" y="110"/>
                      <a:pt x="394" y="111"/>
                      <a:pt x="396" y="111"/>
                    </a:cubicBezTo>
                    <a:cubicBezTo>
                      <a:pt x="400" y="112"/>
                      <a:pt x="405" y="113"/>
                      <a:pt x="410" y="114"/>
                    </a:cubicBezTo>
                    <a:cubicBezTo>
                      <a:pt x="414" y="114"/>
                      <a:pt x="419" y="113"/>
                      <a:pt x="423" y="114"/>
                    </a:cubicBezTo>
                    <a:cubicBezTo>
                      <a:pt x="427" y="114"/>
                      <a:pt x="431" y="115"/>
                      <a:pt x="435" y="117"/>
                    </a:cubicBezTo>
                    <a:cubicBezTo>
                      <a:pt x="440" y="120"/>
                      <a:pt x="444" y="124"/>
                      <a:pt x="448" y="128"/>
                    </a:cubicBezTo>
                    <a:cubicBezTo>
                      <a:pt x="451" y="130"/>
                      <a:pt x="451" y="134"/>
                      <a:pt x="453" y="137"/>
                    </a:cubicBezTo>
                    <a:cubicBezTo>
                      <a:pt x="455" y="138"/>
                      <a:pt x="457" y="137"/>
                      <a:pt x="459" y="138"/>
                    </a:cubicBezTo>
                    <a:cubicBezTo>
                      <a:pt x="460" y="139"/>
                      <a:pt x="460" y="141"/>
                      <a:pt x="462" y="143"/>
                    </a:cubicBezTo>
                    <a:cubicBezTo>
                      <a:pt x="463" y="144"/>
                      <a:pt x="465" y="144"/>
                      <a:pt x="466" y="145"/>
                    </a:cubicBezTo>
                    <a:cubicBezTo>
                      <a:pt x="468" y="146"/>
                      <a:pt x="470" y="148"/>
                      <a:pt x="472" y="148"/>
                    </a:cubicBezTo>
                    <a:cubicBezTo>
                      <a:pt x="476" y="149"/>
                      <a:pt x="481" y="146"/>
                      <a:pt x="485" y="147"/>
                    </a:cubicBezTo>
                    <a:cubicBezTo>
                      <a:pt x="488" y="149"/>
                      <a:pt x="489" y="153"/>
                      <a:pt x="490" y="156"/>
                    </a:cubicBezTo>
                    <a:cubicBezTo>
                      <a:pt x="491" y="158"/>
                      <a:pt x="490" y="160"/>
                      <a:pt x="490" y="162"/>
                    </a:cubicBezTo>
                    <a:cubicBezTo>
                      <a:pt x="491" y="167"/>
                      <a:pt x="494" y="172"/>
                      <a:pt x="494" y="177"/>
                    </a:cubicBezTo>
                    <a:cubicBezTo>
                      <a:pt x="495" y="181"/>
                      <a:pt x="495" y="185"/>
                      <a:pt x="494" y="188"/>
                    </a:cubicBezTo>
                    <a:cubicBezTo>
                      <a:pt x="494" y="192"/>
                      <a:pt x="494" y="196"/>
                      <a:pt x="492" y="200"/>
                    </a:cubicBezTo>
                    <a:cubicBezTo>
                      <a:pt x="490" y="204"/>
                      <a:pt x="485" y="207"/>
                      <a:pt x="483" y="212"/>
                    </a:cubicBezTo>
                    <a:cubicBezTo>
                      <a:pt x="481" y="216"/>
                      <a:pt x="481" y="221"/>
                      <a:pt x="478" y="224"/>
                    </a:cubicBezTo>
                    <a:cubicBezTo>
                      <a:pt x="476" y="228"/>
                      <a:pt x="470" y="230"/>
                      <a:pt x="467" y="234"/>
                    </a:cubicBezTo>
                    <a:cubicBezTo>
                      <a:pt x="464" y="238"/>
                      <a:pt x="463" y="243"/>
                      <a:pt x="461" y="247"/>
                    </a:cubicBezTo>
                    <a:cubicBezTo>
                      <a:pt x="459" y="251"/>
                      <a:pt x="458" y="256"/>
                      <a:pt x="454" y="260"/>
                    </a:cubicBezTo>
                    <a:cubicBezTo>
                      <a:pt x="453" y="261"/>
                      <a:pt x="449" y="258"/>
                      <a:pt x="448" y="260"/>
                    </a:cubicBezTo>
                    <a:cubicBezTo>
                      <a:pt x="446" y="263"/>
                      <a:pt x="447" y="267"/>
                      <a:pt x="446" y="271"/>
                    </a:cubicBezTo>
                    <a:cubicBezTo>
                      <a:pt x="445" y="273"/>
                      <a:pt x="443" y="275"/>
                      <a:pt x="443" y="277"/>
                    </a:cubicBezTo>
                    <a:cubicBezTo>
                      <a:pt x="443" y="278"/>
                      <a:pt x="446" y="279"/>
                      <a:pt x="446" y="281"/>
                    </a:cubicBezTo>
                    <a:cubicBezTo>
                      <a:pt x="447" y="284"/>
                      <a:pt x="445" y="287"/>
                      <a:pt x="445" y="291"/>
                    </a:cubicBezTo>
                    <a:cubicBezTo>
                      <a:pt x="445" y="296"/>
                      <a:pt x="448" y="300"/>
                      <a:pt x="447" y="305"/>
                    </a:cubicBezTo>
                    <a:cubicBezTo>
                      <a:pt x="447" y="313"/>
                      <a:pt x="443" y="320"/>
                      <a:pt x="443" y="328"/>
                    </a:cubicBezTo>
                    <a:cubicBezTo>
                      <a:pt x="442" y="330"/>
                      <a:pt x="445" y="332"/>
                      <a:pt x="444" y="334"/>
                    </a:cubicBezTo>
                    <a:cubicBezTo>
                      <a:pt x="444" y="336"/>
                      <a:pt x="441" y="337"/>
                      <a:pt x="441" y="339"/>
                    </a:cubicBezTo>
                    <a:cubicBezTo>
                      <a:pt x="440" y="344"/>
                      <a:pt x="441" y="350"/>
                      <a:pt x="440" y="356"/>
                    </a:cubicBezTo>
                    <a:cubicBezTo>
                      <a:pt x="439" y="359"/>
                      <a:pt x="436" y="362"/>
                      <a:pt x="435" y="365"/>
                    </a:cubicBezTo>
                    <a:cubicBezTo>
                      <a:pt x="433" y="368"/>
                      <a:pt x="431" y="371"/>
                      <a:pt x="430" y="375"/>
                    </a:cubicBezTo>
                    <a:cubicBezTo>
                      <a:pt x="428" y="378"/>
                      <a:pt x="426" y="381"/>
                      <a:pt x="424" y="385"/>
                    </a:cubicBezTo>
                    <a:cubicBezTo>
                      <a:pt x="423" y="387"/>
                      <a:pt x="422" y="389"/>
                      <a:pt x="422" y="391"/>
                    </a:cubicBezTo>
                    <a:cubicBezTo>
                      <a:pt x="422" y="394"/>
                      <a:pt x="424" y="397"/>
                      <a:pt x="422" y="399"/>
                    </a:cubicBezTo>
                    <a:cubicBezTo>
                      <a:pt x="420" y="402"/>
                      <a:pt x="415" y="403"/>
                      <a:pt x="412" y="406"/>
                    </a:cubicBezTo>
                    <a:cubicBezTo>
                      <a:pt x="410" y="407"/>
                      <a:pt x="411" y="411"/>
                      <a:pt x="409" y="412"/>
                    </a:cubicBezTo>
                    <a:cubicBezTo>
                      <a:pt x="407" y="413"/>
                      <a:pt x="404" y="413"/>
                      <a:pt x="401" y="412"/>
                    </a:cubicBezTo>
                    <a:cubicBezTo>
                      <a:pt x="400" y="412"/>
                      <a:pt x="399" y="409"/>
                      <a:pt x="397" y="409"/>
                    </a:cubicBezTo>
                    <a:cubicBezTo>
                      <a:pt x="396" y="409"/>
                      <a:pt x="397" y="412"/>
                      <a:pt x="396" y="412"/>
                    </a:cubicBezTo>
                    <a:cubicBezTo>
                      <a:pt x="394" y="414"/>
                      <a:pt x="391" y="415"/>
                      <a:pt x="388" y="415"/>
                    </a:cubicBezTo>
                    <a:cubicBezTo>
                      <a:pt x="386" y="415"/>
                      <a:pt x="384" y="412"/>
                      <a:pt x="382" y="412"/>
                    </a:cubicBezTo>
                    <a:cubicBezTo>
                      <a:pt x="380" y="412"/>
                      <a:pt x="379" y="413"/>
                      <a:pt x="378" y="414"/>
                    </a:cubicBezTo>
                    <a:cubicBezTo>
                      <a:pt x="375" y="416"/>
                      <a:pt x="374" y="419"/>
                      <a:pt x="372" y="421"/>
                    </a:cubicBezTo>
                    <a:cubicBezTo>
                      <a:pt x="371" y="422"/>
                      <a:pt x="369" y="424"/>
                      <a:pt x="367" y="425"/>
                    </a:cubicBezTo>
                    <a:cubicBezTo>
                      <a:pt x="364" y="426"/>
                      <a:pt x="360" y="425"/>
                      <a:pt x="358" y="426"/>
                    </a:cubicBezTo>
                    <a:cubicBezTo>
                      <a:pt x="352" y="429"/>
                      <a:pt x="348" y="435"/>
                      <a:pt x="343" y="439"/>
                    </a:cubicBezTo>
                    <a:cubicBezTo>
                      <a:pt x="341" y="441"/>
                      <a:pt x="339" y="443"/>
                      <a:pt x="338" y="445"/>
                    </a:cubicBezTo>
                    <a:cubicBezTo>
                      <a:pt x="335" y="448"/>
                      <a:pt x="332" y="451"/>
                      <a:pt x="331" y="455"/>
                    </a:cubicBezTo>
                    <a:cubicBezTo>
                      <a:pt x="330" y="457"/>
                      <a:pt x="331" y="460"/>
                      <a:pt x="331" y="463"/>
                    </a:cubicBezTo>
                    <a:cubicBezTo>
                      <a:pt x="331" y="464"/>
                      <a:pt x="329" y="465"/>
                      <a:pt x="329" y="466"/>
                    </a:cubicBezTo>
                    <a:cubicBezTo>
                      <a:pt x="330" y="469"/>
                      <a:pt x="333" y="472"/>
                      <a:pt x="334" y="476"/>
                    </a:cubicBezTo>
                    <a:cubicBezTo>
                      <a:pt x="334" y="482"/>
                      <a:pt x="334" y="488"/>
                      <a:pt x="332" y="494"/>
                    </a:cubicBezTo>
                    <a:cubicBezTo>
                      <a:pt x="332" y="495"/>
                      <a:pt x="329" y="494"/>
                      <a:pt x="329" y="495"/>
                    </a:cubicBezTo>
                    <a:cubicBezTo>
                      <a:pt x="329" y="497"/>
                      <a:pt x="332" y="498"/>
                      <a:pt x="331" y="499"/>
                    </a:cubicBezTo>
                    <a:cubicBezTo>
                      <a:pt x="329" y="502"/>
                      <a:pt x="323" y="504"/>
                      <a:pt x="321" y="507"/>
                    </a:cubicBezTo>
                    <a:cubicBezTo>
                      <a:pt x="317" y="513"/>
                      <a:pt x="315" y="521"/>
                      <a:pt x="312" y="528"/>
                    </a:cubicBezTo>
                    <a:cubicBezTo>
                      <a:pt x="311" y="532"/>
                      <a:pt x="310" y="537"/>
                      <a:pt x="307" y="541"/>
                    </a:cubicBezTo>
                    <a:cubicBezTo>
                      <a:pt x="304" y="545"/>
                      <a:pt x="300" y="548"/>
                      <a:pt x="296" y="551"/>
                    </a:cubicBezTo>
                    <a:cubicBezTo>
                      <a:pt x="295" y="552"/>
                      <a:pt x="293" y="550"/>
                      <a:pt x="293" y="549"/>
                    </a:cubicBezTo>
                    <a:cubicBezTo>
                      <a:pt x="294" y="547"/>
                      <a:pt x="296" y="548"/>
                      <a:pt x="298" y="547"/>
                    </a:cubicBezTo>
                    <a:cubicBezTo>
                      <a:pt x="300" y="545"/>
                      <a:pt x="302" y="544"/>
                      <a:pt x="303" y="541"/>
                    </a:cubicBezTo>
                    <a:cubicBezTo>
                      <a:pt x="304" y="540"/>
                      <a:pt x="302" y="538"/>
                      <a:pt x="303" y="537"/>
                    </a:cubicBezTo>
                    <a:cubicBezTo>
                      <a:pt x="304" y="536"/>
                      <a:pt x="306" y="537"/>
                      <a:pt x="306" y="536"/>
                    </a:cubicBezTo>
                    <a:cubicBezTo>
                      <a:pt x="308" y="533"/>
                      <a:pt x="310" y="529"/>
                      <a:pt x="310" y="525"/>
                    </a:cubicBezTo>
                    <a:cubicBezTo>
                      <a:pt x="309" y="523"/>
                      <a:pt x="307" y="527"/>
                      <a:pt x="305" y="526"/>
                    </a:cubicBezTo>
                    <a:cubicBezTo>
                      <a:pt x="303" y="525"/>
                      <a:pt x="303" y="521"/>
                      <a:pt x="301" y="520"/>
                    </a:cubicBezTo>
                    <a:cubicBezTo>
                      <a:pt x="299" y="520"/>
                      <a:pt x="299" y="523"/>
                      <a:pt x="300" y="525"/>
                    </a:cubicBezTo>
                    <a:cubicBezTo>
                      <a:pt x="300" y="526"/>
                      <a:pt x="303" y="527"/>
                      <a:pt x="303" y="528"/>
                    </a:cubicBezTo>
                    <a:cubicBezTo>
                      <a:pt x="302" y="533"/>
                      <a:pt x="297" y="536"/>
                      <a:pt x="295" y="540"/>
                    </a:cubicBezTo>
                    <a:cubicBezTo>
                      <a:pt x="294" y="543"/>
                      <a:pt x="292" y="546"/>
                      <a:pt x="291" y="549"/>
                    </a:cubicBezTo>
                    <a:cubicBezTo>
                      <a:pt x="291" y="550"/>
                      <a:pt x="294" y="551"/>
                      <a:pt x="293" y="553"/>
                    </a:cubicBezTo>
                    <a:cubicBezTo>
                      <a:pt x="293" y="556"/>
                      <a:pt x="290" y="559"/>
                      <a:pt x="289" y="562"/>
                    </a:cubicBezTo>
                    <a:cubicBezTo>
                      <a:pt x="287" y="565"/>
                      <a:pt x="287" y="568"/>
                      <a:pt x="285" y="571"/>
                    </a:cubicBezTo>
                    <a:cubicBezTo>
                      <a:pt x="284" y="573"/>
                      <a:pt x="282" y="576"/>
                      <a:pt x="281" y="57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12" name="Freeform 749"/>
              <p:cNvSpPr>
                <a:spLocks noChangeAspect="1"/>
              </p:cNvSpPr>
              <p:nvPr/>
            </p:nvSpPr>
            <p:spPr bwMode="auto">
              <a:xfrm>
                <a:off x="2733675" y="5186363"/>
                <a:ext cx="311150" cy="396875"/>
              </a:xfrm>
              <a:custGeom>
                <a:avLst/>
                <a:gdLst>
                  <a:gd name="T0" fmla="*/ 2147483646 w 154"/>
                  <a:gd name="T1" fmla="*/ 2147483646 h 197"/>
                  <a:gd name="T2" fmla="*/ 2147483646 w 154"/>
                  <a:gd name="T3" fmla="*/ 2147483646 h 197"/>
                  <a:gd name="T4" fmla="*/ 2147483646 w 154"/>
                  <a:gd name="T5" fmla="*/ 2147483646 h 197"/>
                  <a:gd name="T6" fmla="*/ 2147483646 w 154"/>
                  <a:gd name="T7" fmla="*/ 2147483646 h 197"/>
                  <a:gd name="T8" fmla="*/ 2147483646 w 154"/>
                  <a:gd name="T9" fmla="*/ 2147483646 h 197"/>
                  <a:gd name="T10" fmla="*/ 2147483646 w 154"/>
                  <a:gd name="T11" fmla="*/ 2147483646 h 197"/>
                  <a:gd name="T12" fmla="*/ 2147483646 w 154"/>
                  <a:gd name="T13" fmla="*/ 2147483646 h 197"/>
                  <a:gd name="T14" fmla="*/ 2147483646 w 154"/>
                  <a:gd name="T15" fmla="*/ 2147483646 h 197"/>
                  <a:gd name="T16" fmla="*/ 2147483646 w 154"/>
                  <a:gd name="T17" fmla="*/ 2147483646 h 197"/>
                  <a:gd name="T18" fmla="*/ 2147483646 w 154"/>
                  <a:gd name="T19" fmla="*/ 2147483646 h 197"/>
                  <a:gd name="T20" fmla="*/ 2147483646 w 154"/>
                  <a:gd name="T21" fmla="*/ 2147483646 h 197"/>
                  <a:gd name="T22" fmla="*/ 2147483646 w 154"/>
                  <a:gd name="T23" fmla="*/ 2147483646 h 197"/>
                  <a:gd name="T24" fmla="*/ 2147483646 w 154"/>
                  <a:gd name="T25" fmla="*/ 2147483646 h 197"/>
                  <a:gd name="T26" fmla="*/ 2147483646 w 154"/>
                  <a:gd name="T27" fmla="*/ 2147483646 h 197"/>
                  <a:gd name="T28" fmla="*/ 2147483646 w 154"/>
                  <a:gd name="T29" fmla="*/ 2147483646 h 197"/>
                  <a:gd name="T30" fmla="*/ 2147483646 w 154"/>
                  <a:gd name="T31" fmla="*/ 2147483646 h 197"/>
                  <a:gd name="T32" fmla="*/ 2147483646 w 154"/>
                  <a:gd name="T33" fmla="*/ 2147483646 h 197"/>
                  <a:gd name="T34" fmla="*/ 2147483646 w 154"/>
                  <a:gd name="T35" fmla="*/ 2147483646 h 197"/>
                  <a:gd name="T36" fmla="*/ 2147483646 w 154"/>
                  <a:gd name="T37" fmla="*/ 2147483646 h 197"/>
                  <a:gd name="T38" fmla="*/ 0 w 154"/>
                  <a:gd name="T39" fmla="*/ 2147483646 h 197"/>
                  <a:gd name="T40" fmla="*/ 2147483646 w 154"/>
                  <a:gd name="T41" fmla="*/ 2147483646 h 197"/>
                  <a:gd name="T42" fmla="*/ 2147483646 w 154"/>
                  <a:gd name="T43" fmla="*/ 2147483646 h 197"/>
                  <a:gd name="T44" fmla="*/ 2147483646 w 154"/>
                  <a:gd name="T45" fmla="*/ 2147483646 h 197"/>
                  <a:gd name="T46" fmla="*/ 2147483646 w 154"/>
                  <a:gd name="T47" fmla="*/ 2147483646 h 197"/>
                  <a:gd name="T48" fmla="*/ 2147483646 w 154"/>
                  <a:gd name="T49" fmla="*/ 2147483646 h 197"/>
                  <a:gd name="T50" fmla="*/ 2147483646 w 154"/>
                  <a:gd name="T51" fmla="*/ 2147483646 h 197"/>
                  <a:gd name="T52" fmla="*/ 2147483646 w 154"/>
                  <a:gd name="T53" fmla="*/ 2147483646 h 197"/>
                  <a:gd name="T54" fmla="*/ 2147483646 w 154"/>
                  <a:gd name="T55" fmla="*/ 2147483646 h 197"/>
                  <a:gd name="T56" fmla="*/ 2147483646 w 154"/>
                  <a:gd name="T57" fmla="*/ 2147483646 h 197"/>
                  <a:gd name="T58" fmla="*/ 2147483646 w 154"/>
                  <a:gd name="T59" fmla="*/ 2147483646 h 197"/>
                  <a:gd name="T60" fmla="*/ 2147483646 w 154"/>
                  <a:gd name="T61" fmla="*/ 2147483646 h 197"/>
                  <a:gd name="T62" fmla="*/ 2147483646 w 154"/>
                  <a:gd name="T63" fmla="*/ 2147483646 h 197"/>
                  <a:gd name="T64" fmla="*/ 2147483646 w 154"/>
                  <a:gd name="T65" fmla="*/ 2147483646 h 197"/>
                  <a:gd name="T66" fmla="*/ 2147483646 w 154"/>
                  <a:gd name="T67" fmla="*/ 2147483646 h 197"/>
                  <a:gd name="T68" fmla="*/ 2147483646 w 154"/>
                  <a:gd name="T69" fmla="*/ 2147483646 h 197"/>
                  <a:gd name="T70" fmla="*/ 2147483646 w 154"/>
                  <a:gd name="T71" fmla="*/ 2147483646 h 197"/>
                  <a:gd name="T72" fmla="*/ 2147483646 w 154"/>
                  <a:gd name="T73" fmla="*/ 2147483646 h 197"/>
                  <a:gd name="T74" fmla="*/ 2147483646 w 154"/>
                  <a:gd name="T75" fmla="*/ 2147483646 h 197"/>
                  <a:gd name="T76" fmla="*/ 2147483646 w 154"/>
                  <a:gd name="T77" fmla="*/ 2147483646 h 1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54" h="197">
                    <a:moveTo>
                      <a:pt x="94" y="185"/>
                    </a:moveTo>
                    <a:cubicBezTo>
                      <a:pt x="96" y="179"/>
                      <a:pt x="97" y="173"/>
                      <a:pt x="98" y="167"/>
                    </a:cubicBezTo>
                    <a:cubicBezTo>
                      <a:pt x="98" y="164"/>
                      <a:pt x="97" y="162"/>
                      <a:pt x="97" y="160"/>
                    </a:cubicBezTo>
                    <a:cubicBezTo>
                      <a:pt x="99" y="158"/>
                      <a:pt x="100" y="156"/>
                      <a:pt x="101" y="155"/>
                    </a:cubicBezTo>
                    <a:cubicBezTo>
                      <a:pt x="102" y="152"/>
                      <a:pt x="102" y="149"/>
                      <a:pt x="103" y="147"/>
                    </a:cubicBezTo>
                    <a:cubicBezTo>
                      <a:pt x="110" y="144"/>
                      <a:pt x="117" y="142"/>
                      <a:pt x="125" y="140"/>
                    </a:cubicBezTo>
                    <a:cubicBezTo>
                      <a:pt x="129" y="140"/>
                      <a:pt x="133" y="141"/>
                      <a:pt x="138" y="141"/>
                    </a:cubicBezTo>
                    <a:cubicBezTo>
                      <a:pt x="141" y="144"/>
                      <a:pt x="145" y="146"/>
                      <a:pt x="149" y="149"/>
                    </a:cubicBezTo>
                    <a:cubicBezTo>
                      <a:pt x="150" y="145"/>
                      <a:pt x="152" y="140"/>
                      <a:pt x="153" y="136"/>
                    </a:cubicBezTo>
                    <a:cubicBezTo>
                      <a:pt x="154" y="131"/>
                      <a:pt x="154" y="127"/>
                      <a:pt x="154" y="122"/>
                    </a:cubicBezTo>
                    <a:cubicBezTo>
                      <a:pt x="153" y="118"/>
                      <a:pt x="153" y="114"/>
                      <a:pt x="150" y="111"/>
                    </a:cubicBezTo>
                    <a:cubicBezTo>
                      <a:pt x="149" y="109"/>
                      <a:pt x="144" y="110"/>
                      <a:pt x="143" y="108"/>
                    </a:cubicBezTo>
                    <a:cubicBezTo>
                      <a:pt x="142" y="105"/>
                      <a:pt x="145" y="103"/>
                      <a:pt x="145" y="100"/>
                    </a:cubicBezTo>
                    <a:cubicBezTo>
                      <a:pt x="146" y="99"/>
                      <a:pt x="145" y="98"/>
                      <a:pt x="145" y="97"/>
                    </a:cubicBezTo>
                    <a:cubicBezTo>
                      <a:pt x="145" y="96"/>
                      <a:pt x="144" y="97"/>
                      <a:pt x="144" y="97"/>
                    </a:cubicBezTo>
                    <a:cubicBezTo>
                      <a:pt x="136" y="97"/>
                      <a:pt x="128" y="97"/>
                      <a:pt x="121" y="97"/>
                    </a:cubicBezTo>
                    <a:cubicBezTo>
                      <a:pt x="120" y="97"/>
                      <a:pt x="121" y="96"/>
                      <a:pt x="121" y="95"/>
                    </a:cubicBezTo>
                    <a:cubicBezTo>
                      <a:pt x="119" y="90"/>
                      <a:pt x="116" y="86"/>
                      <a:pt x="116" y="81"/>
                    </a:cubicBezTo>
                    <a:cubicBezTo>
                      <a:pt x="116" y="79"/>
                      <a:pt x="119" y="80"/>
                      <a:pt x="119" y="79"/>
                    </a:cubicBezTo>
                    <a:cubicBezTo>
                      <a:pt x="120" y="77"/>
                      <a:pt x="120" y="75"/>
                      <a:pt x="119" y="73"/>
                    </a:cubicBezTo>
                    <a:cubicBezTo>
                      <a:pt x="119" y="71"/>
                      <a:pt x="117" y="69"/>
                      <a:pt x="116" y="67"/>
                    </a:cubicBezTo>
                    <a:cubicBezTo>
                      <a:pt x="116" y="64"/>
                      <a:pt x="118" y="60"/>
                      <a:pt x="116" y="58"/>
                    </a:cubicBezTo>
                    <a:cubicBezTo>
                      <a:pt x="115" y="57"/>
                      <a:pt x="111" y="56"/>
                      <a:pt x="108" y="56"/>
                    </a:cubicBezTo>
                    <a:cubicBezTo>
                      <a:pt x="104" y="55"/>
                      <a:pt x="101" y="56"/>
                      <a:pt x="97" y="55"/>
                    </a:cubicBezTo>
                    <a:cubicBezTo>
                      <a:pt x="95" y="54"/>
                      <a:pt x="95" y="50"/>
                      <a:pt x="93" y="49"/>
                    </a:cubicBezTo>
                    <a:cubicBezTo>
                      <a:pt x="91" y="49"/>
                      <a:pt x="90" y="50"/>
                      <a:pt x="88" y="49"/>
                    </a:cubicBezTo>
                    <a:cubicBezTo>
                      <a:pt x="86" y="48"/>
                      <a:pt x="86" y="44"/>
                      <a:pt x="84" y="43"/>
                    </a:cubicBezTo>
                    <a:cubicBezTo>
                      <a:pt x="81" y="42"/>
                      <a:pt x="79" y="43"/>
                      <a:pt x="76" y="43"/>
                    </a:cubicBezTo>
                    <a:cubicBezTo>
                      <a:pt x="73" y="42"/>
                      <a:pt x="68" y="43"/>
                      <a:pt x="65" y="41"/>
                    </a:cubicBezTo>
                    <a:cubicBezTo>
                      <a:pt x="62" y="37"/>
                      <a:pt x="58" y="32"/>
                      <a:pt x="55" y="28"/>
                    </a:cubicBezTo>
                    <a:cubicBezTo>
                      <a:pt x="54" y="26"/>
                      <a:pt x="54" y="24"/>
                      <a:pt x="53" y="22"/>
                    </a:cubicBezTo>
                    <a:cubicBezTo>
                      <a:pt x="52" y="19"/>
                      <a:pt x="53" y="16"/>
                      <a:pt x="50" y="12"/>
                    </a:cubicBezTo>
                    <a:cubicBezTo>
                      <a:pt x="50" y="9"/>
                      <a:pt x="54" y="3"/>
                      <a:pt x="51" y="1"/>
                    </a:cubicBezTo>
                    <a:cubicBezTo>
                      <a:pt x="47" y="2"/>
                      <a:pt x="42" y="0"/>
                      <a:pt x="37" y="2"/>
                    </a:cubicBezTo>
                    <a:cubicBezTo>
                      <a:pt x="34" y="3"/>
                      <a:pt x="33" y="7"/>
                      <a:pt x="30" y="8"/>
                    </a:cubicBezTo>
                    <a:cubicBezTo>
                      <a:pt x="28" y="9"/>
                      <a:pt x="25" y="9"/>
                      <a:pt x="24" y="10"/>
                    </a:cubicBezTo>
                    <a:cubicBezTo>
                      <a:pt x="21" y="11"/>
                      <a:pt x="20" y="14"/>
                      <a:pt x="18" y="15"/>
                    </a:cubicBezTo>
                    <a:cubicBezTo>
                      <a:pt x="15" y="17"/>
                      <a:pt x="13" y="18"/>
                      <a:pt x="10" y="18"/>
                    </a:cubicBezTo>
                    <a:cubicBezTo>
                      <a:pt x="8" y="19"/>
                      <a:pt x="6" y="18"/>
                      <a:pt x="5" y="18"/>
                    </a:cubicBezTo>
                    <a:cubicBezTo>
                      <a:pt x="3" y="18"/>
                      <a:pt x="1" y="17"/>
                      <a:pt x="0" y="17"/>
                    </a:cubicBezTo>
                    <a:cubicBezTo>
                      <a:pt x="5" y="25"/>
                      <a:pt x="10" y="33"/>
                      <a:pt x="16" y="41"/>
                    </a:cubicBezTo>
                    <a:cubicBezTo>
                      <a:pt x="15" y="43"/>
                      <a:pt x="14" y="45"/>
                      <a:pt x="13" y="47"/>
                    </a:cubicBezTo>
                    <a:cubicBezTo>
                      <a:pt x="12" y="49"/>
                      <a:pt x="11" y="50"/>
                      <a:pt x="10" y="52"/>
                    </a:cubicBezTo>
                    <a:cubicBezTo>
                      <a:pt x="10" y="54"/>
                      <a:pt x="11" y="56"/>
                      <a:pt x="11" y="59"/>
                    </a:cubicBezTo>
                    <a:cubicBezTo>
                      <a:pt x="10" y="60"/>
                      <a:pt x="8" y="58"/>
                      <a:pt x="8" y="59"/>
                    </a:cubicBezTo>
                    <a:cubicBezTo>
                      <a:pt x="8" y="61"/>
                      <a:pt x="11" y="64"/>
                      <a:pt x="11" y="66"/>
                    </a:cubicBezTo>
                    <a:cubicBezTo>
                      <a:pt x="11" y="70"/>
                      <a:pt x="6" y="73"/>
                      <a:pt x="6" y="77"/>
                    </a:cubicBezTo>
                    <a:cubicBezTo>
                      <a:pt x="5" y="79"/>
                      <a:pt x="8" y="81"/>
                      <a:pt x="8" y="83"/>
                    </a:cubicBezTo>
                    <a:cubicBezTo>
                      <a:pt x="9" y="88"/>
                      <a:pt x="9" y="94"/>
                      <a:pt x="8" y="100"/>
                    </a:cubicBezTo>
                    <a:cubicBezTo>
                      <a:pt x="8" y="102"/>
                      <a:pt x="7" y="105"/>
                      <a:pt x="5" y="107"/>
                    </a:cubicBezTo>
                    <a:cubicBezTo>
                      <a:pt x="4" y="108"/>
                      <a:pt x="2" y="109"/>
                      <a:pt x="2" y="110"/>
                    </a:cubicBezTo>
                    <a:cubicBezTo>
                      <a:pt x="1" y="112"/>
                      <a:pt x="4" y="115"/>
                      <a:pt x="5" y="117"/>
                    </a:cubicBezTo>
                    <a:cubicBezTo>
                      <a:pt x="6" y="119"/>
                      <a:pt x="9" y="120"/>
                      <a:pt x="10" y="122"/>
                    </a:cubicBezTo>
                    <a:cubicBezTo>
                      <a:pt x="12" y="127"/>
                      <a:pt x="11" y="131"/>
                      <a:pt x="13" y="136"/>
                    </a:cubicBezTo>
                    <a:cubicBezTo>
                      <a:pt x="14" y="138"/>
                      <a:pt x="17" y="140"/>
                      <a:pt x="18" y="142"/>
                    </a:cubicBezTo>
                    <a:cubicBezTo>
                      <a:pt x="18" y="144"/>
                      <a:pt x="16" y="145"/>
                      <a:pt x="16" y="147"/>
                    </a:cubicBezTo>
                    <a:cubicBezTo>
                      <a:pt x="16" y="148"/>
                      <a:pt x="18" y="149"/>
                      <a:pt x="17" y="150"/>
                    </a:cubicBezTo>
                    <a:cubicBezTo>
                      <a:pt x="17" y="150"/>
                      <a:pt x="16" y="151"/>
                      <a:pt x="16" y="152"/>
                    </a:cubicBezTo>
                    <a:cubicBezTo>
                      <a:pt x="16" y="154"/>
                      <a:pt x="16" y="156"/>
                      <a:pt x="16" y="158"/>
                    </a:cubicBezTo>
                    <a:cubicBezTo>
                      <a:pt x="17" y="159"/>
                      <a:pt x="19" y="159"/>
                      <a:pt x="19" y="161"/>
                    </a:cubicBezTo>
                    <a:cubicBezTo>
                      <a:pt x="19" y="162"/>
                      <a:pt x="18" y="164"/>
                      <a:pt x="19" y="165"/>
                    </a:cubicBezTo>
                    <a:cubicBezTo>
                      <a:pt x="19" y="166"/>
                      <a:pt x="21" y="165"/>
                      <a:pt x="22" y="166"/>
                    </a:cubicBezTo>
                    <a:cubicBezTo>
                      <a:pt x="23" y="168"/>
                      <a:pt x="23" y="171"/>
                      <a:pt x="24" y="173"/>
                    </a:cubicBezTo>
                    <a:cubicBezTo>
                      <a:pt x="26" y="178"/>
                      <a:pt x="28" y="183"/>
                      <a:pt x="29" y="188"/>
                    </a:cubicBezTo>
                    <a:cubicBezTo>
                      <a:pt x="30" y="189"/>
                      <a:pt x="29" y="191"/>
                      <a:pt x="30" y="193"/>
                    </a:cubicBezTo>
                    <a:cubicBezTo>
                      <a:pt x="31" y="194"/>
                      <a:pt x="32" y="194"/>
                      <a:pt x="33" y="194"/>
                    </a:cubicBezTo>
                    <a:cubicBezTo>
                      <a:pt x="35" y="195"/>
                      <a:pt x="36" y="194"/>
                      <a:pt x="37" y="194"/>
                    </a:cubicBezTo>
                    <a:cubicBezTo>
                      <a:pt x="38" y="193"/>
                      <a:pt x="39" y="191"/>
                      <a:pt x="41" y="189"/>
                    </a:cubicBezTo>
                    <a:cubicBezTo>
                      <a:pt x="41" y="188"/>
                      <a:pt x="42" y="187"/>
                      <a:pt x="44" y="186"/>
                    </a:cubicBezTo>
                    <a:cubicBezTo>
                      <a:pt x="45" y="185"/>
                      <a:pt x="47" y="186"/>
                      <a:pt x="47" y="184"/>
                    </a:cubicBezTo>
                    <a:cubicBezTo>
                      <a:pt x="49" y="183"/>
                      <a:pt x="47" y="178"/>
                      <a:pt x="49" y="178"/>
                    </a:cubicBezTo>
                    <a:cubicBezTo>
                      <a:pt x="52" y="177"/>
                      <a:pt x="53" y="182"/>
                      <a:pt x="56" y="183"/>
                    </a:cubicBezTo>
                    <a:cubicBezTo>
                      <a:pt x="60" y="185"/>
                      <a:pt x="66" y="182"/>
                      <a:pt x="69" y="184"/>
                    </a:cubicBezTo>
                    <a:cubicBezTo>
                      <a:pt x="72" y="186"/>
                      <a:pt x="70" y="193"/>
                      <a:pt x="73" y="195"/>
                    </a:cubicBezTo>
                    <a:cubicBezTo>
                      <a:pt x="75" y="197"/>
                      <a:pt x="73" y="190"/>
                      <a:pt x="74" y="188"/>
                    </a:cubicBezTo>
                    <a:cubicBezTo>
                      <a:pt x="75" y="185"/>
                      <a:pt x="76" y="182"/>
                      <a:pt x="78" y="181"/>
                    </a:cubicBezTo>
                    <a:cubicBezTo>
                      <a:pt x="82" y="180"/>
                      <a:pt x="87" y="180"/>
                      <a:pt x="91" y="181"/>
                    </a:cubicBezTo>
                    <a:cubicBezTo>
                      <a:pt x="92" y="182"/>
                      <a:pt x="93" y="184"/>
                      <a:pt x="94" y="18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3" name="Freeform 750"/>
              <p:cNvSpPr>
                <a:spLocks noChangeAspect="1"/>
              </p:cNvSpPr>
              <p:nvPr/>
            </p:nvSpPr>
            <p:spPr bwMode="auto">
              <a:xfrm>
                <a:off x="2924175" y="5467350"/>
                <a:ext cx="217488" cy="249237"/>
              </a:xfrm>
              <a:custGeom>
                <a:avLst/>
                <a:gdLst>
                  <a:gd name="T0" fmla="*/ 2147483647 w 109"/>
                  <a:gd name="T1" fmla="*/ 2147483647 h 124"/>
                  <a:gd name="T2" fmla="*/ 2147483647 w 109"/>
                  <a:gd name="T3" fmla="*/ 2147483647 h 124"/>
                  <a:gd name="T4" fmla="*/ 2147483647 w 109"/>
                  <a:gd name="T5" fmla="*/ 2147483647 h 124"/>
                  <a:gd name="T6" fmla="*/ 2147483647 w 109"/>
                  <a:gd name="T7" fmla="*/ 2147483647 h 124"/>
                  <a:gd name="T8" fmla="*/ 2147483647 w 109"/>
                  <a:gd name="T9" fmla="*/ 2147483647 h 124"/>
                  <a:gd name="T10" fmla="*/ 2147483647 w 109"/>
                  <a:gd name="T11" fmla="*/ 2147483647 h 124"/>
                  <a:gd name="T12" fmla="*/ 2147483647 w 109"/>
                  <a:gd name="T13" fmla="*/ 2147483647 h 124"/>
                  <a:gd name="T14" fmla="*/ 2147483647 w 109"/>
                  <a:gd name="T15" fmla="*/ 2147483647 h 124"/>
                  <a:gd name="T16" fmla="*/ 2147483647 w 109"/>
                  <a:gd name="T17" fmla="*/ 2147483647 h 124"/>
                  <a:gd name="T18" fmla="*/ 2147483647 w 109"/>
                  <a:gd name="T19" fmla="*/ 2147483647 h 124"/>
                  <a:gd name="T20" fmla="*/ 2147483647 w 109"/>
                  <a:gd name="T21" fmla="*/ 2147483647 h 124"/>
                  <a:gd name="T22" fmla="*/ 2147483647 w 109"/>
                  <a:gd name="T23" fmla="*/ 2147483647 h 124"/>
                  <a:gd name="T24" fmla="*/ 2147483647 w 109"/>
                  <a:gd name="T25" fmla="*/ 2147483647 h 124"/>
                  <a:gd name="T26" fmla="*/ 2147483647 w 109"/>
                  <a:gd name="T27" fmla="*/ 2147483647 h 124"/>
                  <a:gd name="T28" fmla="*/ 2147483647 w 109"/>
                  <a:gd name="T29" fmla="*/ 2147483647 h 124"/>
                  <a:gd name="T30" fmla="*/ 2147483647 w 109"/>
                  <a:gd name="T31" fmla="*/ 2147483647 h 124"/>
                  <a:gd name="T32" fmla="*/ 2147483647 w 109"/>
                  <a:gd name="T33" fmla="*/ 0 h 124"/>
                  <a:gd name="T34" fmla="*/ 2147483647 w 109"/>
                  <a:gd name="T35" fmla="*/ 2147483647 h 124"/>
                  <a:gd name="T36" fmla="*/ 2147483647 w 109"/>
                  <a:gd name="T37" fmla="*/ 2147483647 h 124"/>
                  <a:gd name="T38" fmla="*/ 2147483647 w 109"/>
                  <a:gd name="T39" fmla="*/ 2147483647 h 124"/>
                  <a:gd name="T40" fmla="*/ 2147483647 w 109"/>
                  <a:gd name="T41" fmla="*/ 2147483647 h 124"/>
                  <a:gd name="T42" fmla="*/ 0 w 109"/>
                  <a:gd name="T43" fmla="*/ 2147483647 h 124"/>
                  <a:gd name="T44" fmla="*/ 2147483647 w 109"/>
                  <a:gd name="T45" fmla="*/ 2147483647 h 124"/>
                  <a:gd name="T46" fmla="*/ 2147483647 w 109"/>
                  <a:gd name="T47" fmla="*/ 2147483647 h 124"/>
                  <a:gd name="T48" fmla="*/ 2147483647 w 109"/>
                  <a:gd name="T49" fmla="*/ 2147483647 h 124"/>
                  <a:gd name="T50" fmla="*/ 2147483647 w 109"/>
                  <a:gd name="T51" fmla="*/ 2147483647 h 124"/>
                  <a:gd name="T52" fmla="*/ 2147483647 w 109"/>
                  <a:gd name="T53" fmla="*/ 2147483647 h 124"/>
                  <a:gd name="T54" fmla="*/ 2147483647 w 109"/>
                  <a:gd name="T55" fmla="*/ 2147483647 h 124"/>
                  <a:gd name="T56" fmla="*/ 2147483647 w 109"/>
                  <a:gd name="T57" fmla="*/ 2147483647 h 124"/>
                  <a:gd name="T58" fmla="*/ 2147483647 w 109"/>
                  <a:gd name="T59" fmla="*/ 2147483647 h 124"/>
                  <a:gd name="T60" fmla="*/ 2147483647 w 109"/>
                  <a:gd name="T61" fmla="*/ 2147483647 h 124"/>
                  <a:gd name="T62" fmla="*/ 2147483647 w 109"/>
                  <a:gd name="T63" fmla="*/ 2147483647 h 124"/>
                  <a:gd name="T64" fmla="*/ 2147483647 w 109"/>
                  <a:gd name="T65" fmla="*/ 2147483647 h 124"/>
                  <a:gd name="T66" fmla="*/ 2147483647 w 109"/>
                  <a:gd name="T67" fmla="*/ 2147483647 h 124"/>
                  <a:gd name="T68" fmla="*/ 2147483647 w 109"/>
                  <a:gd name="T69" fmla="*/ 2147483647 h 124"/>
                  <a:gd name="T70" fmla="*/ 2147483647 w 109"/>
                  <a:gd name="T71" fmla="*/ 2147483647 h 124"/>
                  <a:gd name="T72" fmla="*/ 2147483647 w 109"/>
                  <a:gd name="T73" fmla="*/ 2147483647 h 124"/>
                  <a:gd name="T74" fmla="*/ 2147483647 w 109"/>
                  <a:gd name="T75" fmla="*/ 2147483647 h 124"/>
                  <a:gd name="T76" fmla="*/ 2147483647 w 109"/>
                  <a:gd name="T77" fmla="*/ 2147483647 h 124"/>
                  <a:gd name="T78" fmla="*/ 2147483647 w 109"/>
                  <a:gd name="T79" fmla="*/ 2147483647 h 124"/>
                  <a:gd name="T80" fmla="*/ 2147483647 w 109"/>
                  <a:gd name="T81" fmla="*/ 2147483647 h 124"/>
                  <a:gd name="T82" fmla="*/ 2147483647 w 109"/>
                  <a:gd name="T83" fmla="*/ 2147483647 h 124"/>
                  <a:gd name="T84" fmla="*/ 2147483647 w 109"/>
                  <a:gd name="T85" fmla="*/ 2147483647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9" h="124">
                    <a:moveTo>
                      <a:pt x="104" y="94"/>
                    </a:moveTo>
                    <a:cubicBezTo>
                      <a:pt x="104" y="92"/>
                      <a:pt x="104" y="90"/>
                      <a:pt x="104" y="88"/>
                    </a:cubicBezTo>
                    <a:cubicBezTo>
                      <a:pt x="105" y="86"/>
                      <a:pt x="106" y="83"/>
                      <a:pt x="107" y="80"/>
                    </a:cubicBezTo>
                    <a:cubicBezTo>
                      <a:pt x="107" y="77"/>
                      <a:pt x="109" y="73"/>
                      <a:pt x="109" y="69"/>
                    </a:cubicBezTo>
                    <a:cubicBezTo>
                      <a:pt x="108" y="67"/>
                      <a:pt x="105" y="66"/>
                      <a:pt x="103" y="66"/>
                    </a:cubicBezTo>
                    <a:cubicBezTo>
                      <a:pt x="99" y="65"/>
                      <a:pt x="95" y="70"/>
                      <a:pt x="92" y="68"/>
                    </a:cubicBezTo>
                    <a:cubicBezTo>
                      <a:pt x="89" y="67"/>
                      <a:pt x="87" y="63"/>
                      <a:pt x="87" y="60"/>
                    </a:cubicBezTo>
                    <a:cubicBezTo>
                      <a:pt x="86" y="56"/>
                      <a:pt x="90" y="51"/>
                      <a:pt x="89" y="46"/>
                    </a:cubicBezTo>
                    <a:cubicBezTo>
                      <a:pt x="88" y="44"/>
                      <a:pt x="84" y="43"/>
                      <a:pt x="81" y="42"/>
                    </a:cubicBezTo>
                    <a:cubicBezTo>
                      <a:pt x="77" y="41"/>
                      <a:pt x="73" y="42"/>
                      <a:pt x="70" y="41"/>
                    </a:cubicBezTo>
                    <a:cubicBezTo>
                      <a:pt x="67" y="41"/>
                      <a:pt x="64" y="42"/>
                      <a:pt x="61" y="41"/>
                    </a:cubicBezTo>
                    <a:cubicBezTo>
                      <a:pt x="60" y="41"/>
                      <a:pt x="61" y="39"/>
                      <a:pt x="61" y="38"/>
                    </a:cubicBezTo>
                    <a:cubicBezTo>
                      <a:pt x="61" y="33"/>
                      <a:pt x="62" y="29"/>
                      <a:pt x="61" y="24"/>
                    </a:cubicBezTo>
                    <a:cubicBezTo>
                      <a:pt x="60" y="21"/>
                      <a:pt x="56" y="21"/>
                      <a:pt x="55" y="18"/>
                    </a:cubicBezTo>
                    <a:cubicBezTo>
                      <a:pt x="54" y="15"/>
                      <a:pt x="55" y="12"/>
                      <a:pt x="55" y="9"/>
                    </a:cubicBezTo>
                    <a:cubicBezTo>
                      <a:pt x="51" y="6"/>
                      <a:pt x="47" y="4"/>
                      <a:pt x="44" y="1"/>
                    </a:cubicBezTo>
                    <a:cubicBezTo>
                      <a:pt x="39" y="1"/>
                      <a:pt x="35" y="0"/>
                      <a:pt x="31" y="0"/>
                    </a:cubicBezTo>
                    <a:cubicBezTo>
                      <a:pt x="23" y="2"/>
                      <a:pt x="16" y="4"/>
                      <a:pt x="9" y="7"/>
                    </a:cubicBezTo>
                    <a:cubicBezTo>
                      <a:pt x="8" y="9"/>
                      <a:pt x="8" y="12"/>
                      <a:pt x="7" y="15"/>
                    </a:cubicBezTo>
                    <a:cubicBezTo>
                      <a:pt x="6" y="16"/>
                      <a:pt x="5" y="18"/>
                      <a:pt x="3" y="20"/>
                    </a:cubicBezTo>
                    <a:cubicBezTo>
                      <a:pt x="3" y="22"/>
                      <a:pt x="4" y="24"/>
                      <a:pt x="4" y="27"/>
                    </a:cubicBezTo>
                    <a:cubicBezTo>
                      <a:pt x="3" y="33"/>
                      <a:pt x="2" y="39"/>
                      <a:pt x="0" y="45"/>
                    </a:cubicBezTo>
                    <a:cubicBezTo>
                      <a:pt x="2" y="47"/>
                      <a:pt x="4" y="49"/>
                      <a:pt x="5" y="51"/>
                    </a:cubicBezTo>
                    <a:cubicBezTo>
                      <a:pt x="7" y="53"/>
                      <a:pt x="7" y="56"/>
                      <a:pt x="9" y="59"/>
                    </a:cubicBezTo>
                    <a:cubicBezTo>
                      <a:pt x="13" y="62"/>
                      <a:pt x="17" y="63"/>
                      <a:pt x="21" y="66"/>
                    </a:cubicBezTo>
                    <a:cubicBezTo>
                      <a:pt x="24" y="68"/>
                      <a:pt x="26" y="70"/>
                      <a:pt x="29" y="72"/>
                    </a:cubicBezTo>
                    <a:cubicBezTo>
                      <a:pt x="31" y="73"/>
                      <a:pt x="34" y="71"/>
                      <a:pt x="36" y="72"/>
                    </a:cubicBezTo>
                    <a:cubicBezTo>
                      <a:pt x="40" y="74"/>
                      <a:pt x="43" y="79"/>
                      <a:pt x="48" y="82"/>
                    </a:cubicBezTo>
                    <a:cubicBezTo>
                      <a:pt x="52" y="84"/>
                      <a:pt x="57" y="84"/>
                      <a:pt x="62" y="86"/>
                    </a:cubicBezTo>
                    <a:cubicBezTo>
                      <a:pt x="64" y="87"/>
                      <a:pt x="65" y="89"/>
                      <a:pt x="65" y="91"/>
                    </a:cubicBezTo>
                    <a:cubicBezTo>
                      <a:pt x="66" y="95"/>
                      <a:pt x="66" y="99"/>
                      <a:pt x="65" y="102"/>
                    </a:cubicBezTo>
                    <a:cubicBezTo>
                      <a:pt x="64" y="104"/>
                      <a:pt x="60" y="103"/>
                      <a:pt x="59" y="104"/>
                    </a:cubicBezTo>
                    <a:cubicBezTo>
                      <a:pt x="57" y="106"/>
                      <a:pt x="59" y="109"/>
                      <a:pt x="59" y="111"/>
                    </a:cubicBezTo>
                    <a:cubicBezTo>
                      <a:pt x="58" y="114"/>
                      <a:pt x="53" y="117"/>
                      <a:pt x="55" y="120"/>
                    </a:cubicBezTo>
                    <a:cubicBezTo>
                      <a:pt x="56" y="123"/>
                      <a:pt x="61" y="119"/>
                      <a:pt x="64" y="120"/>
                    </a:cubicBezTo>
                    <a:cubicBezTo>
                      <a:pt x="69" y="121"/>
                      <a:pt x="73" y="124"/>
                      <a:pt x="77" y="124"/>
                    </a:cubicBezTo>
                    <a:cubicBezTo>
                      <a:pt x="80" y="124"/>
                      <a:pt x="82" y="121"/>
                      <a:pt x="85" y="121"/>
                    </a:cubicBezTo>
                    <a:cubicBezTo>
                      <a:pt x="87" y="120"/>
                      <a:pt x="89" y="121"/>
                      <a:pt x="90" y="122"/>
                    </a:cubicBezTo>
                    <a:cubicBezTo>
                      <a:pt x="91" y="122"/>
                      <a:pt x="91" y="123"/>
                      <a:pt x="92" y="123"/>
                    </a:cubicBezTo>
                    <a:cubicBezTo>
                      <a:pt x="94" y="120"/>
                      <a:pt x="95" y="117"/>
                      <a:pt x="97" y="114"/>
                    </a:cubicBezTo>
                    <a:cubicBezTo>
                      <a:pt x="99" y="112"/>
                      <a:pt x="102" y="110"/>
                      <a:pt x="104" y="108"/>
                    </a:cubicBezTo>
                    <a:cubicBezTo>
                      <a:pt x="105" y="106"/>
                      <a:pt x="104" y="104"/>
                      <a:pt x="104" y="102"/>
                    </a:cubicBezTo>
                    <a:cubicBezTo>
                      <a:pt x="104" y="99"/>
                      <a:pt x="104" y="97"/>
                      <a:pt x="104" y="9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4" name="Freeform 751"/>
              <p:cNvSpPr>
                <a:spLocks noChangeAspect="1"/>
              </p:cNvSpPr>
              <p:nvPr/>
            </p:nvSpPr>
            <p:spPr bwMode="auto">
              <a:xfrm>
                <a:off x="3049588" y="5792787"/>
                <a:ext cx="131762" cy="157163"/>
              </a:xfrm>
              <a:custGeom>
                <a:avLst/>
                <a:gdLst>
                  <a:gd name="T0" fmla="*/ 117812 w 66"/>
                  <a:gd name="T1" fmla="*/ 107669 h 79"/>
                  <a:gd name="T2" fmla="*/ 125413 w 66"/>
                  <a:gd name="T3" fmla="*/ 113335 h 79"/>
                  <a:gd name="T4" fmla="*/ 117812 w 66"/>
                  <a:gd name="T5" fmla="*/ 124669 h 79"/>
                  <a:gd name="T6" fmla="*/ 112112 w 66"/>
                  <a:gd name="T7" fmla="*/ 132225 h 79"/>
                  <a:gd name="T8" fmla="*/ 87409 w 66"/>
                  <a:gd name="T9" fmla="*/ 147336 h 79"/>
                  <a:gd name="T10" fmla="*/ 51305 w 66"/>
                  <a:gd name="T11" fmla="*/ 147336 h 79"/>
                  <a:gd name="T12" fmla="*/ 19002 w 66"/>
                  <a:gd name="T13" fmla="*/ 136003 h 79"/>
                  <a:gd name="T14" fmla="*/ 3800 w 66"/>
                  <a:gd name="T15" fmla="*/ 124669 h 79"/>
                  <a:gd name="T16" fmla="*/ 3800 w 66"/>
                  <a:gd name="T17" fmla="*/ 102002 h 79"/>
                  <a:gd name="T18" fmla="*/ 7601 w 66"/>
                  <a:gd name="T19" fmla="*/ 86891 h 79"/>
                  <a:gd name="T20" fmla="*/ 5701 w 66"/>
                  <a:gd name="T21" fmla="*/ 77446 h 79"/>
                  <a:gd name="T22" fmla="*/ 9501 w 66"/>
                  <a:gd name="T23" fmla="*/ 71779 h 79"/>
                  <a:gd name="T24" fmla="*/ 3800 w 66"/>
                  <a:gd name="T25" fmla="*/ 58557 h 79"/>
                  <a:gd name="T26" fmla="*/ 11401 w 66"/>
                  <a:gd name="T27" fmla="*/ 45334 h 79"/>
                  <a:gd name="T28" fmla="*/ 11401 w 66"/>
                  <a:gd name="T29" fmla="*/ 20778 h 79"/>
                  <a:gd name="T30" fmla="*/ 17102 w 66"/>
                  <a:gd name="T31" fmla="*/ 9445 h 79"/>
                  <a:gd name="T32" fmla="*/ 36104 w 66"/>
                  <a:gd name="T33" fmla="*/ 3778 h 79"/>
                  <a:gd name="T34" fmla="*/ 53206 w 66"/>
                  <a:gd name="T35" fmla="*/ 34001 h 79"/>
                  <a:gd name="T36" fmla="*/ 58906 w 66"/>
                  <a:gd name="T37" fmla="*/ 30223 h 79"/>
                  <a:gd name="T38" fmla="*/ 60806 w 66"/>
                  <a:gd name="T39" fmla="*/ 26445 h 79"/>
                  <a:gd name="T40" fmla="*/ 72207 w 66"/>
                  <a:gd name="T41" fmla="*/ 39667 h 79"/>
                  <a:gd name="T42" fmla="*/ 93110 w 66"/>
                  <a:gd name="T43" fmla="*/ 47223 h 79"/>
                  <a:gd name="T44" fmla="*/ 112112 w 66"/>
                  <a:gd name="T45" fmla="*/ 66112 h 79"/>
                  <a:gd name="T46" fmla="*/ 115912 w 66"/>
                  <a:gd name="T47" fmla="*/ 73668 h 79"/>
                  <a:gd name="T48" fmla="*/ 121613 w 66"/>
                  <a:gd name="T49" fmla="*/ 77446 h 79"/>
                  <a:gd name="T50" fmla="*/ 117812 w 66"/>
                  <a:gd name="T51" fmla="*/ 90668 h 79"/>
                  <a:gd name="T52" fmla="*/ 114012 w 66"/>
                  <a:gd name="T53" fmla="*/ 96335 h 79"/>
                  <a:gd name="T54" fmla="*/ 117812 w 66"/>
                  <a:gd name="T55" fmla="*/ 107669 h 7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9">
                    <a:moveTo>
                      <a:pt x="62" y="57"/>
                    </a:moveTo>
                    <a:cubicBezTo>
                      <a:pt x="63" y="58"/>
                      <a:pt x="65" y="59"/>
                      <a:pt x="66" y="60"/>
                    </a:cubicBezTo>
                    <a:cubicBezTo>
                      <a:pt x="65" y="62"/>
                      <a:pt x="63" y="64"/>
                      <a:pt x="62" y="66"/>
                    </a:cubicBezTo>
                    <a:cubicBezTo>
                      <a:pt x="61" y="67"/>
                      <a:pt x="61" y="69"/>
                      <a:pt x="59" y="70"/>
                    </a:cubicBezTo>
                    <a:cubicBezTo>
                      <a:pt x="55" y="73"/>
                      <a:pt x="51" y="77"/>
                      <a:pt x="46" y="78"/>
                    </a:cubicBezTo>
                    <a:cubicBezTo>
                      <a:pt x="40" y="79"/>
                      <a:pt x="34" y="77"/>
                      <a:pt x="27" y="78"/>
                    </a:cubicBezTo>
                    <a:cubicBezTo>
                      <a:pt x="23" y="75"/>
                      <a:pt x="17" y="72"/>
                      <a:pt x="10" y="72"/>
                    </a:cubicBezTo>
                    <a:cubicBezTo>
                      <a:pt x="7" y="72"/>
                      <a:pt x="3" y="69"/>
                      <a:pt x="2" y="66"/>
                    </a:cubicBezTo>
                    <a:cubicBezTo>
                      <a:pt x="0" y="63"/>
                      <a:pt x="1" y="58"/>
                      <a:pt x="2" y="54"/>
                    </a:cubicBezTo>
                    <a:cubicBezTo>
                      <a:pt x="2" y="52"/>
                      <a:pt x="4" y="49"/>
                      <a:pt x="4" y="46"/>
                    </a:cubicBezTo>
                    <a:cubicBezTo>
                      <a:pt x="4" y="45"/>
                      <a:pt x="3" y="43"/>
                      <a:pt x="3" y="41"/>
                    </a:cubicBezTo>
                    <a:cubicBezTo>
                      <a:pt x="3" y="40"/>
                      <a:pt x="5" y="39"/>
                      <a:pt x="5" y="38"/>
                    </a:cubicBezTo>
                    <a:cubicBezTo>
                      <a:pt x="4" y="35"/>
                      <a:pt x="2" y="33"/>
                      <a:pt x="2" y="31"/>
                    </a:cubicBezTo>
                    <a:cubicBezTo>
                      <a:pt x="3" y="28"/>
                      <a:pt x="5" y="26"/>
                      <a:pt x="6" y="24"/>
                    </a:cubicBezTo>
                    <a:cubicBezTo>
                      <a:pt x="6" y="20"/>
                      <a:pt x="5" y="15"/>
                      <a:pt x="6" y="11"/>
                    </a:cubicBezTo>
                    <a:cubicBezTo>
                      <a:pt x="6" y="9"/>
                      <a:pt x="8" y="7"/>
                      <a:pt x="9" y="5"/>
                    </a:cubicBezTo>
                    <a:cubicBezTo>
                      <a:pt x="12" y="4"/>
                      <a:pt x="17" y="0"/>
                      <a:pt x="19" y="2"/>
                    </a:cubicBezTo>
                    <a:cubicBezTo>
                      <a:pt x="24" y="5"/>
                      <a:pt x="24" y="13"/>
                      <a:pt x="28" y="18"/>
                    </a:cubicBezTo>
                    <a:cubicBezTo>
                      <a:pt x="29" y="18"/>
                      <a:pt x="30" y="16"/>
                      <a:pt x="31" y="16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5" y="16"/>
                      <a:pt x="36" y="19"/>
                      <a:pt x="38" y="21"/>
                    </a:cubicBezTo>
                    <a:cubicBezTo>
                      <a:pt x="41" y="23"/>
                      <a:pt x="45" y="23"/>
                      <a:pt x="49" y="25"/>
                    </a:cubicBezTo>
                    <a:cubicBezTo>
                      <a:pt x="53" y="27"/>
                      <a:pt x="56" y="31"/>
                      <a:pt x="59" y="35"/>
                    </a:cubicBezTo>
                    <a:cubicBezTo>
                      <a:pt x="60" y="36"/>
                      <a:pt x="60" y="38"/>
                      <a:pt x="61" y="39"/>
                    </a:cubicBezTo>
                    <a:cubicBezTo>
                      <a:pt x="62" y="40"/>
                      <a:pt x="63" y="41"/>
                      <a:pt x="64" y="41"/>
                    </a:cubicBezTo>
                    <a:cubicBezTo>
                      <a:pt x="64" y="43"/>
                      <a:pt x="63" y="46"/>
                      <a:pt x="62" y="48"/>
                    </a:cubicBezTo>
                    <a:cubicBezTo>
                      <a:pt x="62" y="49"/>
                      <a:pt x="60" y="50"/>
                      <a:pt x="60" y="51"/>
                    </a:cubicBezTo>
                    <a:cubicBezTo>
                      <a:pt x="60" y="53"/>
                      <a:pt x="60" y="56"/>
                      <a:pt x="62" y="5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15" name="Freeform 752"/>
              <p:cNvSpPr>
                <a:spLocks noChangeAspect="1"/>
              </p:cNvSpPr>
              <p:nvPr/>
            </p:nvSpPr>
            <p:spPr bwMode="auto">
              <a:xfrm>
                <a:off x="2825750" y="6538912"/>
                <a:ext cx="57150" cy="90488"/>
              </a:xfrm>
              <a:custGeom>
                <a:avLst/>
                <a:gdLst>
                  <a:gd name="T0" fmla="*/ 2147483647 w 28"/>
                  <a:gd name="T1" fmla="*/ 2147483647 h 45"/>
                  <a:gd name="T2" fmla="*/ 2147483647 w 28"/>
                  <a:gd name="T3" fmla="*/ 2147483647 h 45"/>
                  <a:gd name="T4" fmla="*/ 2147483647 w 28"/>
                  <a:gd name="T5" fmla="*/ 2147483647 h 45"/>
                  <a:gd name="T6" fmla="*/ 2147483647 w 28"/>
                  <a:gd name="T7" fmla="*/ 2147483647 h 45"/>
                  <a:gd name="T8" fmla="*/ 2147483647 w 28"/>
                  <a:gd name="T9" fmla="*/ 2147483647 h 45"/>
                  <a:gd name="T10" fmla="*/ 2147483647 w 28"/>
                  <a:gd name="T11" fmla="*/ 2147483647 h 45"/>
                  <a:gd name="T12" fmla="*/ 2147483647 w 28"/>
                  <a:gd name="T13" fmla="*/ 2147483647 h 45"/>
                  <a:gd name="T14" fmla="*/ 2147483647 w 28"/>
                  <a:gd name="T15" fmla="*/ 2147483647 h 45"/>
                  <a:gd name="T16" fmla="*/ 2147483647 w 28"/>
                  <a:gd name="T17" fmla="*/ 2147483647 h 45"/>
                  <a:gd name="T18" fmla="*/ 2147483647 w 28"/>
                  <a:gd name="T19" fmla="*/ 2147483647 h 45"/>
                  <a:gd name="T20" fmla="*/ 2147483647 w 28"/>
                  <a:gd name="T21" fmla="*/ 2147483647 h 45"/>
                  <a:gd name="T22" fmla="*/ 2147483647 w 28"/>
                  <a:gd name="T23" fmla="*/ 2147483647 h 45"/>
                  <a:gd name="T24" fmla="*/ 2147483647 w 28"/>
                  <a:gd name="T25" fmla="*/ 2147483647 h 45"/>
                  <a:gd name="T26" fmla="*/ 2147483647 w 28"/>
                  <a:gd name="T27" fmla="*/ 2147483647 h 45"/>
                  <a:gd name="T28" fmla="*/ 2147483647 w 28"/>
                  <a:gd name="T29" fmla="*/ 2147483647 h 45"/>
                  <a:gd name="T30" fmla="*/ 2147483647 w 28"/>
                  <a:gd name="T31" fmla="*/ 2147483647 h 45"/>
                  <a:gd name="T32" fmla="*/ 2147483647 w 28"/>
                  <a:gd name="T33" fmla="*/ 2147483647 h 45"/>
                  <a:gd name="T34" fmla="*/ 2147483647 w 28"/>
                  <a:gd name="T35" fmla="*/ 2147483647 h 45"/>
                  <a:gd name="T36" fmla="*/ 2147483647 w 28"/>
                  <a:gd name="T37" fmla="*/ 2147483647 h 45"/>
                  <a:gd name="T38" fmla="*/ 2147483647 w 28"/>
                  <a:gd name="T39" fmla="*/ 2147483647 h 45"/>
                  <a:gd name="T40" fmla="*/ 2147483647 w 28"/>
                  <a:gd name="T41" fmla="*/ 2147483647 h 45"/>
                  <a:gd name="T42" fmla="*/ 2147483647 w 28"/>
                  <a:gd name="T43" fmla="*/ 2147483647 h 45"/>
                  <a:gd name="T44" fmla="*/ 2147483647 w 28"/>
                  <a:gd name="T45" fmla="*/ 2147483647 h 45"/>
                  <a:gd name="T46" fmla="*/ 2147483647 w 28"/>
                  <a:gd name="T47" fmla="*/ 2147483647 h 45"/>
                  <a:gd name="T48" fmla="*/ 2147483647 w 28"/>
                  <a:gd name="T49" fmla="*/ 2147483647 h 45"/>
                  <a:gd name="T50" fmla="*/ 2147483647 w 28"/>
                  <a:gd name="T51" fmla="*/ 2147483647 h 45"/>
                  <a:gd name="T52" fmla="*/ 2147483647 w 28"/>
                  <a:gd name="T53" fmla="*/ 0 h 45"/>
                  <a:gd name="T54" fmla="*/ 2147483647 w 28"/>
                  <a:gd name="T55" fmla="*/ 2147483647 h 45"/>
                  <a:gd name="T56" fmla="*/ 2147483647 w 28"/>
                  <a:gd name="T57" fmla="*/ 2147483647 h 45"/>
                  <a:gd name="T58" fmla="*/ 2147483647 w 28"/>
                  <a:gd name="T59" fmla="*/ 2147483647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8" h="45">
                    <a:moveTo>
                      <a:pt x="28" y="43"/>
                    </a:moveTo>
                    <a:cubicBezTo>
                      <a:pt x="28" y="43"/>
                      <a:pt x="27" y="41"/>
                      <a:pt x="26" y="42"/>
                    </a:cubicBezTo>
                    <a:cubicBezTo>
                      <a:pt x="25" y="42"/>
                      <a:pt x="27" y="45"/>
                      <a:pt x="26" y="45"/>
                    </a:cubicBezTo>
                    <a:cubicBezTo>
                      <a:pt x="23" y="45"/>
                      <a:pt x="21" y="44"/>
                      <a:pt x="18" y="43"/>
                    </a:cubicBezTo>
                    <a:cubicBezTo>
                      <a:pt x="15" y="43"/>
                      <a:pt x="12" y="42"/>
                      <a:pt x="9" y="42"/>
                    </a:cubicBezTo>
                    <a:cubicBezTo>
                      <a:pt x="7" y="42"/>
                      <a:pt x="4" y="44"/>
                      <a:pt x="3" y="43"/>
                    </a:cubicBezTo>
                    <a:cubicBezTo>
                      <a:pt x="1" y="42"/>
                      <a:pt x="2" y="40"/>
                      <a:pt x="1" y="38"/>
                    </a:cubicBezTo>
                    <a:cubicBezTo>
                      <a:pt x="1" y="37"/>
                      <a:pt x="0" y="35"/>
                      <a:pt x="1" y="34"/>
                    </a:cubicBezTo>
                    <a:cubicBezTo>
                      <a:pt x="2" y="34"/>
                      <a:pt x="3" y="37"/>
                      <a:pt x="4" y="37"/>
                    </a:cubicBezTo>
                    <a:cubicBezTo>
                      <a:pt x="6" y="37"/>
                      <a:pt x="8" y="37"/>
                      <a:pt x="9" y="36"/>
                    </a:cubicBezTo>
                    <a:cubicBezTo>
                      <a:pt x="10" y="35"/>
                      <a:pt x="9" y="34"/>
                      <a:pt x="9" y="34"/>
                    </a:cubicBezTo>
                    <a:cubicBezTo>
                      <a:pt x="10" y="33"/>
                      <a:pt x="12" y="33"/>
                      <a:pt x="13" y="33"/>
                    </a:cubicBezTo>
                    <a:cubicBezTo>
                      <a:pt x="15" y="34"/>
                      <a:pt x="16" y="36"/>
                      <a:pt x="18" y="37"/>
                    </a:cubicBezTo>
                    <a:cubicBezTo>
                      <a:pt x="19" y="38"/>
                      <a:pt x="21" y="38"/>
                      <a:pt x="22" y="37"/>
                    </a:cubicBezTo>
                    <a:cubicBezTo>
                      <a:pt x="23" y="37"/>
                      <a:pt x="23" y="35"/>
                      <a:pt x="22" y="35"/>
                    </a:cubicBezTo>
                    <a:cubicBezTo>
                      <a:pt x="19" y="33"/>
                      <a:pt x="16" y="32"/>
                      <a:pt x="13" y="30"/>
                    </a:cubicBezTo>
                    <a:cubicBezTo>
                      <a:pt x="11" y="29"/>
                      <a:pt x="9" y="28"/>
                      <a:pt x="8" y="27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12" y="21"/>
                      <a:pt x="15" y="21"/>
                      <a:pt x="17" y="19"/>
                    </a:cubicBezTo>
                    <a:cubicBezTo>
                      <a:pt x="18" y="18"/>
                      <a:pt x="17" y="15"/>
                      <a:pt x="16" y="15"/>
                    </a:cubicBezTo>
                    <a:cubicBezTo>
                      <a:pt x="12" y="15"/>
                      <a:pt x="9" y="20"/>
                      <a:pt x="6" y="19"/>
                    </a:cubicBezTo>
                    <a:cubicBezTo>
                      <a:pt x="3" y="18"/>
                      <a:pt x="3" y="14"/>
                      <a:pt x="3" y="12"/>
                    </a:cubicBezTo>
                    <a:cubicBezTo>
                      <a:pt x="3" y="10"/>
                      <a:pt x="7" y="11"/>
                      <a:pt x="7" y="9"/>
                    </a:cubicBezTo>
                    <a:cubicBezTo>
                      <a:pt x="7" y="7"/>
                      <a:pt x="4" y="6"/>
                      <a:pt x="4" y="5"/>
                    </a:cubicBezTo>
                    <a:cubicBezTo>
                      <a:pt x="4" y="4"/>
                      <a:pt x="6" y="6"/>
                      <a:pt x="7" y="6"/>
                    </a:cubicBezTo>
                    <a:cubicBezTo>
                      <a:pt x="8" y="6"/>
                      <a:pt x="9" y="7"/>
                      <a:pt x="10" y="6"/>
                    </a:cubicBezTo>
                    <a:cubicBezTo>
                      <a:pt x="12" y="4"/>
                      <a:pt x="11" y="1"/>
                      <a:pt x="13" y="0"/>
                    </a:cubicBezTo>
                    <a:cubicBezTo>
                      <a:pt x="15" y="0"/>
                      <a:pt x="16" y="4"/>
                      <a:pt x="18" y="4"/>
                    </a:cubicBezTo>
                    <a:cubicBezTo>
                      <a:pt x="19" y="4"/>
                      <a:pt x="20" y="4"/>
                      <a:pt x="22" y="3"/>
                    </a:cubicBezTo>
                    <a:cubicBezTo>
                      <a:pt x="24" y="16"/>
                      <a:pt x="26" y="30"/>
                      <a:pt x="28" y="4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6" name="Freeform 753"/>
              <p:cNvSpPr>
                <a:spLocks noChangeAspect="1"/>
              </p:cNvSpPr>
              <p:nvPr/>
            </p:nvSpPr>
            <p:spPr bwMode="auto">
              <a:xfrm>
                <a:off x="2740025" y="5541962"/>
                <a:ext cx="419100" cy="1003300"/>
              </a:xfrm>
              <a:custGeom>
                <a:avLst/>
                <a:gdLst>
                  <a:gd name="T0" fmla="*/ 106851 w 208"/>
                  <a:gd name="T1" fmla="*/ 901668 h 498"/>
                  <a:gd name="T2" fmla="*/ 114483 w 208"/>
                  <a:gd name="T3" fmla="*/ 857824 h 498"/>
                  <a:gd name="T4" fmla="*/ 133564 w 208"/>
                  <a:gd name="T5" fmla="*/ 829230 h 498"/>
                  <a:gd name="T6" fmla="*/ 162184 w 208"/>
                  <a:gd name="T7" fmla="*/ 766323 h 498"/>
                  <a:gd name="T8" fmla="*/ 124023 w 208"/>
                  <a:gd name="T9" fmla="*/ 724385 h 498"/>
                  <a:gd name="T10" fmla="*/ 158368 w 208"/>
                  <a:gd name="T11" fmla="*/ 691978 h 498"/>
                  <a:gd name="T12" fmla="*/ 179357 w 208"/>
                  <a:gd name="T13" fmla="*/ 634790 h 498"/>
                  <a:gd name="T14" fmla="*/ 192713 w 208"/>
                  <a:gd name="T15" fmla="*/ 634790 h 498"/>
                  <a:gd name="T16" fmla="*/ 188897 w 208"/>
                  <a:gd name="T17" fmla="*/ 615727 h 498"/>
                  <a:gd name="T18" fmla="*/ 167909 w 208"/>
                  <a:gd name="T19" fmla="*/ 606195 h 498"/>
                  <a:gd name="T20" fmla="*/ 166001 w 208"/>
                  <a:gd name="T21" fmla="*/ 564257 h 498"/>
                  <a:gd name="T22" fmla="*/ 206070 w 208"/>
                  <a:gd name="T23" fmla="*/ 577601 h 498"/>
                  <a:gd name="T24" fmla="*/ 227058 w 208"/>
                  <a:gd name="T25" fmla="*/ 535663 h 498"/>
                  <a:gd name="T26" fmla="*/ 240415 w 208"/>
                  <a:gd name="T27" fmla="*/ 510882 h 498"/>
                  <a:gd name="T28" fmla="*/ 328185 w 208"/>
                  <a:gd name="T29" fmla="*/ 476569 h 498"/>
                  <a:gd name="T30" fmla="*/ 335817 w 208"/>
                  <a:gd name="T31" fmla="*/ 428912 h 498"/>
                  <a:gd name="T32" fmla="*/ 328185 w 208"/>
                  <a:gd name="T33" fmla="*/ 396505 h 498"/>
                  <a:gd name="T34" fmla="*/ 295748 w 208"/>
                  <a:gd name="T35" fmla="*/ 367911 h 498"/>
                  <a:gd name="T36" fmla="*/ 301472 w 208"/>
                  <a:gd name="T37" fmla="*/ 324067 h 498"/>
                  <a:gd name="T38" fmla="*/ 297656 w 208"/>
                  <a:gd name="T39" fmla="*/ 295473 h 498"/>
                  <a:gd name="T40" fmla="*/ 311013 w 208"/>
                  <a:gd name="T41" fmla="*/ 245909 h 498"/>
                  <a:gd name="T42" fmla="*/ 360622 w 208"/>
                  <a:gd name="T43" fmla="*/ 181096 h 498"/>
                  <a:gd name="T44" fmla="*/ 393059 w 208"/>
                  <a:gd name="T45" fmla="*/ 139158 h 498"/>
                  <a:gd name="T46" fmla="*/ 381611 w 208"/>
                  <a:gd name="T47" fmla="*/ 108658 h 498"/>
                  <a:gd name="T48" fmla="*/ 372070 w 208"/>
                  <a:gd name="T49" fmla="*/ 135346 h 498"/>
                  <a:gd name="T50" fmla="*/ 345358 w 208"/>
                  <a:gd name="T51" fmla="*/ 162033 h 498"/>
                  <a:gd name="T52" fmla="*/ 295748 w 208"/>
                  <a:gd name="T53" fmla="*/ 158221 h 498"/>
                  <a:gd name="T54" fmla="*/ 286208 w 208"/>
                  <a:gd name="T55" fmla="*/ 127720 h 498"/>
                  <a:gd name="T56" fmla="*/ 291932 w 208"/>
                  <a:gd name="T57" fmla="*/ 93407 h 498"/>
                  <a:gd name="T58" fmla="*/ 228966 w 208"/>
                  <a:gd name="T59" fmla="*/ 66720 h 498"/>
                  <a:gd name="T60" fmla="*/ 183173 w 208"/>
                  <a:gd name="T61" fmla="*/ 26688 h 498"/>
                  <a:gd name="T62" fmla="*/ 143104 w 208"/>
                  <a:gd name="T63" fmla="*/ 7625 h 498"/>
                  <a:gd name="T64" fmla="*/ 125931 w 208"/>
                  <a:gd name="T65" fmla="*/ 13344 h 498"/>
                  <a:gd name="T66" fmla="*/ 83954 w 208"/>
                  <a:gd name="T67" fmla="*/ 13344 h 498"/>
                  <a:gd name="T68" fmla="*/ 64874 w 208"/>
                  <a:gd name="T69" fmla="*/ 32407 h 498"/>
                  <a:gd name="T70" fmla="*/ 43885 w 208"/>
                  <a:gd name="T71" fmla="*/ 78157 h 498"/>
                  <a:gd name="T72" fmla="*/ 40069 w 208"/>
                  <a:gd name="T73" fmla="*/ 101033 h 498"/>
                  <a:gd name="T74" fmla="*/ 41977 w 208"/>
                  <a:gd name="T75" fmla="*/ 142971 h 498"/>
                  <a:gd name="T76" fmla="*/ 30529 w 208"/>
                  <a:gd name="T77" fmla="*/ 181096 h 498"/>
                  <a:gd name="T78" fmla="*/ 13356 w 208"/>
                  <a:gd name="T79" fmla="*/ 219222 h 498"/>
                  <a:gd name="T80" fmla="*/ 7632 w 208"/>
                  <a:gd name="T81" fmla="*/ 287848 h 498"/>
                  <a:gd name="T82" fmla="*/ 20989 w 208"/>
                  <a:gd name="T83" fmla="*/ 314535 h 498"/>
                  <a:gd name="T84" fmla="*/ 26713 w 208"/>
                  <a:gd name="T85" fmla="*/ 356473 h 498"/>
                  <a:gd name="T86" fmla="*/ 19081 w 208"/>
                  <a:gd name="T87" fmla="*/ 423193 h 498"/>
                  <a:gd name="T88" fmla="*/ 19081 w 208"/>
                  <a:gd name="T89" fmla="*/ 495632 h 498"/>
                  <a:gd name="T90" fmla="*/ 3816 w 208"/>
                  <a:gd name="T91" fmla="*/ 533757 h 498"/>
                  <a:gd name="T92" fmla="*/ 9540 w 208"/>
                  <a:gd name="T93" fmla="*/ 594758 h 498"/>
                  <a:gd name="T94" fmla="*/ 13356 w 208"/>
                  <a:gd name="T95" fmla="*/ 636696 h 498"/>
                  <a:gd name="T96" fmla="*/ 17172 w 208"/>
                  <a:gd name="T97" fmla="*/ 678634 h 498"/>
                  <a:gd name="T98" fmla="*/ 32437 w 208"/>
                  <a:gd name="T99" fmla="*/ 691978 h 498"/>
                  <a:gd name="T100" fmla="*/ 34345 w 208"/>
                  <a:gd name="T101" fmla="*/ 703416 h 498"/>
                  <a:gd name="T102" fmla="*/ 30529 w 208"/>
                  <a:gd name="T103" fmla="*/ 745354 h 498"/>
                  <a:gd name="T104" fmla="*/ 13356 w 208"/>
                  <a:gd name="T105" fmla="*/ 783479 h 498"/>
                  <a:gd name="T106" fmla="*/ 15264 w 208"/>
                  <a:gd name="T107" fmla="*/ 825417 h 498"/>
                  <a:gd name="T108" fmla="*/ 15264 w 208"/>
                  <a:gd name="T109" fmla="*/ 886418 h 498"/>
                  <a:gd name="T110" fmla="*/ 41977 w 208"/>
                  <a:gd name="T111" fmla="*/ 913106 h 498"/>
                  <a:gd name="T112" fmla="*/ 110667 w 208"/>
                  <a:gd name="T113" fmla="*/ 935981 h 4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8" h="498">
                    <a:moveTo>
                      <a:pt x="58" y="491"/>
                    </a:moveTo>
                    <a:cubicBezTo>
                      <a:pt x="61" y="492"/>
                      <a:pt x="69" y="498"/>
                      <a:pt x="68" y="494"/>
                    </a:cubicBezTo>
                    <a:cubicBezTo>
                      <a:pt x="68" y="486"/>
                      <a:pt x="60" y="480"/>
                      <a:pt x="56" y="473"/>
                    </a:cubicBezTo>
                    <a:cubicBezTo>
                      <a:pt x="55" y="470"/>
                      <a:pt x="54" y="467"/>
                      <a:pt x="55" y="464"/>
                    </a:cubicBezTo>
                    <a:cubicBezTo>
                      <a:pt x="56" y="461"/>
                      <a:pt x="60" y="459"/>
                      <a:pt x="61" y="455"/>
                    </a:cubicBezTo>
                    <a:cubicBezTo>
                      <a:pt x="62" y="454"/>
                      <a:pt x="58" y="451"/>
                      <a:pt x="60" y="450"/>
                    </a:cubicBezTo>
                    <a:cubicBezTo>
                      <a:pt x="61" y="449"/>
                      <a:pt x="62" y="453"/>
                      <a:pt x="64" y="453"/>
                    </a:cubicBezTo>
                    <a:cubicBezTo>
                      <a:pt x="66" y="453"/>
                      <a:pt x="69" y="452"/>
                      <a:pt x="70" y="450"/>
                    </a:cubicBezTo>
                    <a:cubicBezTo>
                      <a:pt x="72" y="445"/>
                      <a:pt x="68" y="439"/>
                      <a:pt x="70" y="435"/>
                    </a:cubicBezTo>
                    <a:cubicBezTo>
                      <a:pt x="74" y="428"/>
                      <a:pt x="83" y="424"/>
                      <a:pt x="88" y="417"/>
                    </a:cubicBezTo>
                    <a:cubicBezTo>
                      <a:pt x="90" y="414"/>
                      <a:pt x="91" y="410"/>
                      <a:pt x="90" y="407"/>
                    </a:cubicBezTo>
                    <a:cubicBezTo>
                      <a:pt x="90" y="404"/>
                      <a:pt x="87" y="403"/>
                      <a:pt x="85" y="402"/>
                    </a:cubicBezTo>
                    <a:cubicBezTo>
                      <a:pt x="82" y="401"/>
                      <a:pt x="78" y="401"/>
                      <a:pt x="75" y="399"/>
                    </a:cubicBezTo>
                    <a:cubicBezTo>
                      <a:pt x="71" y="396"/>
                      <a:pt x="67" y="392"/>
                      <a:pt x="65" y="387"/>
                    </a:cubicBezTo>
                    <a:cubicBezTo>
                      <a:pt x="64" y="385"/>
                      <a:pt x="64" y="382"/>
                      <a:pt x="65" y="380"/>
                    </a:cubicBezTo>
                    <a:cubicBezTo>
                      <a:pt x="69" y="375"/>
                      <a:pt x="73" y="370"/>
                      <a:pt x="78" y="367"/>
                    </a:cubicBezTo>
                    <a:cubicBezTo>
                      <a:pt x="80" y="365"/>
                      <a:pt x="84" y="368"/>
                      <a:pt x="87" y="367"/>
                    </a:cubicBezTo>
                    <a:cubicBezTo>
                      <a:pt x="88" y="366"/>
                      <a:pt x="83" y="365"/>
                      <a:pt x="83" y="363"/>
                    </a:cubicBezTo>
                    <a:cubicBezTo>
                      <a:pt x="84" y="361"/>
                      <a:pt x="88" y="360"/>
                      <a:pt x="88" y="358"/>
                    </a:cubicBezTo>
                    <a:cubicBezTo>
                      <a:pt x="89" y="354"/>
                      <a:pt x="86" y="349"/>
                      <a:pt x="87" y="345"/>
                    </a:cubicBezTo>
                    <a:cubicBezTo>
                      <a:pt x="88" y="341"/>
                      <a:pt x="93" y="338"/>
                      <a:pt x="94" y="333"/>
                    </a:cubicBezTo>
                    <a:cubicBezTo>
                      <a:pt x="94" y="331"/>
                      <a:pt x="89" y="330"/>
                      <a:pt x="90" y="328"/>
                    </a:cubicBezTo>
                    <a:cubicBezTo>
                      <a:pt x="92" y="326"/>
                      <a:pt x="96" y="325"/>
                      <a:pt x="99" y="326"/>
                    </a:cubicBezTo>
                    <a:cubicBezTo>
                      <a:pt x="101" y="327"/>
                      <a:pt x="99" y="333"/>
                      <a:pt x="101" y="333"/>
                    </a:cubicBezTo>
                    <a:cubicBezTo>
                      <a:pt x="104" y="332"/>
                      <a:pt x="105" y="328"/>
                      <a:pt x="105" y="325"/>
                    </a:cubicBezTo>
                    <a:cubicBezTo>
                      <a:pt x="106" y="322"/>
                      <a:pt x="104" y="319"/>
                      <a:pt x="101" y="318"/>
                    </a:cubicBezTo>
                    <a:cubicBezTo>
                      <a:pt x="100" y="317"/>
                      <a:pt x="100" y="322"/>
                      <a:pt x="99" y="323"/>
                    </a:cubicBezTo>
                    <a:cubicBezTo>
                      <a:pt x="97" y="324"/>
                      <a:pt x="95" y="324"/>
                      <a:pt x="94" y="323"/>
                    </a:cubicBezTo>
                    <a:cubicBezTo>
                      <a:pt x="93" y="323"/>
                      <a:pt x="95" y="321"/>
                      <a:pt x="94" y="320"/>
                    </a:cubicBezTo>
                    <a:cubicBezTo>
                      <a:pt x="92" y="319"/>
                      <a:pt x="89" y="320"/>
                      <a:pt x="88" y="318"/>
                    </a:cubicBezTo>
                    <a:cubicBezTo>
                      <a:pt x="87" y="316"/>
                      <a:pt x="89" y="313"/>
                      <a:pt x="88" y="310"/>
                    </a:cubicBezTo>
                    <a:cubicBezTo>
                      <a:pt x="87" y="307"/>
                      <a:pt x="83" y="306"/>
                      <a:pt x="83" y="303"/>
                    </a:cubicBezTo>
                    <a:cubicBezTo>
                      <a:pt x="83" y="300"/>
                      <a:pt x="85" y="298"/>
                      <a:pt x="87" y="296"/>
                    </a:cubicBezTo>
                    <a:cubicBezTo>
                      <a:pt x="88" y="296"/>
                      <a:pt x="88" y="298"/>
                      <a:pt x="89" y="298"/>
                    </a:cubicBezTo>
                    <a:cubicBezTo>
                      <a:pt x="92" y="300"/>
                      <a:pt x="95" y="302"/>
                      <a:pt x="99" y="303"/>
                    </a:cubicBezTo>
                    <a:cubicBezTo>
                      <a:pt x="102" y="303"/>
                      <a:pt x="105" y="303"/>
                      <a:pt x="108" y="303"/>
                    </a:cubicBezTo>
                    <a:cubicBezTo>
                      <a:pt x="111" y="302"/>
                      <a:pt x="115" y="301"/>
                      <a:pt x="118" y="298"/>
                    </a:cubicBezTo>
                    <a:cubicBezTo>
                      <a:pt x="119" y="296"/>
                      <a:pt x="115" y="294"/>
                      <a:pt x="115" y="292"/>
                    </a:cubicBezTo>
                    <a:cubicBezTo>
                      <a:pt x="115" y="288"/>
                      <a:pt x="119" y="285"/>
                      <a:pt x="119" y="281"/>
                    </a:cubicBezTo>
                    <a:cubicBezTo>
                      <a:pt x="119" y="278"/>
                      <a:pt x="117" y="275"/>
                      <a:pt x="116" y="273"/>
                    </a:cubicBezTo>
                    <a:cubicBezTo>
                      <a:pt x="116" y="270"/>
                      <a:pt x="113" y="265"/>
                      <a:pt x="116" y="263"/>
                    </a:cubicBezTo>
                    <a:cubicBezTo>
                      <a:pt x="119" y="262"/>
                      <a:pt x="122" y="268"/>
                      <a:pt x="126" y="268"/>
                    </a:cubicBezTo>
                    <a:cubicBezTo>
                      <a:pt x="130" y="269"/>
                      <a:pt x="134" y="267"/>
                      <a:pt x="138" y="267"/>
                    </a:cubicBezTo>
                    <a:cubicBezTo>
                      <a:pt x="144" y="266"/>
                      <a:pt x="150" y="266"/>
                      <a:pt x="155" y="263"/>
                    </a:cubicBezTo>
                    <a:cubicBezTo>
                      <a:pt x="161" y="260"/>
                      <a:pt x="167" y="255"/>
                      <a:pt x="172" y="250"/>
                    </a:cubicBezTo>
                    <a:cubicBezTo>
                      <a:pt x="176" y="246"/>
                      <a:pt x="180" y="240"/>
                      <a:pt x="181" y="235"/>
                    </a:cubicBezTo>
                    <a:cubicBezTo>
                      <a:pt x="182" y="232"/>
                      <a:pt x="181" y="228"/>
                      <a:pt x="180" y="225"/>
                    </a:cubicBezTo>
                    <a:cubicBezTo>
                      <a:pt x="179" y="224"/>
                      <a:pt x="177" y="226"/>
                      <a:pt x="176" y="225"/>
                    </a:cubicBezTo>
                    <a:cubicBezTo>
                      <a:pt x="175" y="224"/>
                      <a:pt x="173" y="221"/>
                      <a:pt x="173" y="219"/>
                    </a:cubicBezTo>
                    <a:cubicBezTo>
                      <a:pt x="172" y="218"/>
                      <a:pt x="174" y="217"/>
                      <a:pt x="174" y="215"/>
                    </a:cubicBezTo>
                    <a:cubicBezTo>
                      <a:pt x="174" y="213"/>
                      <a:pt x="174" y="210"/>
                      <a:pt x="172" y="208"/>
                    </a:cubicBezTo>
                    <a:cubicBezTo>
                      <a:pt x="167" y="204"/>
                      <a:pt x="161" y="203"/>
                      <a:pt x="156" y="200"/>
                    </a:cubicBezTo>
                    <a:cubicBezTo>
                      <a:pt x="154" y="199"/>
                      <a:pt x="153" y="197"/>
                      <a:pt x="152" y="195"/>
                    </a:cubicBezTo>
                    <a:cubicBezTo>
                      <a:pt x="152" y="194"/>
                      <a:pt x="155" y="194"/>
                      <a:pt x="155" y="193"/>
                    </a:cubicBezTo>
                    <a:cubicBezTo>
                      <a:pt x="155" y="191"/>
                      <a:pt x="153" y="189"/>
                      <a:pt x="153" y="187"/>
                    </a:cubicBezTo>
                    <a:cubicBezTo>
                      <a:pt x="152" y="183"/>
                      <a:pt x="152" y="180"/>
                      <a:pt x="153" y="176"/>
                    </a:cubicBezTo>
                    <a:cubicBezTo>
                      <a:pt x="154" y="174"/>
                      <a:pt x="157" y="172"/>
                      <a:pt x="158" y="170"/>
                    </a:cubicBezTo>
                    <a:cubicBezTo>
                      <a:pt x="158" y="169"/>
                      <a:pt x="157" y="167"/>
                      <a:pt x="157" y="165"/>
                    </a:cubicBezTo>
                    <a:cubicBezTo>
                      <a:pt x="157" y="164"/>
                      <a:pt x="159" y="163"/>
                      <a:pt x="159" y="162"/>
                    </a:cubicBezTo>
                    <a:cubicBezTo>
                      <a:pt x="158" y="159"/>
                      <a:pt x="156" y="157"/>
                      <a:pt x="156" y="155"/>
                    </a:cubicBezTo>
                    <a:cubicBezTo>
                      <a:pt x="157" y="152"/>
                      <a:pt x="159" y="150"/>
                      <a:pt x="160" y="148"/>
                    </a:cubicBezTo>
                    <a:cubicBezTo>
                      <a:pt x="160" y="144"/>
                      <a:pt x="159" y="139"/>
                      <a:pt x="160" y="135"/>
                    </a:cubicBezTo>
                    <a:cubicBezTo>
                      <a:pt x="160" y="133"/>
                      <a:pt x="162" y="131"/>
                      <a:pt x="163" y="129"/>
                    </a:cubicBezTo>
                    <a:cubicBezTo>
                      <a:pt x="167" y="124"/>
                      <a:pt x="171" y="120"/>
                      <a:pt x="174" y="115"/>
                    </a:cubicBezTo>
                    <a:cubicBezTo>
                      <a:pt x="177" y="110"/>
                      <a:pt x="178" y="104"/>
                      <a:pt x="181" y="100"/>
                    </a:cubicBezTo>
                    <a:cubicBezTo>
                      <a:pt x="183" y="97"/>
                      <a:pt x="187" y="97"/>
                      <a:pt x="189" y="95"/>
                    </a:cubicBezTo>
                    <a:cubicBezTo>
                      <a:pt x="191" y="93"/>
                      <a:pt x="192" y="90"/>
                      <a:pt x="194" y="88"/>
                    </a:cubicBezTo>
                    <a:cubicBezTo>
                      <a:pt x="198" y="85"/>
                      <a:pt x="204" y="85"/>
                      <a:pt x="206" y="82"/>
                    </a:cubicBezTo>
                    <a:cubicBezTo>
                      <a:pt x="208" y="79"/>
                      <a:pt x="206" y="76"/>
                      <a:pt x="206" y="73"/>
                    </a:cubicBezTo>
                    <a:cubicBezTo>
                      <a:pt x="206" y="70"/>
                      <a:pt x="208" y="68"/>
                      <a:pt x="207" y="66"/>
                    </a:cubicBezTo>
                    <a:cubicBezTo>
                      <a:pt x="207" y="64"/>
                      <a:pt x="204" y="61"/>
                      <a:pt x="203" y="59"/>
                    </a:cubicBezTo>
                    <a:cubicBezTo>
                      <a:pt x="202" y="58"/>
                      <a:pt x="201" y="57"/>
                      <a:pt x="200" y="57"/>
                    </a:cubicBezTo>
                    <a:cubicBezTo>
                      <a:pt x="198" y="57"/>
                      <a:pt x="196" y="57"/>
                      <a:pt x="195" y="57"/>
                    </a:cubicBezTo>
                    <a:cubicBezTo>
                      <a:pt x="195" y="60"/>
                      <a:pt x="195" y="62"/>
                      <a:pt x="195" y="65"/>
                    </a:cubicBezTo>
                    <a:cubicBezTo>
                      <a:pt x="195" y="67"/>
                      <a:pt x="196" y="69"/>
                      <a:pt x="195" y="71"/>
                    </a:cubicBezTo>
                    <a:cubicBezTo>
                      <a:pt x="193" y="73"/>
                      <a:pt x="190" y="75"/>
                      <a:pt x="188" y="77"/>
                    </a:cubicBezTo>
                    <a:cubicBezTo>
                      <a:pt x="186" y="80"/>
                      <a:pt x="185" y="83"/>
                      <a:pt x="183" y="86"/>
                    </a:cubicBezTo>
                    <a:cubicBezTo>
                      <a:pt x="182" y="86"/>
                      <a:pt x="182" y="85"/>
                      <a:pt x="181" y="85"/>
                    </a:cubicBezTo>
                    <a:cubicBezTo>
                      <a:pt x="180" y="84"/>
                      <a:pt x="178" y="83"/>
                      <a:pt x="176" y="84"/>
                    </a:cubicBezTo>
                    <a:cubicBezTo>
                      <a:pt x="173" y="84"/>
                      <a:pt x="171" y="87"/>
                      <a:pt x="168" y="87"/>
                    </a:cubicBezTo>
                    <a:cubicBezTo>
                      <a:pt x="164" y="87"/>
                      <a:pt x="160" y="84"/>
                      <a:pt x="155" y="83"/>
                    </a:cubicBezTo>
                    <a:cubicBezTo>
                      <a:pt x="152" y="82"/>
                      <a:pt x="147" y="86"/>
                      <a:pt x="146" y="83"/>
                    </a:cubicBezTo>
                    <a:cubicBezTo>
                      <a:pt x="144" y="80"/>
                      <a:pt x="149" y="77"/>
                      <a:pt x="150" y="74"/>
                    </a:cubicBezTo>
                    <a:cubicBezTo>
                      <a:pt x="150" y="72"/>
                      <a:pt x="148" y="69"/>
                      <a:pt x="150" y="67"/>
                    </a:cubicBezTo>
                    <a:cubicBezTo>
                      <a:pt x="151" y="66"/>
                      <a:pt x="155" y="67"/>
                      <a:pt x="156" y="65"/>
                    </a:cubicBezTo>
                    <a:cubicBezTo>
                      <a:pt x="157" y="62"/>
                      <a:pt x="157" y="58"/>
                      <a:pt x="156" y="54"/>
                    </a:cubicBezTo>
                    <a:cubicBezTo>
                      <a:pt x="156" y="52"/>
                      <a:pt x="155" y="50"/>
                      <a:pt x="153" y="49"/>
                    </a:cubicBezTo>
                    <a:cubicBezTo>
                      <a:pt x="148" y="47"/>
                      <a:pt x="143" y="47"/>
                      <a:pt x="139" y="45"/>
                    </a:cubicBezTo>
                    <a:cubicBezTo>
                      <a:pt x="134" y="42"/>
                      <a:pt x="131" y="37"/>
                      <a:pt x="127" y="35"/>
                    </a:cubicBezTo>
                    <a:cubicBezTo>
                      <a:pt x="125" y="34"/>
                      <a:pt x="122" y="36"/>
                      <a:pt x="120" y="35"/>
                    </a:cubicBezTo>
                    <a:cubicBezTo>
                      <a:pt x="117" y="33"/>
                      <a:pt x="115" y="31"/>
                      <a:pt x="112" y="29"/>
                    </a:cubicBezTo>
                    <a:cubicBezTo>
                      <a:pt x="108" y="26"/>
                      <a:pt x="104" y="25"/>
                      <a:pt x="100" y="22"/>
                    </a:cubicBezTo>
                    <a:cubicBezTo>
                      <a:pt x="98" y="19"/>
                      <a:pt x="98" y="16"/>
                      <a:pt x="96" y="14"/>
                    </a:cubicBezTo>
                    <a:cubicBezTo>
                      <a:pt x="95" y="12"/>
                      <a:pt x="93" y="10"/>
                      <a:pt x="91" y="8"/>
                    </a:cubicBezTo>
                    <a:cubicBezTo>
                      <a:pt x="90" y="7"/>
                      <a:pt x="89" y="5"/>
                      <a:pt x="88" y="4"/>
                    </a:cubicBezTo>
                    <a:cubicBezTo>
                      <a:pt x="84" y="3"/>
                      <a:pt x="79" y="3"/>
                      <a:pt x="75" y="4"/>
                    </a:cubicBezTo>
                    <a:cubicBezTo>
                      <a:pt x="73" y="5"/>
                      <a:pt x="72" y="8"/>
                      <a:pt x="71" y="11"/>
                    </a:cubicBezTo>
                    <a:cubicBezTo>
                      <a:pt x="70" y="13"/>
                      <a:pt x="72" y="20"/>
                      <a:pt x="70" y="18"/>
                    </a:cubicBezTo>
                    <a:cubicBezTo>
                      <a:pt x="67" y="16"/>
                      <a:pt x="69" y="9"/>
                      <a:pt x="66" y="7"/>
                    </a:cubicBezTo>
                    <a:cubicBezTo>
                      <a:pt x="63" y="5"/>
                      <a:pt x="57" y="8"/>
                      <a:pt x="53" y="6"/>
                    </a:cubicBezTo>
                    <a:cubicBezTo>
                      <a:pt x="50" y="5"/>
                      <a:pt x="49" y="0"/>
                      <a:pt x="46" y="1"/>
                    </a:cubicBezTo>
                    <a:cubicBezTo>
                      <a:pt x="44" y="1"/>
                      <a:pt x="46" y="6"/>
                      <a:pt x="44" y="7"/>
                    </a:cubicBezTo>
                    <a:cubicBezTo>
                      <a:pt x="44" y="9"/>
                      <a:pt x="42" y="8"/>
                      <a:pt x="41" y="9"/>
                    </a:cubicBezTo>
                    <a:cubicBezTo>
                      <a:pt x="39" y="10"/>
                      <a:pt x="38" y="11"/>
                      <a:pt x="38" y="12"/>
                    </a:cubicBezTo>
                    <a:cubicBezTo>
                      <a:pt x="36" y="14"/>
                      <a:pt x="35" y="16"/>
                      <a:pt x="34" y="17"/>
                    </a:cubicBezTo>
                    <a:cubicBezTo>
                      <a:pt x="35" y="19"/>
                      <a:pt x="36" y="22"/>
                      <a:pt x="36" y="24"/>
                    </a:cubicBezTo>
                    <a:cubicBezTo>
                      <a:pt x="35" y="28"/>
                      <a:pt x="36" y="32"/>
                      <a:pt x="33" y="36"/>
                    </a:cubicBezTo>
                    <a:cubicBezTo>
                      <a:pt x="31" y="39"/>
                      <a:pt x="26" y="39"/>
                      <a:pt x="23" y="41"/>
                    </a:cubicBezTo>
                    <a:cubicBezTo>
                      <a:pt x="21" y="42"/>
                      <a:pt x="18" y="44"/>
                      <a:pt x="18" y="46"/>
                    </a:cubicBezTo>
                    <a:cubicBezTo>
                      <a:pt x="18" y="49"/>
                      <a:pt x="22" y="50"/>
                      <a:pt x="23" y="52"/>
                    </a:cubicBezTo>
                    <a:cubicBezTo>
                      <a:pt x="23" y="53"/>
                      <a:pt x="21" y="52"/>
                      <a:pt x="21" y="53"/>
                    </a:cubicBezTo>
                    <a:cubicBezTo>
                      <a:pt x="20" y="55"/>
                      <a:pt x="20" y="57"/>
                      <a:pt x="20" y="58"/>
                    </a:cubicBezTo>
                    <a:cubicBezTo>
                      <a:pt x="21" y="62"/>
                      <a:pt x="23" y="65"/>
                      <a:pt x="23" y="68"/>
                    </a:cubicBezTo>
                    <a:cubicBezTo>
                      <a:pt x="23" y="71"/>
                      <a:pt x="21" y="73"/>
                      <a:pt x="22" y="75"/>
                    </a:cubicBezTo>
                    <a:cubicBezTo>
                      <a:pt x="22" y="77"/>
                      <a:pt x="27" y="79"/>
                      <a:pt x="26" y="82"/>
                    </a:cubicBezTo>
                    <a:cubicBezTo>
                      <a:pt x="25" y="84"/>
                      <a:pt x="20" y="81"/>
                      <a:pt x="19" y="83"/>
                    </a:cubicBezTo>
                    <a:cubicBezTo>
                      <a:pt x="17" y="86"/>
                      <a:pt x="18" y="91"/>
                      <a:pt x="16" y="95"/>
                    </a:cubicBezTo>
                    <a:cubicBezTo>
                      <a:pt x="15" y="98"/>
                      <a:pt x="11" y="100"/>
                      <a:pt x="9" y="103"/>
                    </a:cubicBezTo>
                    <a:cubicBezTo>
                      <a:pt x="8" y="106"/>
                      <a:pt x="11" y="112"/>
                      <a:pt x="9" y="111"/>
                    </a:cubicBezTo>
                    <a:cubicBezTo>
                      <a:pt x="8" y="113"/>
                      <a:pt x="8" y="114"/>
                      <a:pt x="7" y="115"/>
                    </a:cubicBezTo>
                    <a:cubicBezTo>
                      <a:pt x="11" y="116"/>
                      <a:pt x="10" y="123"/>
                      <a:pt x="10" y="127"/>
                    </a:cubicBezTo>
                    <a:cubicBezTo>
                      <a:pt x="9" y="132"/>
                      <a:pt x="5" y="136"/>
                      <a:pt x="4" y="141"/>
                    </a:cubicBezTo>
                    <a:cubicBezTo>
                      <a:pt x="3" y="144"/>
                      <a:pt x="3" y="147"/>
                      <a:pt x="4" y="151"/>
                    </a:cubicBezTo>
                    <a:cubicBezTo>
                      <a:pt x="4" y="153"/>
                      <a:pt x="7" y="154"/>
                      <a:pt x="7" y="156"/>
                    </a:cubicBezTo>
                    <a:cubicBezTo>
                      <a:pt x="7" y="158"/>
                      <a:pt x="4" y="159"/>
                      <a:pt x="5" y="160"/>
                    </a:cubicBezTo>
                    <a:cubicBezTo>
                      <a:pt x="6" y="163"/>
                      <a:pt x="10" y="163"/>
                      <a:pt x="11" y="165"/>
                    </a:cubicBezTo>
                    <a:cubicBezTo>
                      <a:pt x="12" y="169"/>
                      <a:pt x="9" y="173"/>
                      <a:pt x="10" y="176"/>
                    </a:cubicBezTo>
                    <a:cubicBezTo>
                      <a:pt x="11" y="178"/>
                      <a:pt x="15" y="174"/>
                      <a:pt x="15" y="176"/>
                    </a:cubicBezTo>
                    <a:cubicBezTo>
                      <a:pt x="17" y="179"/>
                      <a:pt x="14" y="184"/>
                      <a:pt x="14" y="187"/>
                    </a:cubicBezTo>
                    <a:cubicBezTo>
                      <a:pt x="12" y="193"/>
                      <a:pt x="10" y="199"/>
                      <a:pt x="9" y="207"/>
                    </a:cubicBezTo>
                    <a:cubicBezTo>
                      <a:pt x="9" y="208"/>
                      <a:pt x="7" y="208"/>
                      <a:pt x="7" y="209"/>
                    </a:cubicBezTo>
                    <a:cubicBezTo>
                      <a:pt x="7" y="214"/>
                      <a:pt x="12" y="214"/>
                      <a:pt x="10" y="222"/>
                    </a:cubicBezTo>
                    <a:cubicBezTo>
                      <a:pt x="9" y="225"/>
                      <a:pt x="3" y="224"/>
                      <a:pt x="2" y="226"/>
                    </a:cubicBezTo>
                    <a:cubicBezTo>
                      <a:pt x="1" y="233"/>
                      <a:pt x="3" y="239"/>
                      <a:pt x="5" y="246"/>
                    </a:cubicBezTo>
                    <a:cubicBezTo>
                      <a:pt x="6" y="251"/>
                      <a:pt x="11" y="255"/>
                      <a:pt x="10" y="260"/>
                    </a:cubicBezTo>
                    <a:cubicBezTo>
                      <a:pt x="10" y="263"/>
                      <a:pt x="4" y="263"/>
                      <a:pt x="2" y="265"/>
                    </a:cubicBezTo>
                    <a:cubicBezTo>
                      <a:pt x="1" y="268"/>
                      <a:pt x="4" y="271"/>
                      <a:pt x="4" y="274"/>
                    </a:cubicBezTo>
                    <a:cubicBezTo>
                      <a:pt x="4" y="276"/>
                      <a:pt x="2" y="278"/>
                      <a:pt x="2" y="280"/>
                    </a:cubicBezTo>
                    <a:cubicBezTo>
                      <a:pt x="2" y="283"/>
                      <a:pt x="2" y="286"/>
                      <a:pt x="2" y="289"/>
                    </a:cubicBezTo>
                    <a:cubicBezTo>
                      <a:pt x="1" y="293"/>
                      <a:pt x="1" y="297"/>
                      <a:pt x="1" y="301"/>
                    </a:cubicBezTo>
                    <a:cubicBezTo>
                      <a:pt x="2" y="305"/>
                      <a:pt x="5" y="308"/>
                      <a:pt x="5" y="312"/>
                    </a:cubicBezTo>
                    <a:cubicBezTo>
                      <a:pt x="6" y="315"/>
                      <a:pt x="3" y="317"/>
                      <a:pt x="3" y="320"/>
                    </a:cubicBezTo>
                    <a:cubicBezTo>
                      <a:pt x="2" y="324"/>
                      <a:pt x="1" y="328"/>
                      <a:pt x="3" y="333"/>
                    </a:cubicBezTo>
                    <a:cubicBezTo>
                      <a:pt x="3" y="334"/>
                      <a:pt x="6" y="333"/>
                      <a:pt x="7" y="334"/>
                    </a:cubicBezTo>
                    <a:cubicBezTo>
                      <a:pt x="8" y="335"/>
                      <a:pt x="7" y="336"/>
                      <a:pt x="7" y="337"/>
                    </a:cubicBezTo>
                    <a:cubicBezTo>
                      <a:pt x="7" y="341"/>
                      <a:pt x="9" y="344"/>
                      <a:pt x="9" y="347"/>
                    </a:cubicBezTo>
                    <a:cubicBezTo>
                      <a:pt x="10" y="350"/>
                      <a:pt x="7" y="353"/>
                      <a:pt x="9" y="356"/>
                    </a:cubicBezTo>
                    <a:cubicBezTo>
                      <a:pt x="11" y="358"/>
                      <a:pt x="15" y="356"/>
                      <a:pt x="17" y="357"/>
                    </a:cubicBezTo>
                    <a:cubicBezTo>
                      <a:pt x="19" y="357"/>
                      <a:pt x="19" y="359"/>
                      <a:pt x="19" y="360"/>
                    </a:cubicBezTo>
                    <a:cubicBezTo>
                      <a:pt x="19" y="361"/>
                      <a:pt x="18" y="363"/>
                      <a:pt x="17" y="363"/>
                    </a:cubicBezTo>
                    <a:cubicBezTo>
                      <a:pt x="15" y="364"/>
                      <a:pt x="14" y="361"/>
                      <a:pt x="12" y="361"/>
                    </a:cubicBezTo>
                    <a:cubicBezTo>
                      <a:pt x="11" y="361"/>
                      <a:pt x="7" y="362"/>
                      <a:pt x="8" y="363"/>
                    </a:cubicBezTo>
                    <a:cubicBezTo>
                      <a:pt x="10" y="366"/>
                      <a:pt x="17" y="365"/>
                      <a:pt x="18" y="369"/>
                    </a:cubicBezTo>
                    <a:cubicBezTo>
                      <a:pt x="19" y="372"/>
                      <a:pt x="12" y="373"/>
                      <a:pt x="11" y="376"/>
                    </a:cubicBezTo>
                    <a:cubicBezTo>
                      <a:pt x="11" y="378"/>
                      <a:pt x="16" y="379"/>
                      <a:pt x="16" y="381"/>
                    </a:cubicBezTo>
                    <a:cubicBezTo>
                      <a:pt x="17" y="385"/>
                      <a:pt x="16" y="388"/>
                      <a:pt x="16" y="391"/>
                    </a:cubicBezTo>
                    <a:cubicBezTo>
                      <a:pt x="15" y="393"/>
                      <a:pt x="14" y="394"/>
                      <a:pt x="13" y="396"/>
                    </a:cubicBezTo>
                    <a:cubicBezTo>
                      <a:pt x="13" y="397"/>
                      <a:pt x="13" y="399"/>
                      <a:pt x="13" y="400"/>
                    </a:cubicBezTo>
                    <a:cubicBezTo>
                      <a:pt x="11" y="404"/>
                      <a:pt x="7" y="407"/>
                      <a:pt x="7" y="411"/>
                    </a:cubicBezTo>
                    <a:cubicBezTo>
                      <a:pt x="7" y="414"/>
                      <a:pt x="13" y="415"/>
                      <a:pt x="14" y="417"/>
                    </a:cubicBezTo>
                    <a:cubicBezTo>
                      <a:pt x="14" y="421"/>
                      <a:pt x="12" y="424"/>
                      <a:pt x="11" y="427"/>
                    </a:cubicBezTo>
                    <a:cubicBezTo>
                      <a:pt x="10" y="429"/>
                      <a:pt x="10" y="431"/>
                      <a:pt x="8" y="433"/>
                    </a:cubicBezTo>
                    <a:cubicBezTo>
                      <a:pt x="6" y="436"/>
                      <a:pt x="2" y="437"/>
                      <a:pt x="1" y="441"/>
                    </a:cubicBezTo>
                    <a:cubicBezTo>
                      <a:pt x="0" y="445"/>
                      <a:pt x="1" y="450"/>
                      <a:pt x="3" y="453"/>
                    </a:cubicBezTo>
                    <a:cubicBezTo>
                      <a:pt x="5" y="457"/>
                      <a:pt x="4" y="462"/>
                      <a:pt x="8" y="465"/>
                    </a:cubicBezTo>
                    <a:cubicBezTo>
                      <a:pt x="10" y="466"/>
                      <a:pt x="14" y="460"/>
                      <a:pt x="16" y="463"/>
                    </a:cubicBezTo>
                    <a:cubicBezTo>
                      <a:pt x="20" y="466"/>
                      <a:pt x="19" y="472"/>
                      <a:pt x="21" y="477"/>
                    </a:cubicBezTo>
                    <a:cubicBezTo>
                      <a:pt x="21" y="478"/>
                      <a:pt x="21" y="478"/>
                      <a:pt x="22" y="479"/>
                    </a:cubicBezTo>
                    <a:cubicBezTo>
                      <a:pt x="23" y="482"/>
                      <a:pt x="24" y="487"/>
                      <a:pt x="27" y="488"/>
                    </a:cubicBezTo>
                    <a:cubicBezTo>
                      <a:pt x="34" y="490"/>
                      <a:pt x="41" y="487"/>
                      <a:pt x="49" y="488"/>
                    </a:cubicBezTo>
                    <a:cubicBezTo>
                      <a:pt x="52" y="488"/>
                      <a:pt x="55" y="490"/>
                      <a:pt x="58" y="49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17" name="Freeform 754"/>
              <p:cNvSpPr>
                <a:spLocks noChangeAspect="1"/>
              </p:cNvSpPr>
              <p:nvPr/>
            </p:nvSpPr>
            <p:spPr bwMode="auto">
              <a:xfrm>
                <a:off x="2674938" y="5421312"/>
                <a:ext cx="138112" cy="1098550"/>
              </a:xfrm>
              <a:custGeom>
                <a:avLst/>
                <a:gdLst>
                  <a:gd name="T0" fmla="*/ 2147483647 w 68"/>
                  <a:gd name="T1" fmla="*/ 2147483647 h 547"/>
                  <a:gd name="T2" fmla="*/ 2147483647 w 68"/>
                  <a:gd name="T3" fmla="*/ 2147483647 h 547"/>
                  <a:gd name="T4" fmla="*/ 2147483647 w 68"/>
                  <a:gd name="T5" fmla="*/ 2147483647 h 547"/>
                  <a:gd name="T6" fmla="*/ 2147483647 w 68"/>
                  <a:gd name="T7" fmla="*/ 2147483647 h 547"/>
                  <a:gd name="T8" fmla="*/ 2147483647 w 68"/>
                  <a:gd name="T9" fmla="*/ 2147483647 h 547"/>
                  <a:gd name="T10" fmla="*/ 2147483647 w 68"/>
                  <a:gd name="T11" fmla="*/ 2147483647 h 547"/>
                  <a:gd name="T12" fmla="*/ 2147483647 w 68"/>
                  <a:gd name="T13" fmla="*/ 2147483647 h 547"/>
                  <a:gd name="T14" fmla="*/ 2147483647 w 68"/>
                  <a:gd name="T15" fmla="*/ 2147483647 h 547"/>
                  <a:gd name="T16" fmla="*/ 2147483647 w 68"/>
                  <a:gd name="T17" fmla="*/ 2147483647 h 547"/>
                  <a:gd name="T18" fmla="*/ 2147483647 w 68"/>
                  <a:gd name="T19" fmla="*/ 2147483647 h 547"/>
                  <a:gd name="T20" fmla="*/ 2147483647 w 68"/>
                  <a:gd name="T21" fmla="*/ 2147483647 h 547"/>
                  <a:gd name="T22" fmla="*/ 2147483647 w 68"/>
                  <a:gd name="T23" fmla="*/ 2147483647 h 547"/>
                  <a:gd name="T24" fmla="*/ 2147483647 w 68"/>
                  <a:gd name="T25" fmla="*/ 2147483647 h 547"/>
                  <a:gd name="T26" fmla="*/ 2147483647 w 68"/>
                  <a:gd name="T27" fmla="*/ 2147483647 h 547"/>
                  <a:gd name="T28" fmla="*/ 2147483647 w 68"/>
                  <a:gd name="T29" fmla="*/ 2147483647 h 547"/>
                  <a:gd name="T30" fmla="*/ 2147483647 w 68"/>
                  <a:gd name="T31" fmla="*/ 2147483647 h 547"/>
                  <a:gd name="T32" fmla="*/ 2147483647 w 68"/>
                  <a:gd name="T33" fmla="*/ 2147483647 h 547"/>
                  <a:gd name="T34" fmla="*/ 2147483647 w 68"/>
                  <a:gd name="T35" fmla="*/ 2147483647 h 547"/>
                  <a:gd name="T36" fmla="*/ 2147483647 w 68"/>
                  <a:gd name="T37" fmla="*/ 2147483647 h 547"/>
                  <a:gd name="T38" fmla="*/ 2147483647 w 68"/>
                  <a:gd name="T39" fmla="*/ 2147483647 h 547"/>
                  <a:gd name="T40" fmla="*/ 2147483647 w 68"/>
                  <a:gd name="T41" fmla="*/ 2147483647 h 547"/>
                  <a:gd name="T42" fmla="*/ 2147483647 w 68"/>
                  <a:gd name="T43" fmla="*/ 2147483647 h 547"/>
                  <a:gd name="T44" fmla="*/ 2147483647 w 68"/>
                  <a:gd name="T45" fmla="*/ 2147483647 h 547"/>
                  <a:gd name="T46" fmla="*/ 2147483647 w 68"/>
                  <a:gd name="T47" fmla="*/ 2147483647 h 547"/>
                  <a:gd name="T48" fmla="*/ 2147483647 w 68"/>
                  <a:gd name="T49" fmla="*/ 2147483647 h 547"/>
                  <a:gd name="T50" fmla="*/ 2147483647 w 68"/>
                  <a:gd name="T51" fmla="*/ 2147483647 h 547"/>
                  <a:gd name="T52" fmla="*/ 2147483647 w 68"/>
                  <a:gd name="T53" fmla="*/ 2147483647 h 547"/>
                  <a:gd name="T54" fmla="*/ 2147483647 w 68"/>
                  <a:gd name="T55" fmla="*/ 2147483647 h 547"/>
                  <a:gd name="T56" fmla="*/ 2147483647 w 68"/>
                  <a:gd name="T57" fmla="*/ 2147483647 h 547"/>
                  <a:gd name="T58" fmla="*/ 2147483647 w 68"/>
                  <a:gd name="T59" fmla="*/ 2147483647 h 547"/>
                  <a:gd name="T60" fmla="*/ 2147483647 w 68"/>
                  <a:gd name="T61" fmla="*/ 2147483647 h 547"/>
                  <a:gd name="T62" fmla="*/ 2147483647 w 68"/>
                  <a:gd name="T63" fmla="*/ 2147483647 h 547"/>
                  <a:gd name="T64" fmla="*/ 2147483647 w 68"/>
                  <a:gd name="T65" fmla="*/ 2147483647 h 547"/>
                  <a:gd name="T66" fmla="*/ 2147483647 w 68"/>
                  <a:gd name="T67" fmla="*/ 2147483647 h 547"/>
                  <a:gd name="T68" fmla="*/ 2147483647 w 68"/>
                  <a:gd name="T69" fmla="*/ 2147483647 h 547"/>
                  <a:gd name="T70" fmla="*/ 2147483647 w 68"/>
                  <a:gd name="T71" fmla="*/ 2147483647 h 547"/>
                  <a:gd name="T72" fmla="*/ 2147483647 w 68"/>
                  <a:gd name="T73" fmla="*/ 2147483647 h 547"/>
                  <a:gd name="T74" fmla="*/ 2147483647 w 68"/>
                  <a:gd name="T75" fmla="*/ 2147483647 h 547"/>
                  <a:gd name="T76" fmla="*/ 2147483647 w 68"/>
                  <a:gd name="T77" fmla="*/ 2147483647 h 547"/>
                  <a:gd name="T78" fmla="*/ 2147483647 w 68"/>
                  <a:gd name="T79" fmla="*/ 2147483647 h 547"/>
                  <a:gd name="T80" fmla="*/ 2147483647 w 68"/>
                  <a:gd name="T81" fmla="*/ 2147483647 h 547"/>
                  <a:gd name="T82" fmla="*/ 2147483647 w 68"/>
                  <a:gd name="T83" fmla="*/ 2147483647 h 547"/>
                  <a:gd name="T84" fmla="*/ 2147483647 w 68"/>
                  <a:gd name="T85" fmla="*/ 2147483647 h 547"/>
                  <a:gd name="T86" fmla="*/ 2147483647 w 68"/>
                  <a:gd name="T87" fmla="*/ 2147483647 h 547"/>
                  <a:gd name="T88" fmla="*/ 2147483647 w 68"/>
                  <a:gd name="T89" fmla="*/ 2147483647 h 547"/>
                  <a:gd name="T90" fmla="*/ 2147483647 w 68"/>
                  <a:gd name="T91" fmla="*/ 2147483647 h 547"/>
                  <a:gd name="T92" fmla="*/ 2147483647 w 68"/>
                  <a:gd name="T93" fmla="*/ 2147483647 h 547"/>
                  <a:gd name="T94" fmla="*/ 2147483647 w 68"/>
                  <a:gd name="T95" fmla="*/ 2147483647 h 547"/>
                  <a:gd name="T96" fmla="*/ 2147483647 w 68"/>
                  <a:gd name="T97" fmla="*/ 2147483647 h 547"/>
                  <a:gd name="T98" fmla="*/ 2147483647 w 68"/>
                  <a:gd name="T99" fmla="*/ 2147483647 h 547"/>
                  <a:gd name="T100" fmla="*/ 2147483647 w 68"/>
                  <a:gd name="T101" fmla="*/ 2147483647 h 547"/>
                  <a:gd name="T102" fmla="*/ 2147483647 w 68"/>
                  <a:gd name="T103" fmla="*/ 2147483647 h 547"/>
                  <a:gd name="T104" fmla="*/ 2147483647 w 68"/>
                  <a:gd name="T105" fmla="*/ 2147483647 h 547"/>
                  <a:gd name="T106" fmla="*/ 2147483647 w 68"/>
                  <a:gd name="T107" fmla="*/ 2147483647 h 547"/>
                  <a:gd name="T108" fmla="*/ 2147483647 w 68"/>
                  <a:gd name="T109" fmla="*/ 2147483647 h 5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" h="547">
                    <a:moveTo>
                      <a:pt x="66" y="78"/>
                    </a:moveTo>
                    <a:cubicBezTo>
                      <a:pt x="65" y="78"/>
                      <a:pt x="64" y="79"/>
                      <a:pt x="62" y="78"/>
                    </a:cubicBezTo>
                    <a:cubicBezTo>
                      <a:pt x="61" y="78"/>
                      <a:pt x="60" y="78"/>
                      <a:pt x="59" y="77"/>
                    </a:cubicBezTo>
                    <a:cubicBezTo>
                      <a:pt x="58" y="75"/>
                      <a:pt x="59" y="73"/>
                      <a:pt x="58" y="72"/>
                    </a:cubicBezTo>
                    <a:cubicBezTo>
                      <a:pt x="57" y="67"/>
                      <a:pt x="55" y="62"/>
                      <a:pt x="53" y="57"/>
                    </a:cubicBezTo>
                    <a:cubicBezTo>
                      <a:pt x="52" y="55"/>
                      <a:pt x="52" y="52"/>
                      <a:pt x="51" y="50"/>
                    </a:cubicBezTo>
                    <a:cubicBezTo>
                      <a:pt x="50" y="49"/>
                      <a:pt x="48" y="50"/>
                      <a:pt x="48" y="49"/>
                    </a:cubicBezTo>
                    <a:cubicBezTo>
                      <a:pt x="47" y="48"/>
                      <a:pt x="48" y="46"/>
                      <a:pt x="48" y="45"/>
                    </a:cubicBezTo>
                    <a:cubicBezTo>
                      <a:pt x="48" y="43"/>
                      <a:pt x="46" y="43"/>
                      <a:pt x="45" y="42"/>
                    </a:cubicBezTo>
                    <a:cubicBezTo>
                      <a:pt x="45" y="40"/>
                      <a:pt x="45" y="38"/>
                      <a:pt x="45" y="36"/>
                    </a:cubicBezTo>
                    <a:cubicBezTo>
                      <a:pt x="45" y="35"/>
                      <a:pt x="46" y="34"/>
                      <a:pt x="46" y="34"/>
                    </a:cubicBezTo>
                    <a:cubicBezTo>
                      <a:pt x="47" y="33"/>
                      <a:pt x="45" y="32"/>
                      <a:pt x="45" y="31"/>
                    </a:cubicBezTo>
                    <a:cubicBezTo>
                      <a:pt x="45" y="29"/>
                      <a:pt x="47" y="28"/>
                      <a:pt x="47" y="26"/>
                    </a:cubicBezTo>
                    <a:cubicBezTo>
                      <a:pt x="46" y="24"/>
                      <a:pt x="43" y="22"/>
                      <a:pt x="42" y="20"/>
                    </a:cubicBezTo>
                    <a:cubicBezTo>
                      <a:pt x="40" y="15"/>
                      <a:pt x="41" y="11"/>
                      <a:pt x="39" y="6"/>
                    </a:cubicBezTo>
                    <a:cubicBezTo>
                      <a:pt x="38" y="4"/>
                      <a:pt x="35" y="3"/>
                      <a:pt x="34" y="1"/>
                    </a:cubicBezTo>
                    <a:cubicBezTo>
                      <a:pt x="32" y="1"/>
                      <a:pt x="30" y="0"/>
                      <a:pt x="29" y="1"/>
                    </a:cubicBezTo>
                    <a:cubicBezTo>
                      <a:pt x="28" y="4"/>
                      <a:pt x="31" y="7"/>
                      <a:pt x="29" y="9"/>
                    </a:cubicBezTo>
                    <a:cubicBezTo>
                      <a:pt x="28" y="11"/>
                      <a:pt x="25" y="11"/>
                      <a:pt x="22" y="12"/>
                    </a:cubicBezTo>
                    <a:cubicBezTo>
                      <a:pt x="23" y="15"/>
                      <a:pt x="24" y="18"/>
                      <a:pt x="24" y="21"/>
                    </a:cubicBezTo>
                    <a:cubicBezTo>
                      <a:pt x="25" y="26"/>
                      <a:pt x="27" y="31"/>
                      <a:pt x="28" y="36"/>
                    </a:cubicBezTo>
                    <a:cubicBezTo>
                      <a:pt x="28" y="39"/>
                      <a:pt x="27" y="43"/>
                      <a:pt x="27" y="47"/>
                    </a:cubicBezTo>
                    <a:cubicBezTo>
                      <a:pt x="27" y="51"/>
                      <a:pt x="29" y="54"/>
                      <a:pt x="29" y="58"/>
                    </a:cubicBezTo>
                    <a:cubicBezTo>
                      <a:pt x="30" y="66"/>
                      <a:pt x="29" y="73"/>
                      <a:pt x="28" y="81"/>
                    </a:cubicBezTo>
                    <a:cubicBezTo>
                      <a:pt x="27" y="83"/>
                      <a:pt x="26" y="86"/>
                      <a:pt x="26" y="88"/>
                    </a:cubicBezTo>
                    <a:cubicBezTo>
                      <a:pt x="26" y="90"/>
                      <a:pt x="27" y="91"/>
                      <a:pt x="27" y="93"/>
                    </a:cubicBezTo>
                    <a:cubicBezTo>
                      <a:pt x="28" y="99"/>
                      <a:pt x="27" y="105"/>
                      <a:pt x="28" y="111"/>
                    </a:cubicBezTo>
                    <a:cubicBezTo>
                      <a:pt x="28" y="113"/>
                      <a:pt x="30" y="114"/>
                      <a:pt x="29" y="116"/>
                    </a:cubicBezTo>
                    <a:cubicBezTo>
                      <a:pt x="29" y="118"/>
                      <a:pt x="27" y="120"/>
                      <a:pt x="26" y="122"/>
                    </a:cubicBezTo>
                    <a:cubicBezTo>
                      <a:pt x="26" y="127"/>
                      <a:pt x="27" y="133"/>
                      <a:pt x="27" y="138"/>
                    </a:cubicBezTo>
                    <a:cubicBezTo>
                      <a:pt x="27" y="142"/>
                      <a:pt x="26" y="147"/>
                      <a:pt x="25" y="151"/>
                    </a:cubicBezTo>
                    <a:cubicBezTo>
                      <a:pt x="24" y="158"/>
                      <a:pt x="21" y="164"/>
                      <a:pt x="21" y="171"/>
                    </a:cubicBezTo>
                    <a:cubicBezTo>
                      <a:pt x="20" y="176"/>
                      <a:pt x="24" y="181"/>
                      <a:pt x="23" y="186"/>
                    </a:cubicBezTo>
                    <a:cubicBezTo>
                      <a:pt x="23" y="189"/>
                      <a:pt x="18" y="191"/>
                      <a:pt x="18" y="195"/>
                    </a:cubicBezTo>
                    <a:cubicBezTo>
                      <a:pt x="18" y="200"/>
                      <a:pt x="21" y="205"/>
                      <a:pt x="22" y="211"/>
                    </a:cubicBezTo>
                    <a:cubicBezTo>
                      <a:pt x="23" y="216"/>
                      <a:pt x="25" y="222"/>
                      <a:pt x="25" y="228"/>
                    </a:cubicBezTo>
                    <a:cubicBezTo>
                      <a:pt x="25" y="231"/>
                      <a:pt x="22" y="233"/>
                      <a:pt x="22" y="236"/>
                    </a:cubicBezTo>
                    <a:cubicBezTo>
                      <a:pt x="22" y="239"/>
                      <a:pt x="23" y="242"/>
                      <a:pt x="23" y="246"/>
                    </a:cubicBezTo>
                    <a:cubicBezTo>
                      <a:pt x="23" y="249"/>
                      <a:pt x="23" y="251"/>
                      <a:pt x="22" y="254"/>
                    </a:cubicBezTo>
                    <a:cubicBezTo>
                      <a:pt x="21" y="257"/>
                      <a:pt x="18" y="260"/>
                      <a:pt x="18" y="263"/>
                    </a:cubicBezTo>
                    <a:cubicBezTo>
                      <a:pt x="16" y="272"/>
                      <a:pt x="17" y="280"/>
                      <a:pt x="15" y="289"/>
                    </a:cubicBezTo>
                    <a:cubicBezTo>
                      <a:pt x="15" y="291"/>
                      <a:pt x="12" y="293"/>
                      <a:pt x="11" y="295"/>
                    </a:cubicBezTo>
                    <a:cubicBezTo>
                      <a:pt x="9" y="299"/>
                      <a:pt x="7" y="302"/>
                      <a:pt x="7" y="305"/>
                    </a:cubicBezTo>
                    <a:cubicBezTo>
                      <a:pt x="7" y="308"/>
                      <a:pt x="10" y="311"/>
                      <a:pt x="11" y="314"/>
                    </a:cubicBezTo>
                    <a:cubicBezTo>
                      <a:pt x="11" y="316"/>
                      <a:pt x="10" y="319"/>
                      <a:pt x="10" y="322"/>
                    </a:cubicBezTo>
                    <a:cubicBezTo>
                      <a:pt x="10" y="326"/>
                      <a:pt x="13" y="329"/>
                      <a:pt x="13" y="333"/>
                    </a:cubicBezTo>
                    <a:cubicBezTo>
                      <a:pt x="13" y="337"/>
                      <a:pt x="10" y="341"/>
                      <a:pt x="10" y="346"/>
                    </a:cubicBezTo>
                    <a:cubicBezTo>
                      <a:pt x="9" y="352"/>
                      <a:pt x="9" y="358"/>
                      <a:pt x="10" y="364"/>
                    </a:cubicBezTo>
                    <a:cubicBezTo>
                      <a:pt x="11" y="367"/>
                      <a:pt x="12" y="371"/>
                      <a:pt x="15" y="373"/>
                    </a:cubicBezTo>
                    <a:cubicBezTo>
                      <a:pt x="17" y="374"/>
                      <a:pt x="20" y="375"/>
                      <a:pt x="21" y="373"/>
                    </a:cubicBezTo>
                    <a:cubicBezTo>
                      <a:pt x="23" y="370"/>
                      <a:pt x="21" y="365"/>
                      <a:pt x="22" y="361"/>
                    </a:cubicBezTo>
                    <a:cubicBezTo>
                      <a:pt x="22" y="360"/>
                      <a:pt x="24" y="360"/>
                      <a:pt x="24" y="361"/>
                    </a:cubicBezTo>
                    <a:cubicBezTo>
                      <a:pt x="25" y="363"/>
                      <a:pt x="24" y="366"/>
                      <a:pt x="25" y="368"/>
                    </a:cubicBezTo>
                    <a:cubicBezTo>
                      <a:pt x="25" y="369"/>
                      <a:pt x="27" y="371"/>
                      <a:pt x="28" y="373"/>
                    </a:cubicBezTo>
                    <a:cubicBezTo>
                      <a:pt x="27" y="374"/>
                      <a:pt x="25" y="376"/>
                      <a:pt x="26" y="377"/>
                    </a:cubicBezTo>
                    <a:cubicBezTo>
                      <a:pt x="26" y="378"/>
                      <a:pt x="28" y="376"/>
                      <a:pt x="29" y="378"/>
                    </a:cubicBezTo>
                    <a:cubicBezTo>
                      <a:pt x="30" y="380"/>
                      <a:pt x="30" y="380"/>
                      <a:pt x="30" y="382"/>
                    </a:cubicBezTo>
                    <a:cubicBezTo>
                      <a:pt x="26" y="383"/>
                      <a:pt x="29" y="391"/>
                      <a:pt x="28" y="394"/>
                    </a:cubicBezTo>
                    <a:cubicBezTo>
                      <a:pt x="27" y="396"/>
                      <a:pt x="26" y="398"/>
                      <a:pt x="26" y="401"/>
                    </a:cubicBezTo>
                    <a:cubicBezTo>
                      <a:pt x="26" y="404"/>
                      <a:pt x="28" y="406"/>
                      <a:pt x="28" y="409"/>
                    </a:cubicBezTo>
                    <a:cubicBezTo>
                      <a:pt x="28" y="411"/>
                      <a:pt x="25" y="413"/>
                      <a:pt x="26" y="415"/>
                    </a:cubicBezTo>
                    <a:cubicBezTo>
                      <a:pt x="27" y="417"/>
                      <a:pt x="32" y="416"/>
                      <a:pt x="32" y="417"/>
                    </a:cubicBezTo>
                    <a:cubicBezTo>
                      <a:pt x="34" y="420"/>
                      <a:pt x="33" y="424"/>
                      <a:pt x="31" y="426"/>
                    </a:cubicBezTo>
                    <a:cubicBezTo>
                      <a:pt x="30" y="428"/>
                      <a:pt x="26" y="426"/>
                      <a:pt x="25" y="428"/>
                    </a:cubicBezTo>
                    <a:cubicBezTo>
                      <a:pt x="25" y="431"/>
                      <a:pt x="29" y="432"/>
                      <a:pt x="28" y="434"/>
                    </a:cubicBezTo>
                    <a:cubicBezTo>
                      <a:pt x="28" y="441"/>
                      <a:pt x="25" y="447"/>
                      <a:pt x="23" y="453"/>
                    </a:cubicBezTo>
                    <a:cubicBezTo>
                      <a:pt x="22" y="454"/>
                      <a:pt x="21" y="453"/>
                      <a:pt x="21" y="452"/>
                    </a:cubicBezTo>
                    <a:cubicBezTo>
                      <a:pt x="20" y="449"/>
                      <a:pt x="24" y="445"/>
                      <a:pt x="22" y="444"/>
                    </a:cubicBezTo>
                    <a:cubicBezTo>
                      <a:pt x="17" y="443"/>
                      <a:pt x="13" y="440"/>
                      <a:pt x="8" y="441"/>
                    </a:cubicBezTo>
                    <a:cubicBezTo>
                      <a:pt x="7" y="446"/>
                      <a:pt x="3" y="446"/>
                      <a:pt x="2" y="450"/>
                    </a:cubicBezTo>
                    <a:cubicBezTo>
                      <a:pt x="1" y="452"/>
                      <a:pt x="0" y="456"/>
                      <a:pt x="2" y="457"/>
                    </a:cubicBezTo>
                    <a:cubicBezTo>
                      <a:pt x="4" y="457"/>
                      <a:pt x="6" y="455"/>
                      <a:pt x="4" y="452"/>
                    </a:cubicBezTo>
                    <a:cubicBezTo>
                      <a:pt x="5" y="451"/>
                      <a:pt x="7" y="452"/>
                      <a:pt x="8" y="452"/>
                    </a:cubicBezTo>
                    <a:cubicBezTo>
                      <a:pt x="10" y="451"/>
                      <a:pt x="11" y="454"/>
                      <a:pt x="12" y="455"/>
                    </a:cubicBezTo>
                    <a:cubicBezTo>
                      <a:pt x="15" y="453"/>
                      <a:pt x="20" y="455"/>
                      <a:pt x="22" y="457"/>
                    </a:cubicBezTo>
                    <a:cubicBezTo>
                      <a:pt x="23" y="459"/>
                      <a:pt x="20" y="461"/>
                      <a:pt x="20" y="462"/>
                    </a:cubicBezTo>
                    <a:cubicBezTo>
                      <a:pt x="19" y="463"/>
                      <a:pt x="18" y="465"/>
                      <a:pt x="17" y="466"/>
                    </a:cubicBezTo>
                    <a:cubicBezTo>
                      <a:pt x="16" y="467"/>
                      <a:pt x="14" y="467"/>
                      <a:pt x="14" y="469"/>
                    </a:cubicBezTo>
                    <a:cubicBezTo>
                      <a:pt x="13" y="470"/>
                      <a:pt x="12" y="472"/>
                      <a:pt x="13" y="472"/>
                    </a:cubicBezTo>
                    <a:cubicBezTo>
                      <a:pt x="18" y="473"/>
                      <a:pt x="23" y="470"/>
                      <a:pt x="28" y="472"/>
                    </a:cubicBezTo>
                    <a:cubicBezTo>
                      <a:pt x="30" y="473"/>
                      <a:pt x="32" y="477"/>
                      <a:pt x="30" y="479"/>
                    </a:cubicBezTo>
                    <a:cubicBezTo>
                      <a:pt x="29" y="481"/>
                      <a:pt x="26" y="477"/>
                      <a:pt x="23" y="477"/>
                    </a:cubicBezTo>
                    <a:cubicBezTo>
                      <a:pt x="21" y="476"/>
                      <a:pt x="18" y="474"/>
                      <a:pt x="17" y="476"/>
                    </a:cubicBezTo>
                    <a:cubicBezTo>
                      <a:pt x="15" y="477"/>
                      <a:pt x="16" y="481"/>
                      <a:pt x="18" y="482"/>
                    </a:cubicBezTo>
                    <a:cubicBezTo>
                      <a:pt x="20" y="484"/>
                      <a:pt x="24" y="480"/>
                      <a:pt x="25" y="482"/>
                    </a:cubicBezTo>
                    <a:cubicBezTo>
                      <a:pt x="26" y="485"/>
                      <a:pt x="21" y="487"/>
                      <a:pt x="21" y="490"/>
                    </a:cubicBezTo>
                    <a:cubicBezTo>
                      <a:pt x="21" y="494"/>
                      <a:pt x="21" y="499"/>
                      <a:pt x="24" y="502"/>
                    </a:cubicBezTo>
                    <a:cubicBezTo>
                      <a:pt x="26" y="503"/>
                      <a:pt x="26" y="495"/>
                      <a:pt x="28" y="496"/>
                    </a:cubicBezTo>
                    <a:cubicBezTo>
                      <a:pt x="31" y="497"/>
                      <a:pt x="28" y="501"/>
                      <a:pt x="29" y="503"/>
                    </a:cubicBezTo>
                    <a:cubicBezTo>
                      <a:pt x="28" y="505"/>
                      <a:pt x="26" y="506"/>
                      <a:pt x="25" y="508"/>
                    </a:cubicBezTo>
                    <a:cubicBezTo>
                      <a:pt x="23" y="510"/>
                      <a:pt x="21" y="513"/>
                      <a:pt x="22" y="516"/>
                    </a:cubicBezTo>
                    <a:cubicBezTo>
                      <a:pt x="24" y="518"/>
                      <a:pt x="28" y="517"/>
                      <a:pt x="30" y="519"/>
                    </a:cubicBezTo>
                    <a:cubicBezTo>
                      <a:pt x="31" y="520"/>
                      <a:pt x="28" y="522"/>
                      <a:pt x="28" y="523"/>
                    </a:cubicBezTo>
                    <a:cubicBezTo>
                      <a:pt x="29" y="525"/>
                      <a:pt x="34" y="523"/>
                      <a:pt x="34" y="525"/>
                    </a:cubicBezTo>
                    <a:cubicBezTo>
                      <a:pt x="34" y="527"/>
                      <a:pt x="29" y="526"/>
                      <a:pt x="29" y="528"/>
                    </a:cubicBezTo>
                    <a:cubicBezTo>
                      <a:pt x="29" y="530"/>
                      <a:pt x="33" y="531"/>
                      <a:pt x="34" y="533"/>
                    </a:cubicBezTo>
                    <a:cubicBezTo>
                      <a:pt x="35" y="536"/>
                      <a:pt x="34" y="540"/>
                      <a:pt x="36" y="542"/>
                    </a:cubicBezTo>
                    <a:cubicBezTo>
                      <a:pt x="38" y="545"/>
                      <a:pt x="40" y="547"/>
                      <a:pt x="43" y="547"/>
                    </a:cubicBezTo>
                    <a:cubicBezTo>
                      <a:pt x="45" y="547"/>
                      <a:pt x="43" y="543"/>
                      <a:pt x="44" y="542"/>
                    </a:cubicBezTo>
                    <a:cubicBezTo>
                      <a:pt x="44" y="540"/>
                      <a:pt x="47" y="540"/>
                      <a:pt x="47" y="539"/>
                    </a:cubicBezTo>
                    <a:cubicBezTo>
                      <a:pt x="47" y="537"/>
                      <a:pt x="44" y="536"/>
                      <a:pt x="45" y="535"/>
                    </a:cubicBezTo>
                    <a:cubicBezTo>
                      <a:pt x="45" y="534"/>
                      <a:pt x="47" y="536"/>
                      <a:pt x="48" y="537"/>
                    </a:cubicBezTo>
                    <a:cubicBezTo>
                      <a:pt x="49" y="538"/>
                      <a:pt x="52" y="539"/>
                      <a:pt x="54" y="540"/>
                    </a:cubicBezTo>
                    <a:cubicBezTo>
                      <a:pt x="53" y="539"/>
                      <a:pt x="53" y="539"/>
                      <a:pt x="53" y="538"/>
                    </a:cubicBezTo>
                    <a:cubicBezTo>
                      <a:pt x="51" y="533"/>
                      <a:pt x="52" y="527"/>
                      <a:pt x="48" y="524"/>
                    </a:cubicBezTo>
                    <a:cubicBezTo>
                      <a:pt x="46" y="521"/>
                      <a:pt x="42" y="527"/>
                      <a:pt x="40" y="526"/>
                    </a:cubicBezTo>
                    <a:cubicBezTo>
                      <a:pt x="36" y="523"/>
                      <a:pt x="37" y="518"/>
                      <a:pt x="35" y="514"/>
                    </a:cubicBezTo>
                    <a:cubicBezTo>
                      <a:pt x="33" y="511"/>
                      <a:pt x="32" y="506"/>
                      <a:pt x="33" y="502"/>
                    </a:cubicBezTo>
                    <a:cubicBezTo>
                      <a:pt x="34" y="498"/>
                      <a:pt x="38" y="497"/>
                      <a:pt x="40" y="494"/>
                    </a:cubicBezTo>
                    <a:cubicBezTo>
                      <a:pt x="42" y="492"/>
                      <a:pt x="42" y="490"/>
                      <a:pt x="43" y="488"/>
                    </a:cubicBezTo>
                    <a:cubicBezTo>
                      <a:pt x="44" y="485"/>
                      <a:pt x="46" y="482"/>
                      <a:pt x="46" y="478"/>
                    </a:cubicBezTo>
                    <a:cubicBezTo>
                      <a:pt x="45" y="476"/>
                      <a:pt x="39" y="475"/>
                      <a:pt x="39" y="472"/>
                    </a:cubicBezTo>
                    <a:cubicBezTo>
                      <a:pt x="39" y="468"/>
                      <a:pt x="43" y="465"/>
                      <a:pt x="45" y="461"/>
                    </a:cubicBezTo>
                    <a:cubicBezTo>
                      <a:pt x="45" y="460"/>
                      <a:pt x="45" y="458"/>
                      <a:pt x="45" y="457"/>
                    </a:cubicBezTo>
                    <a:cubicBezTo>
                      <a:pt x="46" y="455"/>
                      <a:pt x="47" y="454"/>
                      <a:pt x="48" y="452"/>
                    </a:cubicBezTo>
                    <a:cubicBezTo>
                      <a:pt x="48" y="449"/>
                      <a:pt x="49" y="446"/>
                      <a:pt x="48" y="442"/>
                    </a:cubicBezTo>
                    <a:cubicBezTo>
                      <a:pt x="48" y="440"/>
                      <a:pt x="43" y="439"/>
                      <a:pt x="43" y="437"/>
                    </a:cubicBezTo>
                    <a:cubicBezTo>
                      <a:pt x="44" y="434"/>
                      <a:pt x="51" y="433"/>
                      <a:pt x="50" y="430"/>
                    </a:cubicBezTo>
                    <a:cubicBezTo>
                      <a:pt x="49" y="426"/>
                      <a:pt x="42" y="427"/>
                      <a:pt x="40" y="424"/>
                    </a:cubicBezTo>
                    <a:cubicBezTo>
                      <a:pt x="39" y="423"/>
                      <a:pt x="43" y="422"/>
                      <a:pt x="44" y="422"/>
                    </a:cubicBezTo>
                    <a:cubicBezTo>
                      <a:pt x="46" y="422"/>
                      <a:pt x="47" y="425"/>
                      <a:pt x="49" y="424"/>
                    </a:cubicBezTo>
                    <a:cubicBezTo>
                      <a:pt x="50" y="424"/>
                      <a:pt x="51" y="422"/>
                      <a:pt x="51" y="421"/>
                    </a:cubicBezTo>
                    <a:cubicBezTo>
                      <a:pt x="51" y="420"/>
                      <a:pt x="51" y="418"/>
                      <a:pt x="49" y="418"/>
                    </a:cubicBezTo>
                    <a:cubicBezTo>
                      <a:pt x="47" y="417"/>
                      <a:pt x="43" y="419"/>
                      <a:pt x="41" y="417"/>
                    </a:cubicBezTo>
                    <a:cubicBezTo>
                      <a:pt x="39" y="414"/>
                      <a:pt x="42" y="411"/>
                      <a:pt x="41" y="408"/>
                    </a:cubicBezTo>
                    <a:cubicBezTo>
                      <a:pt x="41" y="405"/>
                      <a:pt x="39" y="402"/>
                      <a:pt x="39" y="398"/>
                    </a:cubicBezTo>
                    <a:cubicBezTo>
                      <a:pt x="39" y="397"/>
                      <a:pt x="40" y="396"/>
                      <a:pt x="39" y="395"/>
                    </a:cubicBezTo>
                    <a:cubicBezTo>
                      <a:pt x="38" y="394"/>
                      <a:pt x="35" y="395"/>
                      <a:pt x="35" y="394"/>
                    </a:cubicBezTo>
                    <a:cubicBezTo>
                      <a:pt x="33" y="389"/>
                      <a:pt x="34" y="385"/>
                      <a:pt x="35" y="381"/>
                    </a:cubicBezTo>
                    <a:cubicBezTo>
                      <a:pt x="35" y="378"/>
                      <a:pt x="38" y="376"/>
                      <a:pt x="37" y="373"/>
                    </a:cubicBezTo>
                    <a:cubicBezTo>
                      <a:pt x="37" y="369"/>
                      <a:pt x="34" y="366"/>
                      <a:pt x="33" y="362"/>
                    </a:cubicBezTo>
                    <a:cubicBezTo>
                      <a:pt x="33" y="358"/>
                      <a:pt x="33" y="354"/>
                      <a:pt x="34" y="350"/>
                    </a:cubicBezTo>
                    <a:cubicBezTo>
                      <a:pt x="34" y="347"/>
                      <a:pt x="34" y="344"/>
                      <a:pt x="34" y="341"/>
                    </a:cubicBezTo>
                    <a:cubicBezTo>
                      <a:pt x="34" y="339"/>
                      <a:pt x="36" y="337"/>
                      <a:pt x="36" y="335"/>
                    </a:cubicBezTo>
                    <a:cubicBezTo>
                      <a:pt x="36" y="332"/>
                      <a:pt x="33" y="329"/>
                      <a:pt x="34" y="326"/>
                    </a:cubicBezTo>
                    <a:cubicBezTo>
                      <a:pt x="36" y="324"/>
                      <a:pt x="42" y="324"/>
                      <a:pt x="42" y="321"/>
                    </a:cubicBezTo>
                    <a:cubicBezTo>
                      <a:pt x="43" y="316"/>
                      <a:pt x="38" y="312"/>
                      <a:pt x="37" y="307"/>
                    </a:cubicBezTo>
                    <a:cubicBezTo>
                      <a:pt x="35" y="300"/>
                      <a:pt x="33" y="294"/>
                      <a:pt x="34" y="287"/>
                    </a:cubicBezTo>
                    <a:cubicBezTo>
                      <a:pt x="35" y="285"/>
                      <a:pt x="41" y="286"/>
                      <a:pt x="42" y="283"/>
                    </a:cubicBezTo>
                    <a:cubicBezTo>
                      <a:pt x="44" y="275"/>
                      <a:pt x="39" y="275"/>
                      <a:pt x="39" y="270"/>
                    </a:cubicBezTo>
                    <a:cubicBezTo>
                      <a:pt x="39" y="269"/>
                      <a:pt x="41" y="269"/>
                      <a:pt x="41" y="268"/>
                    </a:cubicBezTo>
                    <a:cubicBezTo>
                      <a:pt x="42" y="260"/>
                      <a:pt x="44" y="254"/>
                      <a:pt x="46" y="248"/>
                    </a:cubicBezTo>
                    <a:cubicBezTo>
                      <a:pt x="46" y="245"/>
                      <a:pt x="49" y="240"/>
                      <a:pt x="47" y="237"/>
                    </a:cubicBezTo>
                    <a:cubicBezTo>
                      <a:pt x="47" y="235"/>
                      <a:pt x="43" y="239"/>
                      <a:pt x="42" y="237"/>
                    </a:cubicBezTo>
                    <a:cubicBezTo>
                      <a:pt x="41" y="234"/>
                      <a:pt x="44" y="230"/>
                      <a:pt x="43" y="226"/>
                    </a:cubicBezTo>
                    <a:cubicBezTo>
                      <a:pt x="42" y="224"/>
                      <a:pt x="38" y="224"/>
                      <a:pt x="37" y="221"/>
                    </a:cubicBezTo>
                    <a:cubicBezTo>
                      <a:pt x="36" y="220"/>
                      <a:pt x="39" y="219"/>
                      <a:pt x="39" y="217"/>
                    </a:cubicBezTo>
                    <a:cubicBezTo>
                      <a:pt x="39" y="215"/>
                      <a:pt x="36" y="214"/>
                      <a:pt x="36" y="212"/>
                    </a:cubicBezTo>
                    <a:cubicBezTo>
                      <a:pt x="35" y="208"/>
                      <a:pt x="35" y="205"/>
                      <a:pt x="36" y="202"/>
                    </a:cubicBezTo>
                    <a:cubicBezTo>
                      <a:pt x="37" y="197"/>
                      <a:pt x="41" y="193"/>
                      <a:pt x="42" y="188"/>
                    </a:cubicBezTo>
                    <a:cubicBezTo>
                      <a:pt x="42" y="184"/>
                      <a:pt x="43" y="177"/>
                      <a:pt x="39" y="176"/>
                    </a:cubicBezTo>
                    <a:cubicBezTo>
                      <a:pt x="40" y="175"/>
                      <a:pt x="40" y="174"/>
                      <a:pt x="41" y="172"/>
                    </a:cubicBezTo>
                    <a:cubicBezTo>
                      <a:pt x="43" y="173"/>
                      <a:pt x="40" y="167"/>
                      <a:pt x="41" y="164"/>
                    </a:cubicBezTo>
                    <a:cubicBezTo>
                      <a:pt x="43" y="161"/>
                      <a:pt x="47" y="159"/>
                      <a:pt x="48" y="156"/>
                    </a:cubicBezTo>
                    <a:cubicBezTo>
                      <a:pt x="50" y="152"/>
                      <a:pt x="49" y="147"/>
                      <a:pt x="51" y="144"/>
                    </a:cubicBezTo>
                    <a:cubicBezTo>
                      <a:pt x="52" y="142"/>
                      <a:pt x="57" y="145"/>
                      <a:pt x="58" y="143"/>
                    </a:cubicBezTo>
                    <a:cubicBezTo>
                      <a:pt x="59" y="140"/>
                      <a:pt x="54" y="138"/>
                      <a:pt x="54" y="136"/>
                    </a:cubicBezTo>
                    <a:cubicBezTo>
                      <a:pt x="53" y="134"/>
                      <a:pt x="55" y="132"/>
                      <a:pt x="55" y="129"/>
                    </a:cubicBezTo>
                    <a:cubicBezTo>
                      <a:pt x="55" y="126"/>
                      <a:pt x="53" y="123"/>
                      <a:pt x="52" y="119"/>
                    </a:cubicBezTo>
                    <a:cubicBezTo>
                      <a:pt x="52" y="118"/>
                      <a:pt x="52" y="116"/>
                      <a:pt x="53" y="114"/>
                    </a:cubicBezTo>
                    <a:cubicBezTo>
                      <a:pt x="53" y="113"/>
                      <a:pt x="55" y="114"/>
                      <a:pt x="55" y="113"/>
                    </a:cubicBezTo>
                    <a:cubicBezTo>
                      <a:pt x="54" y="111"/>
                      <a:pt x="50" y="110"/>
                      <a:pt x="50" y="107"/>
                    </a:cubicBezTo>
                    <a:cubicBezTo>
                      <a:pt x="50" y="105"/>
                      <a:pt x="53" y="103"/>
                      <a:pt x="55" y="102"/>
                    </a:cubicBezTo>
                    <a:cubicBezTo>
                      <a:pt x="58" y="100"/>
                      <a:pt x="63" y="100"/>
                      <a:pt x="65" y="97"/>
                    </a:cubicBezTo>
                    <a:cubicBezTo>
                      <a:pt x="68" y="93"/>
                      <a:pt x="67" y="89"/>
                      <a:pt x="68" y="85"/>
                    </a:cubicBezTo>
                    <a:cubicBezTo>
                      <a:pt x="68" y="83"/>
                      <a:pt x="67" y="80"/>
                      <a:pt x="66" y="7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8" name="Freeform 755"/>
              <p:cNvSpPr>
                <a:spLocks noChangeAspect="1"/>
              </p:cNvSpPr>
              <p:nvPr/>
            </p:nvSpPr>
            <p:spPr bwMode="auto">
              <a:xfrm>
                <a:off x="2427288" y="4902200"/>
                <a:ext cx="338137" cy="541337"/>
              </a:xfrm>
              <a:custGeom>
                <a:avLst/>
                <a:gdLst>
                  <a:gd name="T0" fmla="*/ 148885 w 168"/>
                  <a:gd name="T1" fmla="*/ 1906 h 269"/>
                  <a:gd name="T2" fmla="*/ 166064 w 168"/>
                  <a:gd name="T3" fmla="*/ 17156 h 269"/>
                  <a:gd name="T4" fmla="*/ 183243 w 168"/>
                  <a:gd name="T5" fmla="*/ 34311 h 269"/>
                  <a:gd name="T6" fmla="*/ 196604 w 168"/>
                  <a:gd name="T7" fmla="*/ 45748 h 269"/>
                  <a:gd name="T8" fmla="*/ 194696 w 168"/>
                  <a:gd name="T9" fmla="*/ 60998 h 269"/>
                  <a:gd name="T10" fmla="*/ 219510 w 168"/>
                  <a:gd name="T11" fmla="*/ 64810 h 269"/>
                  <a:gd name="T12" fmla="*/ 240506 w 168"/>
                  <a:gd name="T13" fmla="*/ 64810 h 269"/>
                  <a:gd name="T14" fmla="*/ 265320 w 168"/>
                  <a:gd name="T15" fmla="*/ 60998 h 269"/>
                  <a:gd name="T16" fmla="*/ 272956 w 168"/>
                  <a:gd name="T17" fmla="*/ 68622 h 269"/>
                  <a:gd name="T18" fmla="*/ 269138 w 168"/>
                  <a:gd name="T19" fmla="*/ 99121 h 269"/>
                  <a:gd name="T20" fmla="*/ 274864 w 168"/>
                  <a:gd name="T21" fmla="*/ 108652 h 269"/>
                  <a:gd name="T22" fmla="*/ 267229 w 168"/>
                  <a:gd name="T23" fmla="*/ 116277 h 269"/>
                  <a:gd name="T24" fmla="*/ 234780 w 168"/>
                  <a:gd name="T25" fmla="*/ 125808 h 269"/>
                  <a:gd name="T26" fmla="*/ 208057 w 168"/>
                  <a:gd name="T27" fmla="*/ 141057 h 269"/>
                  <a:gd name="T28" fmla="*/ 198513 w 168"/>
                  <a:gd name="T29" fmla="*/ 167744 h 269"/>
                  <a:gd name="T30" fmla="*/ 183243 w 168"/>
                  <a:gd name="T31" fmla="*/ 188712 h 269"/>
                  <a:gd name="T32" fmla="*/ 183243 w 168"/>
                  <a:gd name="T33" fmla="*/ 217304 h 269"/>
                  <a:gd name="T34" fmla="*/ 208057 w 168"/>
                  <a:gd name="T35" fmla="*/ 247803 h 269"/>
                  <a:gd name="T36" fmla="*/ 221418 w 168"/>
                  <a:gd name="T37" fmla="*/ 264959 h 269"/>
                  <a:gd name="T38" fmla="*/ 244324 w 168"/>
                  <a:gd name="T39" fmla="*/ 280208 h 269"/>
                  <a:gd name="T40" fmla="*/ 263412 w 168"/>
                  <a:gd name="T41" fmla="*/ 263053 h 269"/>
                  <a:gd name="T42" fmla="*/ 282499 w 168"/>
                  <a:gd name="T43" fmla="*/ 303082 h 269"/>
                  <a:gd name="T44" fmla="*/ 320675 w 168"/>
                  <a:gd name="T45" fmla="*/ 346924 h 269"/>
                  <a:gd name="T46" fmla="*/ 309222 w 168"/>
                  <a:gd name="T47" fmla="*/ 367892 h 269"/>
                  <a:gd name="T48" fmla="*/ 305405 w 168"/>
                  <a:gd name="T49" fmla="*/ 381236 h 269"/>
                  <a:gd name="T50" fmla="*/ 301587 w 168"/>
                  <a:gd name="T51" fmla="*/ 415547 h 269"/>
                  <a:gd name="T52" fmla="*/ 305405 w 168"/>
                  <a:gd name="T53" fmla="*/ 459389 h 269"/>
                  <a:gd name="T54" fmla="*/ 293952 w 168"/>
                  <a:gd name="T55" fmla="*/ 478451 h 269"/>
                  <a:gd name="T56" fmla="*/ 290135 w 168"/>
                  <a:gd name="T57" fmla="*/ 491794 h 269"/>
                  <a:gd name="T58" fmla="*/ 276773 w 168"/>
                  <a:gd name="T59" fmla="*/ 512762 h 269"/>
                  <a:gd name="T60" fmla="*/ 251959 w 168"/>
                  <a:gd name="T61" fmla="*/ 486076 h 269"/>
                  <a:gd name="T62" fmla="*/ 208057 w 168"/>
                  <a:gd name="T63" fmla="*/ 457483 h 269"/>
                  <a:gd name="T64" fmla="*/ 154611 w 168"/>
                  <a:gd name="T65" fmla="*/ 421265 h 269"/>
                  <a:gd name="T66" fmla="*/ 131706 w 168"/>
                  <a:gd name="T67" fmla="*/ 392673 h 269"/>
                  <a:gd name="T68" fmla="*/ 137432 w 168"/>
                  <a:gd name="T69" fmla="*/ 373611 h 269"/>
                  <a:gd name="T70" fmla="*/ 97348 w 168"/>
                  <a:gd name="T71" fmla="*/ 312613 h 269"/>
                  <a:gd name="T72" fmla="*/ 66807 w 168"/>
                  <a:gd name="T73" fmla="*/ 236366 h 269"/>
                  <a:gd name="T74" fmla="*/ 49628 w 168"/>
                  <a:gd name="T75" fmla="*/ 194430 h 269"/>
                  <a:gd name="T76" fmla="*/ 26723 w 168"/>
                  <a:gd name="T77" fmla="*/ 181087 h 269"/>
                  <a:gd name="T78" fmla="*/ 7635 w 168"/>
                  <a:gd name="T79" fmla="*/ 158213 h 269"/>
                  <a:gd name="T80" fmla="*/ 11453 w 168"/>
                  <a:gd name="T81" fmla="*/ 146776 h 269"/>
                  <a:gd name="T82" fmla="*/ 7635 w 168"/>
                  <a:gd name="T83" fmla="*/ 135339 h 269"/>
                  <a:gd name="T84" fmla="*/ 17179 w 168"/>
                  <a:gd name="T85" fmla="*/ 99121 h 269"/>
                  <a:gd name="T86" fmla="*/ 32449 w 168"/>
                  <a:gd name="T87" fmla="*/ 101027 h 269"/>
                  <a:gd name="T88" fmla="*/ 20997 w 168"/>
                  <a:gd name="T89" fmla="*/ 108652 h 269"/>
                  <a:gd name="T90" fmla="*/ 24814 w 168"/>
                  <a:gd name="T91" fmla="*/ 121995 h 269"/>
                  <a:gd name="T92" fmla="*/ 47719 w 168"/>
                  <a:gd name="T93" fmla="*/ 120089 h 269"/>
                  <a:gd name="T94" fmla="*/ 55355 w 168"/>
                  <a:gd name="T95" fmla="*/ 135339 h 269"/>
                  <a:gd name="T96" fmla="*/ 70625 w 168"/>
                  <a:gd name="T97" fmla="*/ 91497 h 269"/>
                  <a:gd name="T98" fmla="*/ 116436 w 168"/>
                  <a:gd name="T99" fmla="*/ 68622 h 269"/>
                  <a:gd name="T100" fmla="*/ 129797 w 168"/>
                  <a:gd name="T101" fmla="*/ 51467 h 269"/>
                  <a:gd name="T102" fmla="*/ 141250 w 168"/>
                  <a:gd name="T103" fmla="*/ 28593 h 269"/>
                  <a:gd name="T104" fmla="*/ 146976 w 168"/>
                  <a:gd name="T105" fmla="*/ 13343 h 269"/>
                  <a:gd name="T106" fmla="*/ 141250 w 168"/>
                  <a:gd name="T107" fmla="*/ 0 h 2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8" h="269">
                    <a:moveTo>
                      <a:pt x="74" y="0"/>
                    </a:moveTo>
                    <a:cubicBezTo>
                      <a:pt x="75" y="0"/>
                      <a:pt x="77" y="0"/>
                      <a:pt x="78" y="1"/>
                    </a:cubicBezTo>
                    <a:cubicBezTo>
                      <a:pt x="79" y="1"/>
                      <a:pt x="80" y="2"/>
                      <a:pt x="81" y="3"/>
                    </a:cubicBezTo>
                    <a:cubicBezTo>
                      <a:pt x="83" y="5"/>
                      <a:pt x="85" y="7"/>
                      <a:pt x="87" y="9"/>
                    </a:cubicBezTo>
                    <a:cubicBezTo>
                      <a:pt x="88" y="11"/>
                      <a:pt x="87" y="14"/>
                      <a:pt x="89" y="15"/>
                    </a:cubicBezTo>
                    <a:cubicBezTo>
                      <a:pt x="91" y="17"/>
                      <a:pt x="94" y="17"/>
                      <a:pt x="96" y="18"/>
                    </a:cubicBezTo>
                    <a:cubicBezTo>
                      <a:pt x="98" y="20"/>
                      <a:pt x="99" y="23"/>
                      <a:pt x="101" y="25"/>
                    </a:cubicBezTo>
                    <a:cubicBezTo>
                      <a:pt x="101" y="26"/>
                      <a:pt x="102" y="23"/>
                      <a:pt x="103" y="24"/>
                    </a:cubicBezTo>
                    <a:cubicBezTo>
                      <a:pt x="104" y="25"/>
                      <a:pt x="104" y="26"/>
                      <a:pt x="103" y="28"/>
                    </a:cubicBezTo>
                    <a:cubicBezTo>
                      <a:pt x="103" y="29"/>
                      <a:pt x="101" y="30"/>
                      <a:pt x="102" y="32"/>
                    </a:cubicBezTo>
                    <a:cubicBezTo>
                      <a:pt x="102" y="33"/>
                      <a:pt x="105" y="33"/>
                      <a:pt x="107" y="33"/>
                    </a:cubicBezTo>
                    <a:cubicBezTo>
                      <a:pt x="110" y="34"/>
                      <a:pt x="112" y="34"/>
                      <a:pt x="115" y="34"/>
                    </a:cubicBezTo>
                    <a:cubicBezTo>
                      <a:pt x="117" y="33"/>
                      <a:pt x="119" y="31"/>
                      <a:pt x="122" y="31"/>
                    </a:cubicBezTo>
                    <a:cubicBezTo>
                      <a:pt x="124" y="31"/>
                      <a:pt x="125" y="34"/>
                      <a:pt x="126" y="34"/>
                    </a:cubicBezTo>
                    <a:cubicBezTo>
                      <a:pt x="128" y="34"/>
                      <a:pt x="130" y="32"/>
                      <a:pt x="132" y="31"/>
                    </a:cubicBezTo>
                    <a:cubicBezTo>
                      <a:pt x="134" y="31"/>
                      <a:pt x="137" y="31"/>
                      <a:pt x="139" y="32"/>
                    </a:cubicBezTo>
                    <a:cubicBezTo>
                      <a:pt x="140" y="33"/>
                      <a:pt x="138" y="35"/>
                      <a:pt x="139" y="36"/>
                    </a:cubicBezTo>
                    <a:cubicBezTo>
                      <a:pt x="140" y="37"/>
                      <a:pt x="143" y="35"/>
                      <a:pt x="143" y="36"/>
                    </a:cubicBezTo>
                    <a:cubicBezTo>
                      <a:pt x="142" y="42"/>
                      <a:pt x="138" y="46"/>
                      <a:pt x="137" y="51"/>
                    </a:cubicBezTo>
                    <a:cubicBezTo>
                      <a:pt x="137" y="53"/>
                      <a:pt x="140" y="51"/>
                      <a:pt x="141" y="52"/>
                    </a:cubicBezTo>
                    <a:cubicBezTo>
                      <a:pt x="142" y="52"/>
                      <a:pt x="140" y="53"/>
                      <a:pt x="141" y="54"/>
                    </a:cubicBezTo>
                    <a:cubicBezTo>
                      <a:pt x="141" y="55"/>
                      <a:pt x="143" y="56"/>
                      <a:pt x="144" y="57"/>
                    </a:cubicBezTo>
                    <a:cubicBezTo>
                      <a:pt x="145" y="59"/>
                      <a:pt x="145" y="60"/>
                      <a:pt x="145" y="62"/>
                    </a:cubicBezTo>
                    <a:cubicBezTo>
                      <a:pt x="143" y="62"/>
                      <a:pt x="142" y="61"/>
                      <a:pt x="140" y="61"/>
                    </a:cubicBezTo>
                    <a:cubicBezTo>
                      <a:pt x="138" y="61"/>
                      <a:pt x="135" y="63"/>
                      <a:pt x="133" y="63"/>
                    </a:cubicBezTo>
                    <a:cubicBezTo>
                      <a:pt x="130" y="64"/>
                      <a:pt x="127" y="66"/>
                      <a:pt x="123" y="66"/>
                    </a:cubicBezTo>
                    <a:cubicBezTo>
                      <a:pt x="122" y="67"/>
                      <a:pt x="120" y="66"/>
                      <a:pt x="118" y="66"/>
                    </a:cubicBezTo>
                    <a:cubicBezTo>
                      <a:pt x="115" y="68"/>
                      <a:pt x="111" y="70"/>
                      <a:pt x="109" y="74"/>
                    </a:cubicBezTo>
                    <a:cubicBezTo>
                      <a:pt x="108" y="76"/>
                      <a:pt x="110" y="78"/>
                      <a:pt x="109" y="81"/>
                    </a:cubicBezTo>
                    <a:cubicBezTo>
                      <a:pt x="108" y="84"/>
                      <a:pt x="104" y="85"/>
                      <a:pt x="104" y="88"/>
                    </a:cubicBezTo>
                    <a:cubicBezTo>
                      <a:pt x="103" y="90"/>
                      <a:pt x="107" y="91"/>
                      <a:pt x="106" y="92"/>
                    </a:cubicBezTo>
                    <a:cubicBezTo>
                      <a:pt x="104" y="96"/>
                      <a:pt x="98" y="96"/>
                      <a:pt x="96" y="99"/>
                    </a:cubicBezTo>
                    <a:cubicBezTo>
                      <a:pt x="94" y="101"/>
                      <a:pt x="96" y="104"/>
                      <a:pt x="96" y="106"/>
                    </a:cubicBezTo>
                    <a:cubicBezTo>
                      <a:pt x="96" y="109"/>
                      <a:pt x="96" y="112"/>
                      <a:pt x="96" y="114"/>
                    </a:cubicBezTo>
                    <a:cubicBezTo>
                      <a:pt x="96" y="117"/>
                      <a:pt x="95" y="121"/>
                      <a:pt x="97" y="123"/>
                    </a:cubicBezTo>
                    <a:cubicBezTo>
                      <a:pt x="99" y="127"/>
                      <a:pt x="106" y="127"/>
                      <a:pt x="109" y="130"/>
                    </a:cubicBezTo>
                    <a:cubicBezTo>
                      <a:pt x="110" y="132"/>
                      <a:pt x="106" y="135"/>
                      <a:pt x="108" y="137"/>
                    </a:cubicBezTo>
                    <a:cubicBezTo>
                      <a:pt x="109" y="139"/>
                      <a:pt x="114" y="137"/>
                      <a:pt x="116" y="139"/>
                    </a:cubicBezTo>
                    <a:cubicBezTo>
                      <a:pt x="118" y="141"/>
                      <a:pt x="117" y="145"/>
                      <a:pt x="119" y="147"/>
                    </a:cubicBezTo>
                    <a:cubicBezTo>
                      <a:pt x="122" y="148"/>
                      <a:pt x="126" y="148"/>
                      <a:pt x="128" y="147"/>
                    </a:cubicBezTo>
                    <a:cubicBezTo>
                      <a:pt x="132" y="145"/>
                      <a:pt x="133" y="141"/>
                      <a:pt x="136" y="138"/>
                    </a:cubicBezTo>
                    <a:cubicBezTo>
                      <a:pt x="137" y="138"/>
                      <a:pt x="138" y="138"/>
                      <a:pt x="138" y="138"/>
                    </a:cubicBezTo>
                    <a:cubicBezTo>
                      <a:pt x="139" y="145"/>
                      <a:pt x="137" y="153"/>
                      <a:pt x="140" y="159"/>
                    </a:cubicBezTo>
                    <a:cubicBezTo>
                      <a:pt x="141" y="162"/>
                      <a:pt x="145" y="159"/>
                      <a:pt x="148" y="159"/>
                    </a:cubicBezTo>
                    <a:cubicBezTo>
                      <a:pt x="149" y="159"/>
                      <a:pt x="151" y="158"/>
                      <a:pt x="152" y="158"/>
                    </a:cubicBezTo>
                    <a:cubicBezTo>
                      <a:pt x="157" y="166"/>
                      <a:pt x="162" y="174"/>
                      <a:pt x="168" y="182"/>
                    </a:cubicBezTo>
                    <a:cubicBezTo>
                      <a:pt x="167" y="184"/>
                      <a:pt x="166" y="186"/>
                      <a:pt x="165" y="188"/>
                    </a:cubicBezTo>
                    <a:cubicBezTo>
                      <a:pt x="164" y="190"/>
                      <a:pt x="163" y="191"/>
                      <a:pt x="162" y="193"/>
                    </a:cubicBezTo>
                    <a:cubicBezTo>
                      <a:pt x="162" y="195"/>
                      <a:pt x="163" y="197"/>
                      <a:pt x="163" y="200"/>
                    </a:cubicBezTo>
                    <a:cubicBezTo>
                      <a:pt x="162" y="201"/>
                      <a:pt x="160" y="199"/>
                      <a:pt x="160" y="200"/>
                    </a:cubicBezTo>
                    <a:cubicBezTo>
                      <a:pt x="160" y="202"/>
                      <a:pt x="163" y="205"/>
                      <a:pt x="163" y="207"/>
                    </a:cubicBezTo>
                    <a:cubicBezTo>
                      <a:pt x="163" y="211"/>
                      <a:pt x="158" y="214"/>
                      <a:pt x="158" y="218"/>
                    </a:cubicBezTo>
                    <a:cubicBezTo>
                      <a:pt x="157" y="220"/>
                      <a:pt x="160" y="222"/>
                      <a:pt x="160" y="224"/>
                    </a:cubicBezTo>
                    <a:cubicBezTo>
                      <a:pt x="161" y="229"/>
                      <a:pt x="161" y="235"/>
                      <a:pt x="160" y="241"/>
                    </a:cubicBezTo>
                    <a:cubicBezTo>
                      <a:pt x="160" y="243"/>
                      <a:pt x="159" y="246"/>
                      <a:pt x="157" y="248"/>
                    </a:cubicBezTo>
                    <a:cubicBezTo>
                      <a:pt x="156" y="249"/>
                      <a:pt x="154" y="250"/>
                      <a:pt x="154" y="251"/>
                    </a:cubicBezTo>
                    <a:cubicBezTo>
                      <a:pt x="153" y="253"/>
                      <a:pt x="156" y="256"/>
                      <a:pt x="157" y="258"/>
                    </a:cubicBezTo>
                    <a:cubicBezTo>
                      <a:pt x="155" y="258"/>
                      <a:pt x="153" y="257"/>
                      <a:pt x="152" y="258"/>
                    </a:cubicBezTo>
                    <a:cubicBezTo>
                      <a:pt x="151" y="261"/>
                      <a:pt x="154" y="264"/>
                      <a:pt x="152" y="266"/>
                    </a:cubicBezTo>
                    <a:cubicBezTo>
                      <a:pt x="151" y="268"/>
                      <a:pt x="148" y="268"/>
                      <a:pt x="145" y="269"/>
                    </a:cubicBezTo>
                    <a:cubicBezTo>
                      <a:pt x="143" y="266"/>
                      <a:pt x="140" y="264"/>
                      <a:pt x="138" y="262"/>
                    </a:cubicBezTo>
                    <a:cubicBezTo>
                      <a:pt x="136" y="260"/>
                      <a:pt x="134" y="257"/>
                      <a:pt x="132" y="255"/>
                    </a:cubicBezTo>
                    <a:cubicBezTo>
                      <a:pt x="129" y="252"/>
                      <a:pt x="127" y="249"/>
                      <a:pt x="123" y="246"/>
                    </a:cubicBezTo>
                    <a:cubicBezTo>
                      <a:pt x="119" y="244"/>
                      <a:pt x="114" y="242"/>
                      <a:pt x="109" y="240"/>
                    </a:cubicBezTo>
                    <a:cubicBezTo>
                      <a:pt x="105" y="237"/>
                      <a:pt x="100" y="233"/>
                      <a:pt x="95" y="230"/>
                    </a:cubicBezTo>
                    <a:cubicBezTo>
                      <a:pt x="91" y="227"/>
                      <a:pt x="86" y="225"/>
                      <a:pt x="81" y="221"/>
                    </a:cubicBezTo>
                    <a:cubicBezTo>
                      <a:pt x="79" y="219"/>
                      <a:pt x="76" y="216"/>
                      <a:pt x="74" y="213"/>
                    </a:cubicBezTo>
                    <a:cubicBezTo>
                      <a:pt x="72" y="211"/>
                      <a:pt x="70" y="209"/>
                      <a:pt x="69" y="206"/>
                    </a:cubicBezTo>
                    <a:cubicBezTo>
                      <a:pt x="68" y="205"/>
                      <a:pt x="68" y="203"/>
                      <a:pt x="69" y="202"/>
                    </a:cubicBezTo>
                    <a:cubicBezTo>
                      <a:pt x="69" y="200"/>
                      <a:pt x="72" y="198"/>
                      <a:pt x="72" y="196"/>
                    </a:cubicBezTo>
                    <a:cubicBezTo>
                      <a:pt x="70" y="191"/>
                      <a:pt x="66" y="188"/>
                      <a:pt x="63" y="184"/>
                    </a:cubicBezTo>
                    <a:cubicBezTo>
                      <a:pt x="59" y="177"/>
                      <a:pt x="55" y="171"/>
                      <a:pt x="51" y="164"/>
                    </a:cubicBezTo>
                    <a:cubicBezTo>
                      <a:pt x="47" y="156"/>
                      <a:pt x="43" y="147"/>
                      <a:pt x="40" y="139"/>
                    </a:cubicBezTo>
                    <a:cubicBezTo>
                      <a:pt x="38" y="134"/>
                      <a:pt x="37" y="128"/>
                      <a:pt x="35" y="124"/>
                    </a:cubicBezTo>
                    <a:cubicBezTo>
                      <a:pt x="34" y="120"/>
                      <a:pt x="31" y="117"/>
                      <a:pt x="29" y="113"/>
                    </a:cubicBezTo>
                    <a:cubicBezTo>
                      <a:pt x="28" y="110"/>
                      <a:pt x="28" y="105"/>
                      <a:pt x="26" y="102"/>
                    </a:cubicBezTo>
                    <a:cubicBezTo>
                      <a:pt x="24" y="99"/>
                      <a:pt x="22" y="97"/>
                      <a:pt x="19" y="95"/>
                    </a:cubicBezTo>
                    <a:cubicBezTo>
                      <a:pt x="17" y="94"/>
                      <a:pt x="15" y="95"/>
                      <a:pt x="14" y="95"/>
                    </a:cubicBezTo>
                    <a:cubicBezTo>
                      <a:pt x="11" y="93"/>
                      <a:pt x="7" y="91"/>
                      <a:pt x="5" y="88"/>
                    </a:cubicBezTo>
                    <a:cubicBezTo>
                      <a:pt x="4" y="87"/>
                      <a:pt x="4" y="85"/>
                      <a:pt x="4" y="83"/>
                    </a:cubicBezTo>
                    <a:cubicBezTo>
                      <a:pt x="5" y="82"/>
                      <a:pt x="7" y="82"/>
                      <a:pt x="7" y="80"/>
                    </a:cubicBezTo>
                    <a:cubicBezTo>
                      <a:pt x="7" y="79"/>
                      <a:pt x="7" y="78"/>
                      <a:pt x="6" y="77"/>
                    </a:cubicBezTo>
                    <a:cubicBezTo>
                      <a:pt x="5" y="76"/>
                      <a:pt x="3" y="76"/>
                      <a:pt x="3" y="75"/>
                    </a:cubicBezTo>
                    <a:cubicBezTo>
                      <a:pt x="3" y="74"/>
                      <a:pt x="4" y="72"/>
                      <a:pt x="4" y="71"/>
                    </a:cubicBezTo>
                    <a:cubicBezTo>
                      <a:pt x="3" y="68"/>
                      <a:pt x="0" y="65"/>
                      <a:pt x="1" y="62"/>
                    </a:cubicBezTo>
                    <a:cubicBezTo>
                      <a:pt x="2" y="58"/>
                      <a:pt x="6" y="55"/>
                      <a:pt x="9" y="52"/>
                    </a:cubicBezTo>
                    <a:cubicBezTo>
                      <a:pt x="10" y="50"/>
                      <a:pt x="12" y="49"/>
                      <a:pt x="14" y="48"/>
                    </a:cubicBezTo>
                    <a:cubicBezTo>
                      <a:pt x="15" y="50"/>
                      <a:pt x="16" y="51"/>
                      <a:pt x="17" y="53"/>
                    </a:cubicBezTo>
                    <a:cubicBezTo>
                      <a:pt x="17" y="54"/>
                      <a:pt x="16" y="55"/>
                      <a:pt x="16" y="55"/>
                    </a:cubicBezTo>
                    <a:cubicBezTo>
                      <a:pt x="14" y="56"/>
                      <a:pt x="12" y="56"/>
                      <a:pt x="11" y="57"/>
                    </a:cubicBezTo>
                    <a:cubicBezTo>
                      <a:pt x="12" y="59"/>
                      <a:pt x="12" y="60"/>
                      <a:pt x="13" y="61"/>
                    </a:cubicBezTo>
                    <a:cubicBezTo>
                      <a:pt x="13" y="62"/>
                      <a:pt x="12" y="64"/>
                      <a:pt x="13" y="64"/>
                    </a:cubicBezTo>
                    <a:cubicBezTo>
                      <a:pt x="15" y="64"/>
                      <a:pt x="16" y="62"/>
                      <a:pt x="18" y="61"/>
                    </a:cubicBezTo>
                    <a:cubicBezTo>
                      <a:pt x="20" y="61"/>
                      <a:pt x="23" y="61"/>
                      <a:pt x="25" y="63"/>
                    </a:cubicBezTo>
                    <a:cubicBezTo>
                      <a:pt x="26" y="65"/>
                      <a:pt x="26" y="68"/>
                      <a:pt x="27" y="70"/>
                    </a:cubicBezTo>
                    <a:cubicBezTo>
                      <a:pt x="28" y="70"/>
                      <a:pt x="29" y="71"/>
                      <a:pt x="29" y="71"/>
                    </a:cubicBezTo>
                    <a:cubicBezTo>
                      <a:pt x="31" y="69"/>
                      <a:pt x="33" y="67"/>
                      <a:pt x="34" y="64"/>
                    </a:cubicBezTo>
                    <a:cubicBezTo>
                      <a:pt x="35" y="59"/>
                      <a:pt x="36" y="53"/>
                      <a:pt x="37" y="48"/>
                    </a:cubicBezTo>
                    <a:cubicBezTo>
                      <a:pt x="38" y="46"/>
                      <a:pt x="40" y="45"/>
                      <a:pt x="42" y="44"/>
                    </a:cubicBezTo>
                    <a:cubicBezTo>
                      <a:pt x="49" y="41"/>
                      <a:pt x="55" y="39"/>
                      <a:pt x="61" y="36"/>
                    </a:cubicBezTo>
                    <a:cubicBezTo>
                      <a:pt x="62" y="35"/>
                      <a:pt x="61" y="34"/>
                      <a:pt x="62" y="33"/>
                    </a:cubicBezTo>
                    <a:cubicBezTo>
                      <a:pt x="63" y="31"/>
                      <a:pt x="66" y="29"/>
                      <a:pt x="68" y="27"/>
                    </a:cubicBezTo>
                    <a:cubicBezTo>
                      <a:pt x="69" y="26"/>
                      <a:pt x="71" y="24"/>
                      <a:pt x="72" y="23"/>
                    </a:cubicBezTo>
                    <a:cubicBezTo>
                      <a:pt x="73" y="20"/>
                      <a:pt x="72" y="17"/>
                      <a:pt x="74" y="15"/>
                    </a:cubicBezTo>
                    <a:cubicBezTo>
                      <a:pt x="74" y="13"/>
                      <a:pt x="77" y="14"/>
                      <a:pt x="77" y="13"/>
                    </a:cubicBezTo>
                    <a:cubicBezTo>
                      <a:pt x="78" y="11"/>
                      <a:pt x="78" y="9"/>
                      <a:pt x="77" y="7"/>
                    </a:cubicBezTo>
                    <a:cubicBezTo>
                      <a:pt x="77" y="5"/>
                      <a:pt x="75" y="4"/>
                      <a:pt x="74" y="2"/>
                    </a:cubicBezTo>
                    <a:cubicBezTo>
                      <a:pt x="74" y="1"/>
                      <a:pt x="74" y="1"/>
                      <a:pt x="74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19" name="Freeform 756"/>
              <p:cNvSpPr>
                <a:spLocks noChangeAspect="1"/>
              </p:cNvSpPr>
              <p:nvPr/>
            </p:nvSpPr>
            <p:spPr bwMode="auto">
              <a:xfrm>
                <a:off x="2435225" y="4862512"/>
                <a:ext cx="149225" cy="182563"/>
              </a:xfrm>
              <a:custGeom>
                <a:avLst/>
                <a:gdLst>
                  <a:gd name="T0" fmla="*/ 2147483647 w 74"/>
                  <a:gd name="T1" fmla="*/ 2147483647 h 91"/>
                  <a:gd name="T2" fmla="*/ 2147483647 w 74"/>
                  <a:gd name="T3" fmla="*/ 2147483647 h 91"/>
                  <a:gd name="T4" fmla="*/ 2147483647 w 74"/>
                  <a:gd name="T5" fmla="*/ 2147483647 h 91"/>
                  <a:gd name="T6" fmla="*/ 2147483647 w 74"/>
                  <a:gd name="T7" fmla="*/ 2147483647 h 91"/>
                  <a:gd name="T8" fmla="*/ 2147483647 w 74"/>
                  <a:gd name="T9" fmla="*/ 2147483647 h 91"/>
                  <a:gd name="T10" fmla="*/ 2147483647 w 74"/>
                  <a:gd name="T11" fmla="*/ 2147483647 h 91"/>
                  <a:gd name="T12" fmla="*/ 2147483647 w 74"/>
                  <a:gd name="T13" fmla="*/ 2147483647 h 91"/>
                  <a:gd name="T14" fmla="*/ 2147483647 w 74"/>
                  <a:gd name="T15" fmla="*/ 2147483647 h 91"/>
                  <a:gd name="T16" fmla="*/ 2147483647 w 74"/>
                  <a:gd name="T17" fmla="*/ 2147483647 h 91"/>
                  <a:gd name="T18" fmla="*/ 2147483647 w 74"/>
                  <a:gd name="T19" fmla="*/ 2147483647 h 91"/>
                  <a:gd name="T20" fmla="*/ 2147483647 w 74"/>
                  <a:gd name="T21" fmla="*/ 2147483647 h 91"/>
                  <a:gd name="T22" fmla="*/ 2147483647 w 74"/>
                  <a:gd name="T23" fmla="*/ 2147483647 h 91"/>
                  <a:gd name="T24" fmla="*/ 2147483647 w 74"/>
                  <a:gd name="T25" fmla="*/ 2147483647 h 91"/>
                  <a:gd name="T26" fmla="*/ 2147483647 w 74"/>
                  <a:gd name="T27" fmla="*/ 2147483647 h 91"/>
                  <a:gd name="T28" fmla="*/ 2147483647 w 74"/>
                  <a:gd name="T29" fmla="*/ 2147483647 h 91"/>
                  <a:gd name="T30" fmla="*/ 2147483647 w 74"/>
                  <a:gd name="T31" fmla="*/ 2147483647 h 91"/>
                  <a:gd name="T32" fmla="*/ 2147483647 w 74"/>
                  <a:gd name="T33" fmla="*/ 2147483647 h 91"/>
                  <a:gd name="T34" fmla="*/ 2147483647 w 74"/>
                  <a:gd name="T35" fmla="*/ 2147483647 h 91"/>
                  <a:gd name="T36" fmla="*/ 2147483647 w 74"/>
                  <a:gd name="T37" fmla="*/ 2147483647 h 91"/>
                  <a:gd name="T38" fmla="*/ 2147483647 w 74"/>
                  <a:gd name="T39" fmla="*/ 0 h 91"/>
                  <a:gd name="T40" fmla="*/ 2147483647 w 74"/>
                  <a:gd name="T41" fmla="*/ 2147483647 h 91"/>
                  <a:gd name="T42" fmla="*/ 2147483647 w 74"/>
                  <a:gd name="T43" fmla="*/ 2147483647 h 91"/>
                  <a:gd name="T44" fmla="*/ 2147483647 w 74"/>
                  <a:gd name="T45" fmla="*/ 2147483647 h 91"/>
                  <a:gd name="T46" fmla="*/ 2147483647 w 74"/>
                  <a:gd name="T47" fmla="*/ 2147483647 h 91"/>
                  <a:gd name="T48" fmla="*/ 2147483647 w 74"/>
                  <a:gd name="T49" fmla="*/ 2147483647 h 91"/>
                  <a:gd name="T50" fmla="*/ 2147483647 w 74"/>
                  <a:gd name="T51" fmla="*/ 2147483647 h 91"/>
                  <a:gd name="T52" fmla="*/ 2147483647 w 74"/>
                  <a:gd name="T53" fmla="*/ 2147483647 h 91"/>
                  <a:gd name="T54" fmla="*/ 2147483647 w 74"/>
                  <a:gd name="T55" fmla="*/ 2147483647 h 91"/>
                  <a:gd name="T56" fmla="*/ 2147483647 w 74"/>
                  <a:gd name="T57" fmla="*/ 2147483647 h 91"/>
                  <a:gd name="T58" fmla="*/ 2147483647 w 74"/>
                  <a:gd name="T59" fmla="*/ 2147483647 h 91"/>
                  <a:gd name="T60" fmla="*/ 2147483647 w 74"/>
                  <a:gd name="T61" fmla="*/ 2147483647 h 91"/>
                  <a:gd name="T62" fmla="*/ 2147483647 w 74"/>
                  <a:gd name="T63" fmla="*/ 2147483647 h 91"/>
                  <a:gd name="T64" fmla="*/ 2147483647 w 74"/>
                  <a:gd name="T65" fmla="*/ 2147483647 h 91"/>
                  <a:gd name="T66" fmla="*/ 2147483647 w 74"/>
                  <a:gd name="T67" fmla="*/ 2147483647 h 91"/>
                  <a:gd name="T68" fmla="*/ 2147483647 w 74"/>
                  <a:gd name="T69" fmla="*/ 2147483647 h 91"/>
                  <a:gd name="T70" fmla="*/ 2147483647 w 74"/>
                  <a:gd name="T71" fmla="*/ 2147483647 h 91"/>
                  <a:gd name="T72" fmla="*/ 2147483647 w 74"/>
                  <a:gd name="T73" fmla="*/ 2147483647 h 91"/>
                  <a:gd name="T74" fmla="*/ 2147483647 w 74"/>
                  <a:gd name="T75" fmla="*/ 2147483647 h 91"/>
                  <a:gd name="T76" fmla="*/ 2147483647 w 74"/>
                  <a:gd name="T77" fmla="*/ 2147483647 h 91"/>
                  <a:gd name="T78" fmla="*/ 2147483647 w 74"/>
                  <a:gd name="T79" fmla="*/ 2147483647 h 91"/>
                  <a:gd name="T80" fmla="*/ 2147483647 w 74"/>
                  <a:gd name="T81" fmla="*/ 2147483647 h 91"/>
                  <a:gd name="T82" fmla="*/ 2147483647 w 74"/>
                  <a:gd name="T83" fmla="*/ 2147483647 h 91"/>
                  <a:gd name="T84" fmla="*/ 2147483647 w 74"/>
                  <a:gd name="T85" fmla="*/ 2147483647 h 91"/>
                  <a:gd name="T86" fmla="*/ 2147483647 w 74"/>
                  <a:gd name="T87" fmla="*/ 2147483647 h 91"/>
                  <a:gd name="T88" fmla="*/ 2147483647 w 74"/>
                  <a:gd name="T89" fmla="*/ 2147483647 h 91"/>
                  <a:gd name="T90" fmla="*/ 2147483647 w 74"/>
                  <a:gd name="T91" fmla="*/ 2147483647 h 91"/>
                  <a:gd name="T92" fmla="*/ 2147483647 w 74"/>
                  <a:gd name="T93" fmla="*/ 2147483647 h 91"/>
                  <a:gd name="T94" fmla="*/ 2147483647 w 74"/>
                  <a:gd name="T95" fmla="*/ 2147483647 h 91"/>
                  <a:gd name="T96" fmla="*/ 2147483647 w 74"/>
                  <a:gd name="T97" fmla="*/ 2147483647 h 91"/>
                  <a:gd name="T98" fmla="*/ 2147483647 w 74"/>
                  <a:gd name="T99" fmla="*/ 2147483647 h 91"/>
                  <a:gd name="T100" fmla="*/ 2147483647 w 74"/>
                  <a:gd name="T101" fmla="*/ 2147483647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4" h="91">
                    <a:moveTo>
                      <a:pt x="10" y="68"/>
                    </a:moveTo>
                    <a:cubicBezTo>
                      <a:pt x="12" y="67"/>
                      <a:pt x="15" y="67"/>
                      <a:pt x="16" y="65"/>
                    </a:cubicBezTo>
                    <a:cubicBezTo>
                      <a:pt x="18" y="63"/>
                      <a:pt x="18" y="60"/>
                      <a:pt x="18" y="56"/>
                    </a:cubicBezTo>
                    <a:cubicBezTo>
                      <a:pt x="18" y="55"/>
                      <a:pt x="17" y="54"/>
                      <a:pt x="16" y="54"/>
                    </a:cubicBezTo>
                    <a:cubicBezTo>
                      <a:pt x="15" y="54"/>
                      <a:pt x="15" y="56"/>
                      <a:pt x="14" y="56"/>
                    </a:cubicBezTo>
                    <a:cubicBezTo>
                      <a:pt x="13" y="56"/>
                      <a:pt x="12" y="54"/>
                      <a:pt x="11" y="55"/>
                    </a:cubicBezTo>
                    <a:cubicBezTo>
                      <a:pt x="10" y="55"/>
                      <a:pt x="9" y="58"/>
                      <a:pt x="8" y="58"/>
                    </a:cubicBezTo>
                    <a:cubicBezTo>
                      <a:pt x="5" y="57"/>
                      <a:pt x="3" y="56"/>
                      <a:pt x="1" y="54"/>
                    </a:cubicBezTo>
                    <a:cubicBezTo>
                      <a:pt x="0" y="53"/>
                      <a:pt x="2" y="51"/>
                      <a:pt x="2" y="50"/>
                    </a:cubicBezTo>
                    <a:cubicBezTo>
                      <a:pt x="3" y="48"/>
                      <a:pt x="4" y="47"/>
                      <a:pt x="4" y="45"/>
                    </a:cubicBezTo>
                    <a:cubicBezTo>
                      <a:pt x="4" y="44"/>
                      <a:pt x="2" y="43"/>
                      <a:pt x="2" y="42"/>
                    </a:cubicBezTo>
                    <a:cubicBezTo>
                      <a:pt x="1" y="40"/>
                      <a:pt x="1" y="37"/>
                      <a:pt x="2" y="36"/>
                    </a:cubicBezTo>
                    <a:cubicBezTo>
                      <a:pt x="2" y="33"/>
                      <a:pt x="5" y="31"/>
                      <a:pt x="6" y="29"/>
                    </a:cubicBezTo>
                    <a:cubicBezTo>
                      <a:pt x="6" y="28"/>
                      <a:pt x="3" y="27"/>
                      <a:pt x="4" y="26"/>
                    </a:cubicBezTo>
                    <a:cubicBezTo>
                      <a:pt x="5" y="24"/>
                      <a:pt x="8" y="22"/>
                      <a:pt x="10" y="20"/>
                    </a:cubicBezTo>
                    <a:cubicBezTo>
                      <a:pt x="11" y="18"/>
                      <a:pt x="11" y="16"/>
                      <a:pt x="11" y="14"/>
                    </a:cubicBezTo>
                    <a:cubicBezTo>
                      <a:pt x="12" y="12"/>
                      <a:pt x="10" y="10"/>
                      <a:pt x="11" y="9"/>
                    </a:cubicBezTo>
                    <a:cubicBezTo>
                      <a:pt x="12" y="7"/>
                      <a:pt x="15" y="7"/>
                      <a:pt x="17" y="6"/>
                    </a:cubicBezTo>
                    <a:cubicBezTo>
                      <a:pt x="19" y="5"/>
                      <a:pt x="21" y="3"/>
                      <a:pt x="23" y="2"/>
                    </a:cubicBezTo>
                    <a:cubicBezTo>
                      <a:pt x="24" y="1"/>
                      <a:pt x="26" y="1"/>
                      <a:pt x="27" y="0"/>
                    </a:cubicBezTo>
                    <a:lnTo>
                      <a:pt x="34" y="3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9" y="13"/>
                    </a:lnTo>
                    <a:lnTo>
                      <a:pt x="53" y="15"/>
                    </a:lnTo>
                    <a:lnTo>
                      <a:pt x="57" y="15"/>
                    </a:lnTo>
                    <a:lnTo>
                      <a:pt x="58" y="13"/>
                    </a:lnTo>
                    <a:lnTo>
                      <a:pt x="62" y="14"/>
                    </a:lnTo>
                    <a:lnTo>
                      <a:pt x="70" y="20"/>
                    </a:lnTo>
                    <a:cubicBezTo>
                      <a:pt x="70" y="21"/>
                      <a:pt x="70" y="21"/>
                      <a:pt x="70" y="22"/>
                    </a:cubicBezTo>
                    <a:cubicBezTo>
                      <a:pt x="71" y="24"/>
                      <a:pt x="73" y="25"/>
                      <a:pt x="73" y="27"/>
                    </a:cubicBezTo>
                    <a:cubicBezTo>
                      <a:pt x="74" y="29"/>
                      <a:pt x="74" y="31"/>
                      <a:pt x="73" y="33"/>
                    </a:cubicBezTo>
                    <a:cubicBezTo>
                      <a:pt x="73" y="34"/>
                      <a:pt x="70" y="33"/>
                      <a:pt x="70" y="35"/>
                    </a:cubicBezTo>
                    <a:cubicBezTo>
                      <a:pt x="68" y="37"/>
                      <a:pt x="69" y="40"/>
                      <a:pt x="68" y="43"/>
                    </a:cubicBezTo>
                    <a:cubicBezTo>
                      <a:pt x="67" y="44"/>
                      <a:pt x="65" y="46"/>
                      <a:pt x="64" y="47"/>
                    </a:cubicBezTo>
                    <a:cubicBezTo>
                      <a:pt x="62" y="49"/>
                      <a:pt x="59" y="51"/>
                      <a:pt x="58" y="53"/>
                    </a:cubicBezTo>
                    <a:cubicBezTo>
                      <a:pt x="57" y="54"/>
                      <a:pt x="58" y="55"/>
                      <a:pt x="57" y="56"/>
                    </a:cubicBezTo>
                    <a:cubicBezTo>
                      <a:pt x="51" y="59"/>
                      <a:pt x="45" y="61"/>
                      <a:pt x="38" y="64"/>
                    </a:cubicBezTo>
                    <a:cubicBezTo>
                      <a:pt x="36" y="65"/>
                      <a:pt x="34" y="66"/>
                      <a:pt x="33" y="68"/>
                    </a:cubicBezTo>
                    <a:cubicBezTo>
                      <a:pt x="32" y="73"/>
                      <a:pt x="31" y="79"/>
                      <a:pt x="30" y="84"/>
                    </a:cubicBezTo>
                    <a:cubicBezTo>
                      <a:pt x="29" y="87"/>
                      <a:pt x="27" y="89"/>
                      <a:pt x="25" y="91"/>
                    </a:cubicBezTo>
                    <a:cubicBezTo>
                      <a:pt x="25" y="91"/>
                      <a:pt x="24" y="90"/>
                      <a:pt x="23" y="90"/>
                    </a:cubicBezTo>
                    <a:cubicBezTo>
                      <a:pt x="22" y="88"/>
                      <a:pt x="22" y="85"/>
                      <a:pt x="21" y="83"/>
                    </a:cubicBezTo>
                    <a:cubicBezTo>
                      <a:pt x="19" y="81"/>
                      <a:pt x="16" y="81"/>
                      <a:pt x="14" y="81"/>
                    </a:cubicBezTo>
                    <a:cubicBezTo>
                      <a:pt x="12" y="82"/>
                      <a:pt x="11" y="84"/>
                      <a:pt x="9" y="84"/>
                    </a:cubicBezTo>
                    <a:cubicBezTo>
                      <a:pt x="8" y="84"/>
                      <a:pt x="9" y="82"/>
                      <a:pt x="9" y="81"/>
                    </a:cubicBezTo>
                    <a:cubicBezTo>
                      <a:pt x="8" y="80"/>
                      <a:pt x="8" y="79"/>
                      <a:pt x="7" y="77"/>
                    </a:cubicBezTo>
                    <a:cubicBezTo>
                      <a:pt x="8" y="76"/>
                      <a:pt x="10" y="76"/>
                      <a:pt x="12" y="75"/>
                    </a:cubicBezTo>
                    <a:cubicBezTo>
                      <a:pt x="12" y="75"/>
                      <a:pt x="13" y="74"/>
                      <a:pt x="13" y="73"/>
                    </a:cubicBezTo>
                    <a:cubicBezTo>
                      <a:pt x="12" y="71"/>
                      <a:pt x="11" y="70"/>
                      <a:pt x="10" y="6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2020" name="Freeform 757"/>
              <p:cNvSpPr>
                <a:spLocks noChangeAspect="1"/>
              </p:cNvSpPr>
              <p:nvPr/>
            </p:nvSpPr>
            <p:spPr bwMode="auto">
              <a:xfrm>
                <a:off x="2676525" y="4322763"/>
                <a:ext cx="96838" cy="60325"/>
              </a:xfrm>
              <a:custGeom>
                <a:avLst/>
                <a:gdLst>
                  <a:gd name="T0" fmla="*/ 2147483646 w 47"/>
                  <a:gd name="T1" fmla="*/ 2147483646 h 30"/>
                  <a:gd name="T2" fmla="*/ 2147483646 w 47"/>
                  <a:gd name="T3" fmla="*/ 2147483646 h 30"/>
                  <a:gd name="T4" fmla="*/ 2147483646 w 47"/>
                  <a:gd name="T5" fmla="*/ 2147483646 h 30"/>
                  <a:gd name="T6" fmla="*/ 2147483646 w 47"/>
                  <a:gd name="T7" fmla="*/ 2147483646 h 30"/>
                  <a:gd name="T8" fmla="*/ 2147483646 w 47"/>
                  <a:gd name="T9" fmla="*/ 2147483646 h 30"/>
                  <a:gd name="T10" fmla="*/ 2147483646 w 47"/>
                  <a:gd name="T11" fmla="*/ 2147483646 h 30"/>
                  <a:gd name="T12" fmla="*/ 2147483646 w 47"/>
                  <a:gd name="T13" fmla="*/ 2147483646 h 30"/>
                  <a:gd name="T14" fmla="*/ 2147483646 w 47"/>
                  <a:gd name="T15" fmla="*/ 2147483646 h 30"/>
                  <a:gd name="T16" fmla="*/ 2147483646 w 47"/>
                  <a:gd name="T17" fmla="*/ 2147483646 h 30"/>
                  <a:gd name="T18" fmla="*/ 2147483646 w 47"/>
                  <a:gd name="T19" fmla="*/ 2147483646 h 30"/>
                  <a:gd name="T20" fmla="*/ 2147483646 w 47"/>
                  <a:gd name="T21" fmla="*/ 0 h 30"/>
                  <a:gd name="T22" fmla="*/ 2147483646 w 47"/>
                  <a:gd name="T23" fmla="*/ 2147483646 h 30"/>
                  <a:gd name="T24" fmla="*/ 2147483646 w 47"/>
                  <a:gd name="T25" fmla="*/ 2147483646 h 30"/>
                  <a:gd name="T26" fmla="*/ 2147483646 w 47"/>
                  <a:gd name="T27" fmla="*/ 2147483646 h 30"/>
                  <a:gd name="T28" fmla="*/ 2147483646 w 47"/>
                  <a:gd name="T29" fmla="*/ 2147483646 h 30"/>
                  <a:gd name="T30" fmla="*/ 0 w 47"/>
                  <a:gd name="T31" fmla="*/ 2147483646 h 30"/>
                  <a:gd name="T32" fmla="*/ 2147483646 w 47"/>
                  <a:gd name="T33" fmla="*/ 2147483646 h 30"/>
                  <a:gd name="T34" fmla="*/ 2147483646 w 47"/>
                  <a:gd name="T35" fmla="*/ 2147483646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7" h="30">
                    <a:moveTo>
                      <a:pt x="4" y="25"/>
                    </a:moveTo>
                    <a:cubicBezTo>
                      <a:pt x="5" y="27"/>
                      <a:pt x="6" y="30"/>
                      <a:pt x="7" y="30"/>
                    </a:cubicBezTo>
                    <a:cubicBezTo>
                      <a:pt x="10" y="28"/>
                      <a:pt x="9" y="23"/>
                      <a:pt x="12" y="22"/>
                    </a:cubicBezTo>
                    <a:cubicBezTo>
                      <a:pt x="14" y="21"/>
                      <a:pt x="17" y="23"/>
                      <a:pt x="20" y="23"/>
                    </a:cubicBezTo>
                    <a:cubicBezTo>
                      <a:pt x="23" y="23"/>
                      <a:pt x="25" y="20"/>
                      <a:pt x="28" y="20"/>
                    </a:cubicBezTo>
                    <a:cubicBezTo>
                      <a:pt x="32" y="20"/>
                      <a:pt x="37" y="22"/>
                      <a:pt x="41" y="21"/>
                    </a:cubicBezTo>
                    <a:cubicBezTo>
                      <a:pt x="44" y="20"/>
                      <a:pt x="47" y="18"/>
                      <a:pt x="46" y="16"/>
                    </a:cubicBezTo>
                    <a:cubicBezTo>
                      <a:pt x="46" y="13"/>
                      <a:pt x="42" y="11"/>
                      <a:pt x="39" y="10"/>
                    </a:cubicBezTo>
                    <a:cubicBezTo>
                      <a:pt x="36" y="8"/>
                      <a:pt x="33" y="8"/>
                      <a:pt x="30" y="6"/>
                    </a:cubicBezTo>
                    <a:cubicBezTo>
                      <a:pt x="28" y="6"/>
                      <a:pt x="26" y="4"/>
                      <a:pt x="24" y="4"/>
                    </a:cubicBezTo>
                    <a:cubicBezTo>
                      <a:pt x="20" y="2"/>
                      <a:pt x="16" y="1"/>
                      <a:pt x="13" y="0"/>
                    </a:cubicBezTo>
                    <a:cubicBezTo>
                      <a:pt x="10" y="0"/>
                      <a:pt x="7" y="1"/>
                      <a:pt x="4" y="1"/>
                    </a:cubicBezTo>
                    <a:cubicBezTo>
                      <a:pt x="5" y="4"/>
                      <a:pt x="6" y="6"/>
                      <a:pt x="5" y="8"/>
                    </a:cubicBezTo>
                    <a:cubicBezTo>
                      <a:pt x="5" y="10"/>
                      <a:pt x="4" y="10"/>
                      <a:pt x="3" y="11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3" y="16"/>
                      <a:pt x="0" y="17"/>
                      <a:pt x="0" y="18"/>
                    </a:cubicBezTo>
                    <a:cubicBezTo>
                      <a:pt x="1" y="20"/>
                      <a:pt x="4" y="21"/>
                      <a:pt x="5" y="23"/>
                    </a:cubicBezTo>
                    <a:cubicBezTo>
                      <a:pt x="5" y="24"/>
                      <a:pt x="4" y="25"/>
                      <a:pt x="4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1" name="Freeform 758"/>
              <p:cNvSpPr>
                <a:spLocks noChangeAspect="1"/>
              </p:cNvSpPr>
              <p:nvPr/>
            </p:nvSpPr>
            <p:spPr bwMode="auto">
              <a:xfrm>
                <a:off x="1582738" y="3929062"/>
                <a:ext cx="727075" cy="550863"/>
              </a:xfrm>
              <a:custGeom>
                <a:avLst/>
                <a:gdLst>
                  <a:gd name="T0" fmla="*/ 656530 w 361"/>
                  <a:gd name="T1" fmla="*/ 407918 h 274"/>
                  <a:gd name="T2" fmla="*/ 667981 w 361"/>
                  <a:gd name="T3" fmla="*/ 385044 h 274"/>
                  <a:gd name="T4" fmla="*/ 688975 w 361"/>
                  <a:gd name="T5" fmla="*/ 339297 h 274"/>
                  <a:gd name="T6" fmla="*/ 627902 w 361"/>
                  <a:gd name="T7" fmla="*/ 331672 h 274"/>
                  <a:gd name="T8" fmla="*/ 589732 w 361"/>
                  <a:gd name="T9" fmla="*/ 388857 h 274"/>
                  <a:gd name="T10" fmla="*/ 578281 w 361"/>
                  <a:gd name="T11" fmla="*/ 406012 h 274"/>
                  <a:gd name="T12" fmla="*/ 553470 w 361"/>
                  <a:gd name="T13" fmla="*/ 411731 h 274"/>
                  <a:gd name="T14" fmla="*/ 538202 w 361"/>
                  <a:gd name="T15" fmla="*/ 409825 h 274"/>
                  <a:gd name="T16" fmla="*/ 469495 w 361"/>
                  <a:gd name="T17" fmla="*/ 404106 h 274"/>
                  <a:gd name="T18" fmla="*/ 427508 w 361"/>
                  <a:gd name="T19" fmla="*/ 324047 h 274"/>
                  <a:gd name="T20" fmla="*/ 435142 w 361"/>
                  <a:gd name="T21" fmla="*/ 320235 h 274"/>
                  <a:gd name="T22" fmla="*/ 429417 w 361"/>
                  <a:gd name="T23" fmla="*/ 242082 h 274"/>
                  <a:gd name="T24" fmla="*/ 446593 w 361"/>
                  <a:gd name="T25" fmla="*/ 203959 h 274"/>
                  <a:gd name="T26" fmla="*/ 398880 w 361"/>
                  <a:gd name="T27" fmla="*/ 169648 h 274"/>
                  <a:gd name="T28" fmla="*/ 372161 w 361"/>
                  <a:gd name="T29" fmla="*/ 99120 h 274"/>
                  <a:gd name="T30" fmla="*/ 330174 w 361"/>
                  <a:gd name="T31" fmla="*/ 87683 h 274"/>
                  <a:gd name="T32" fmla="*/ 301546 w 361"/>
                  <a:gd name="T33" fmla="*/ 99120 h 274"/>
                  <a:gd name="T34" fmla="*/ 257650 w 361"/>
                  <a:gd name="T35" fmla="*/ 40029 h 274"/>
                  <a:gd name="T36" fmla="*/ 141230 w 361"/>
                  <a:gd name="T37" fmla="*/ 38123 h 274"/>
                  <a:gd name="T38" fmla="*/ 9543 w 361"/>
                  <a:gd name="T39" fmla="*/ 0 h 274"/>
                  <a:gd name="T40" fmla="*/ 11451 w 361"/>
                  <a:gd name="T41" fmla="*/ 34311 h 274"/>
                  <a:gd name="T42" fmla="*/ 19085 w 361"/>
                  <a:gd name="T43" fmla="*/ 72434 h 274"/>
                  <a:gd name="T44" fmla="*/ 51530 w 361"/>
                  <a:gd name="T45" fmla="*/ 121994 h 274"/>
                  <a:gd name="T46" fmla="*/ 57256 w 361"/>
                  <a:gd name="T47" fmla="*/ 144868 h 274"/>
                  <a:gd name="T48" fmla="*/ 30536 w 361"/>
                  <a:gd name="T49" fmla="*/ 142962 h 274"/>
                  <a:gd name="T50" fmla="*/ 72524 w 361"/>
                  <a:gd name="T51" fmla="*/ 169648 h 274"/>
                  <a:gd name="T52" fmla="*/ 87792 w 361"/>
                  <a:gd name="T53" fmla="*/ 221115 h 274"/>
                  <a:gd name="T54" fmla="*/ 114511 w 361"/>
                  <a:gd name="T55" fmla="*/ 249707 h 274"/>
                  <a:gd name="T56" fmla="*/ 150773 w 361"/>
                  <a:gd name="T57" fmla="*/ 272581 h 274"/>
                  <a:gd name="T58" fmla="*/ 131688 w 361"/>
                  <a:gd name="T59" fmla="*/ 249707 h 274"/>
                  <a:gd name="T60" fmla="*/ 116420 w 361"/>
                  <a:gd name="T61" fmla="*/ 188710 h 274"/>
                  <a:gd name="T62" fmla="*/ 85883 w 361"/>
                  <a:gd name="T63" fmla="*/ 144868 h 274"/>
                  <a:gd name="T64" fmla="*/ 64890 w 361"/>
                  <a:gd name="T65" fmla="*/ 95308 h 274"/>
                  <a:gd name="T66" fmla="*/ 49621 w 361"/>
                  <a:gd name="T67" fmla="*/ 28592 h 274"/>
                  <a:gd name="T68" fmla="*/ 83975 w 361"/>
                  <a:gd name="T69" fmla="*/ 41936 h 274"/>
                  <a:gd name="T70" fmla="*/ 97334 w 361"/>
                  <a:gd name="T71" fmla="*/ 106745 h 274"/>
                  <a:gd name="T72" fmla="*/ 135505 w 361"/>
                  <a:gd name="T73" fmla="*/ 148681 h 274"/>
                  <a:gd name="T74" fmla="*/ 150773 w 361"/>
                  <a:gd name="T75" fmla="*/ 173461 h 274"/>
                  <a:gd name="T76" fmla="*/ 158407 w 361"/>
                  <a:gd name="T77" fmla="*/ 192522 h 274"/>
                  <a:gd name="T78" fmla="*/ 187035 w 361"/>
                  <a:gd name="T79" fmla="*/ 219208 h 274"/>
                  <a:gd name="T80" fmla="*/ 219480 w 361"/>
                  <a:gd name="T81" fmla="*/ 272581 h 274"/>
                  <a:gd name="T82" fmla="*/ 234748 w 361"/>
                  <a:gd name="T83" fmla="*/ 345015 h 274"/>
                  <a:gd name="T84" fmla="*/ 242382 w 361"/>
                  <a:gd name="T85" fmla="*/ 379326 h 274"/>
                  <a:gd name="T86" fmla="*/ 314905 w 361"/>
                  <a:gd name="T87" fmla="*/ 423168 h 274"/>
                  <a:gd name="T88" fmla="*/ 400789 w 361"/>
                  <a:gd name="T89" fmla="*/ 468916 h 274"/>
                  <a:gd name="T90" fmla="*/ 479038 w 361"/>
                  <a:gd name="T91" fmla="*/ 476540 h 274"/>
                  <a:gd name="T92" fmla="*/ 509574 w 361"/>
                  <a:gd name="T93" fmla="*/ 482259 h 274"/>
                  <a:gd name="T94" fmla="*/ 547745 w 361"/>
                  <a:gd name="T95" fmla="*/ 505133 h 274"/>
                  <a:gd name="T96" fmla="*/ 585915 w 361"/>
                  <a:gd name="T97" fmla="*/ 463197 h 274"/>
                  <a:gd name="T98" fmla="*/ 580189 w 361"/>
                  <a:gd name="T99" fmla="*/ 434605 h 274"/>
                  <a:gd name="T100" fmla="*/ 639354 w 361"/>
                  <a:gd name="T101" fmla="*/ 421261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1" h="274">
                    <a:moveTo>
                      <a:pt x="340" y="217"/>
                    </a:moveTo>
                    <a:cubicBezTo>
                      <a:pt x="340" y="216"/>
                      <a:pt x="339" y="215"/>
                      <a:pt x="340" y="214"/>
                    </a:cubicBezTo>
                    <a:cubicBezTo>
                      <a:pt x="340" y="213"/>
                      <a:pt x="341" y="212"/>
                      <a:pt x="342" y="212"/>
                    </a:cubicBezTo>
                    <a:cubicBezTo>
                      <a:pt x="343" y="212"/>
                      <a:pt x="343" y="213"/>
                      <a:pt x="344" y="214"/>
                    </a:cubicBezTo>
                    <a:cubicBezTo>
                      <a:pt x="345" y="215"/>
                      <a:pt x="345" y="218"/>
                      <a:pt x="347" y="218"/>
                    </a:cubicBezTo>
                    <a:cubicBezTo>
                      <a:pt x="348" y="219"/>
                      <a:pt x="348" y="216"/>
                      <a:pt x="348" y="215"/>
                    </a:cubicBezTo>
                    <a:cubicBezTo>
                      <a:pt x="349" y="212"/>
                      <a:pt x="351" y="209"/>
                      <a:pt x="352" y="206"/>
                    </a:cubicBezTo>
                    <a:cubicBezTo>
                      <a:pt x="352" y="204"/>
                      <a:pt x="350" y="203"/>
                      <a:pt x="350" y="202"/>
                    </a:cubicBezTo>
                    <a:cubicBezTo>
                      <a:pt x="350" y="199"/>
                      <a:pt x="352" y="198"/>
                      <a:pt x="353" y="195"/>
                    </a:cubicBezTo>
                    <a:cubicBezTo>
                      <a:pt x="353" y="193"/>
                      <a:pt x="353" y="191"/>
                      <a:pt x="354" y="189"/>
                    </a:cubicBezTo>
                    <a:cubicBezTo>
                      <a:pt x="355" y="186"/>
                      <a:pt x="358" y="185"/>
                      <a:pt x="359" y="183"/>
                    </a:cubicBezTo>
                    <a:cubicBezTo>
                      <a:pt x="360" y="181"/>
                      <a:pt x="361" y="180"/>
                      <a:pt x="361" y="178"/>
                    </a:cubicBezTo>
                    <a:cubicBezTo>
                      <a:pt x="361" y="176"/>
                      <a:pt x="360" y="174"/>
                      <a:pt x="359" y="173"/>
                    </a:cubicBezTo>
                    <a:cubicBezTo>
                      <a:pt x="356" y="172"/>
                      <a:pt x="352" y="172"/>
                      <a:pt x="349" y="172"/>
                    </a:cubicBezTo>
                    <a:cubicBezTo>
                      <a:pt x="346" y="172"/>
                      <a:pt x="343" y="172"/>
                      <a:pt x="339" y="172"/>
                    </a:cubicBezTo>
                    <a:cubicBezTo>
                      <a:pt x="336" y="173"/>
                      <a:pt x="332" y="174"/>
                      <a:pt x="329" y="174"/>
                    </a:cubicBezTo>
                    <a:cubicBezTo>
                      <a:pt x="325" y="175"/>
                      <a:pt x="321" y="174"/>
                      <a:pt x="318" y="176"/>
                    </a:cubicBezTo>
                    <a:cubicBezTo>
                      <a:pt x="315" y="179"/>
                      <a:pt x="314" y="183"/>
                      <a:pt x="313" y="186"/>
                    </a:cubicBezTo>
                    <a:cubicBezTo>
                      <a:pt x="312" y="190"/>
                      <a:pt x="313" y="193"/>
                      <a:pt x="312" y="196"/>
                    </a:cubicBezTo>
                    <a:cubicBezTo>
                      <a:pt x="311" y="199"/>
                      <a:pt x="310" y="202"/>
                      <a:pt x="309" y="204"/>
                    </a:cubicBezTo>
                    <a:cubicBezTo>
                      <a:pt x="308" y="206"/>
                      <a:pt x="306" y="208"/>
                      <a:pt x="304" y="209"/>
                    </a:cubicBezTo>
                    <a:cubicBezTo>
                      <a:pt x="303" y="209"/>
                      <a:pt x="300" y="209"/>
                      <a:pt x="299" y="210"/>
                    </a:cubicBezTo>
                    <a:cubicBezTo>
                      <a:pt x="298" y="210"/>
                      <a:pt x="300" y="210"/>
                      <a:pt x="301" y="210"/>
                    </a:cubicBezTo>
                    <a:cubicBezTo>
                      <a:pt x="302" y="211"/>
                      <a:pt x="303" y="212"/>
                      <a:pt x="303" y="213"/>
                    </a:cubicBezTo>
                    <a:cubicBezTo>
                      <a:pt x="303" y="214"/>
                      <a:pt x="300" y="215"/>
                      <a:pt x="299" y="215"/>
                    </a:cubicBezTo>
                    <a:cubicBezTo>
                      <a:pt x="298" y="216"/>
                      <a:pt x="298" y="218"/>
                      <a:pt x="296" y="218"/>
                    </a:cubicBezTo>
                    <a:cubicBezTo>
                      <a:pt x="296" y="219"/>
                      <a:pt x="297" y="217"/>
                      <a:pt x="296" y="217"/>
                    </a:cubicBezTo>
                    <a:cubicBezTo>
                      <a:pt x="294" y="216"/>
                      <a:pt x="291" y="218"/>
                      <a:pt x="290" y="216"/>
                    </a:cubicBezTo>
                    <a:cubicBezTo>
                      <a:pt x="289" y="215"/>
                      <a:pt x="294" y="215"/>
                      <a:pt x="295" y="214"/>
                    </a:cubicBezTo>
                    <a:cubicBezTo>
                      <a:pt x="295" y="213"/>
                      <a:pt x="294" y="213"/>
                      <a:pt x="294" y="212"/>
                    </a:cubicBezTo>
                    <a:cubicBezTo>
                      <a:pt x="292" y="212"/>
                      <a:pt x="290" y="211"/>
                      <a:pt x="288" y="211"/>
                    </a:cubicBezTo>
                    <a:cubicBezTo>
                      <a:pt x="286" y="212"/>
                      <a:pt x="284" y="214"/>
                      <a:pt x="282" y="215"/>
                    </a:cubicBezTo>
                    <a:cubicBezTo>
                      <a:pt x="278" y="216"/>
                      <a:pt x="273" y="218"/>
                      <a:pt x="268" y="219"/>
                    </a:cubicBezTo>
                    <a:cubicBezTo>
                      <a:pt x="266" y="220"/>
                      <a:pt x="263" y="220"/>
                      <a:pt x="261" y="218"/>
                    </a:cubicBezTo>
                    <a:cubicBezTo>
                      <a:pt x="258" y="217"/>
                      <a:pt x="257" y="214"/>
                      <a:pt x="254" y="212"/>
                    </a:cubicBezTo>
                    <a:cubicBezTo>
                      <a:pt x="252" y="211"/>
                      <a:pt x="249" y="214"/>
                      <a:pt x="246" y="212"/>
                    </a:cubicBezTo>
                    <a:cubicBezTo>
                      <a:pt x="244" y="211"/>
                      <a:pt x="243" y="209"/>
                      <a:pt x="242" y="207"/>
                    </a:cubicBezTo>
                    <a:cubicBezTo>
                      <a:pt x="241" y="203"/>
                      <a:pt x="240" y="200"/>
                      <a:pt x="238" y="196"/>
                    </a:cubicBezTo>
                    <a:cubicBezTo>
                      <a:pt x="236" y="193"/>
                      <a:pt x="232" y="190"/>
                      <a:pt x="230" y="187"/>
                    </a:cubicBezTo>
                    <a:cubicBezTo>
                      <a:pt x="228" y="182"/>
                      <a:pt x="226" y="176"/>
                      <a:pt x="224" y="170"/>
                    </a:cubicBezTo>
                    <a:cubicBezTo>
                      <a:pt x="224" y="169"/>
                      <a:pt x="223" y="166"/>
                      <a:pt x="224" y="167"/>
                    </a:cubicBezTo>
                    <a:cubicBezTo>
                      <a:pt x="226" y="168"/>
                      <a:pt x="226" y="170"/>
                      <a:pt x="227" y="172"/>
                    </a:cubicBezTo>
                    <a:cubicBezTo>
                      <a:pt x="227" y="173"/>
                      <a:pt x="228" y="174"/>
                      <a:pt x="228" y="173"/>
                    </a:cubicBezTo>
                    <a:cubicBezTo>
                      <a:pt x="229" y="171"/>
                      <a:pt x="228" y="170"/>
                      <a:pt x="228" y="168"/>
                    </a:cubicBezTo>
                    <a:cubicBezTo>
                      <a:pt x="227" y="165"/>
                      <a:pt x="225" y="163"/>
                      <a:pt x="224" y="160"/>
                    </a:cubicBezTo>
                    <a:cubicBezTo>
                      <a:pt x="224" y="158"/>
                      <a:pt x="224" y="155"/>
                      <a:pt x="224" y="153"/>
                    </a:cubicBezTo>
                    <a:cubicBezTo>
                      <a:pt x="224" y="148"/>
                      <a:pt x="224" y="144"/>
                      <a:pt x="224" y="140"/>
                    </a:cubicBezTo>
                    <a:cubicBezTo>
                      <a:pt x="224" y="135"/>
                      <a:pt x="224" y="131"/>
                      <a:pt x="225" y="127"/>
                    </a:cubicBezTo>
                    <a:cubicBezTo>
                      <a:pt x="225" y="125"/>
                      <a:pt x="227" y="123"/>
                      <a:pt x="228" y="120"/>
                    </a:cubicBezTo>
                    <a:cubicBezTo>
                      <a:pt x="229" y="118"/>
                      <a:pt x="227" y="116"/>
                      <a:pt x="228" y="113"/>
                    </a:cubicBezTo>
                    <a:cubicBezTo>
                      <a:pt x="229" y="112"/>
                      <a:pt x="231" y="115"/>
                      <a:pt x="231" y="114"/>
                    </a:cubicBezTo>
                    <a:cubicBezTo>
                      <a:pt x="233" y="113"/>
                      <a:pt x="233" y="109"/>
                      <a:pt x="234" y="107"/>
                    </a:cubicBezTo>
                    <a:cubicBezTo>
                      <a:pt x="232" y="106"/>
                      <a:pt x="231" y="103"/>
                      <a:pt x="229" y="103"/>
                    </a:cubicBezTo>
                    <a:cubicBezTo>
                      <a:pt x="227" y="102"/>
                      <a:pt x="225" y="103"/>
                      <a:pt x="223" y="103"/>
                    </a:cubicBezTo>
                    <a:cubicBezTo>
                      <a:pt x="220" y="101"/>
                      <a:pt x="217" y="100"/>
                      <a:pt x="215" y="98"/>
                    </a:cubicBezTo>
                    <a:cubicBezTo>
                      <a:pt x="212" y="95"/>
                      <a:pt x="211" y="92"/>
                      <a:pt x="209" y="89"/>
                    </a:cubicBezTo>
                    <a:cubicBezTo>
                      <a:pt x="208" y="87"/>
                      <a:pt x="209" y="84"/>
                      <a:pt x="208" y="82"/>
                    </a:cubicBezTo>
                    <a:cubicBezTo>
                      <a:pt x="207" y="80"/>
                      <a:pt x="205" y="78"/>
                      <a:pt x="204" y="75"/>
                    </a:cubicBezTo>
                    <a:cubicBezTo>
                      <a:pt x="202" y="71"/>
                      <a:pt x="200" y="67"/>
                      <a:pt x="198" y="62"/>
                    </a:cubicBezTo>
                    <a:cubicBezTo>
                      <a:pt x="197" y="59"/>
                      <a:pt x="196" y="55"/>
                      <a:pt x="195" y="52"/>
                    </a:cubicBezTo>
                    <a:cubicBezTo>
                      <a:pt x="194" y="49"/>
                      <a:pt x="192" y="46"/>
                      <a:pt x="190" y="45"/>
                    </a:cubicBezTo>
                    <a:cubicBezTo>
                      <a:pt x="187" y="44"/>
                      <a:pt x="185" y="44"/>
                      <a:pt x="182" y="44"/>
                    </a:cubicBezTo>
                    <a:cubicBezTo>
                      <a:pt x="180" y="44"/>
                      <a:pt x="178" y="44"/>
                      <a:pt x="177" y="44"/>
                    </a:cubicBezTo>
                    <a:cubicBezTo>
                      <a:pt x="175" y="45"/>
                      <a:pt x="174" y="45"/>
                      <a:pt x="173" y="46"/>
                    </a:cubicBezTo>
                    <a:cubicBezTo>
                      <a:pt x="172" y="47"/>
                      <a:pt x="172" y="48"/>
                      <a:pt x="171" y="49"/>
                    </a:cubicBezTo>
                    <a:cubicBezTo>
                      <a:pt x="171" y="51"/>
                      <a:pt x="171" y="53"/>
                      <a:pt x="170" y="55"/>
                    </a:cubicBezTo>
                    <a:cubicBezTo>
                      <a:pt x="170" y="56"/>
                      <a:pt x="168" y="57"/>
                      <a:pt x="167" y="57"/>
                    </a:cubicBezTo>
                    <a:cubicBezTo>
                      <a:pt x="164" y="56"/>
                      <a:pt x="161" y="53"/>
                      <a:pt x="158" y="52"/>
                    </a:cubicBezTo>
                    <a:cubicBezTo>
                      <a:pt x="156" y="50"/>
                      <a:pt x="152" y="50"/>
                      <a:pt x="151" y="48"/>
                    </a:cubicBezTo>
                    <a:cubicBezTo>
                      <a:pt x="148" y="45"/>
                      <a:pt x="148" y="41"/>
                      <a:pt x="146" y="38"/>
                    </a:cubicBezTo>
                    <a:cubicBezTo>
                      <a:pt x="145" y="35"/>
                      <a:pt x="145" y="32"/>
                      <a:pt x="143" y="30"/>
                    </a:cubicBezTo>
                    <a:cubicBezTo>
                      <a:pt x="141" y="27"/>
                      <a:pt x="138" y="24"/>
                      <a:pt x="135" y="21"/>
                    </a:cubicBezTo>
                    <a:cubicBezTo>
                      <a:pt x="133" y="18"/>
                      <a:pt x="132" y="16"/>
                      <a:pt x="131" y="13"/>
                    </a:cubicBezTo>
                    <a:cubicBezTo>
                      <a:pt x="124" y="13"/>
                      <a:pt x="117" y="13"/>
                      <a:pt x="109" y="13"/>
                    </a:cubicBezTo>
                    <a:cubicBezTo>
                      <a:pt x="109" y="16"/>
                      <a:pt x="108" y="18"/>
                      <a:pt x="108" y="21"/>
                    </a:cubicBezTo>
                    <a:cubicBezTo>
                      <a:pt x="97" y="20"/>
                      <a:pt x="86" y="20"/>
                      <a:pt x="74" y="20"/>
                    </a:cubicBezTo>
                    <a:cubicBezTo>
                      <a:pt x="74" y="20"/>
                      <a:pt x="73" y="20"/>
                      <a:pt x="72" y="20"/>
                    </a:cubicBezTo>
                    <a:cubicBezTo>
                      <a:pt x="57" y="14"/>
                      <a:pt x="43" y="8"/>
                      <a:pt x="28" y="2"/>
                    </a:cubicBezTo>
                    <a:cubicBezTo>
                      <a:pt x="28" y="2"/>
                      <a:pt x="28" y="1"/>
                      <a:pt x="28" y="0"/>
                    </a:cubicBezTo>
                    <a:cubicBezTo>
                      <a:pt x="20" y="0"/>
                      <a:pt x="13" y="0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5"/>
                      <a:pt x="3" y="7"/>
                      <a:pt x="3" y="9"/>
                    </a:cubicBezTo>
                    <a:cubicBezTo>
                      <a:pt x="4" y="11"/>
                      <a:pt x="3" y="13"/>
                      <a:pt x="3" y="15"/>
                    </a:cubicBezTo>
                    <a:cubicBezTo>
                      <a:pt x="4" y="16"/>
                      <a:pt x="5" y="17"/>
                      <a:pt x="6" y="18"/>
                    </a:cubicBezTo>
                    <a:cubicBezTo>
                      <a:pt x="6" y="22"/>
                      <a:pt x="5" y="26"/>
                      <a:pt x="6" y="29"/>
                    </a:cubicBezTo>
                    <a:cubicBezTo>
                      <a:pt x="6" y="30"/>
                      <a:pt x="7" y="31"/>
                      <a:pt x="8" y="32"/>
                    </a:cubicBezTo>
                    <a:cubicBezTo>
                      <a:pt x="8" y="33"/>
                      <a:pt x="8" y="34"/>
                      <a:pt x="8" y="35"/>
                    </a:cubicBezTo>
                    <a:cubicBezTo>
                      <a:pt x="8" y="37"/>
                      <a:pt x="10" y="37"/>
                      <a:pt x="10" y="38"/>
                    </a:cubicBezTo>
                    <a:cubicBezTo>
                      <a:pt x="11" y="40"/>
                      <a:pt x="10" y="42"/>
                      <a:pt x="10" y="45"/>
                    </a:cubicBezTo>
                    <a:cubicBezTo>
                      <a:pt x="11" y="46"/>
                      <a:pt x="12" y="47"/>
                      <a:pt x="13" y="48"/>
                    </a:cubicBezTo>
                    <a:cubicBezTo>
                      <a:pt x="15" y="50"/>
                      <a:pt x="18" y="51"/>
                      <a:pt x="20" y="54"/>
                    </a:cubicBezTo>
                    <a:cubicBezTo>
                      <a:pt x="22" y="57"/>
                      <a:pt x="25" y="60"/>
                      <a:pt x="27" y="64"/>
                    </a:cubicBezTo>
                    <a:cubicBezTo>
                      <a:pt x="27" y="65"/>
                      <a:pt x="27" y="67"/>
                      <a:pt x="27" y="68"/>
                    </a:cubicBezTo>
                    <a:cubicBezTo>
                      <a:pt x="26" y="70"/>
                      <a:pt x="24" y="70"/>
                      <a:pt x="24" y="71"/>
                    </a:cubicBezTo>
                    <a:cubicBezTo>
                      <a:pt x="24" y="73"/>
                      <a:pt x="26" y="73"/>
                      <a:pt x="27" y="74"/>
                    </a:cubicBezTo>
                    <a:cubicBezTo>
                      <a:pt x="28" y="75"/>
                      <a:pt x="30" y="75"/>
                      <a:pt x="30" y="76"/>
                    </a:cubicBezTo>
                    <a:cubicBezTo>
                      <a:pt x="29" y="78"/>
                      <a:pt x="27" y="77"/>
                      <a:pt x="25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19" y="74"/>
                      <a:pt x="17" y="72"/>
                      <a:pt x="14" y="73"/>
                    </a:cubicBezTo>
                    <a:cubicBezTo>
                      <a:pt x="13" y="73"/>
                      <a:pt x="15" y="74"/>
                      <a:pt x="16" y="75"/>
                    </a:cubicBezTo>
                    <a:cubicBezTo>
                      <a:pt x="18" y="77"/>
                      <a:pt x="20" y="79"/>
                      <a:pt x="21" y="81"/>
                    </a:cubicBezTo>
                    <a:cubicBezTo>
                      <a:pt x="24" y="83"/>
                      <a:pt x="26" y="86"/>
                      <a:pt x="29" y="88"/>
                    </a:cubicBezTo>
                    <a:cubicBezTo>
                      <a:pt x="30" y="89"/>
                      <a:pt x="31" y="89"/>
                      <a:pt x="33" y="90"/>
                    </a:cubicBezTo>
                    <a:cubicBezTo>
                      <a:pt x="35" y="90"/>
                      <a:pt x="37" y="88"/>
                      <a:pt x="38" y="89"/>
                    </a:cubicBezTo>
                    <a:cubicBezTo>
                      <a:pt x="40" y="90"/>
                      <a:pt x="40" y="93"/>
                      <a:pt x="41" y="94"/>
                    </a:cubicBezTo>
                    <a:cubicBezTo>
                      <a:pt x="42" y="96"/>
                      <a:pt x="43" y="97"/>
                      <a:pt x="45" y="99"/>
                    </a:cubicBezTo>
                    <a:cubicBezTo>
                      <a:pt x="46" y="101"/>
                      <a:pt x="49" y="104"/>
                      <a:pt x="49" y="107"/>
                    </a:cubicBezTo>
                    <a:cubicBezTo>
                      <a:pt x="49" y="110"/>
                      <a:pt x="46" y="113"/>
                      <a:pt x="46" y="116"/>
                    </a:cubicBezTo>
                    <a:cubicBezTo>
                      <a:pt x="45" y="118"/>
                      <a:pt x="45" y="120"/>
                      <a:pt x="46" y="121"/>
                    </a:cubicBezTo>
                    <a:cubicBezTo>
                      <a:pt x="46" y="122"/>
                      <a:pt x="48" y="121"/>
                      <a:pt x="49" y="121"/>
                    </a:cubicBezTo>
                    <a:cubicBezTo>
                      <a:pt x="50" y="122"/>
                      <a:pt x="50" y="124"/>
                      <a:pt x="52" y="125"/>
                    </a:cubicBezTo>
                    <a:cubicBezTo>
                      <a:pt x="54" y="127"/>
                      <a:pt x="57" y="129"/>
                      <a:pt x="60" y="131"/>
                    </a:cubicBezTo>
                    <a:cubicBezTo>
                      <a:pt x="63" y="133"/>
                      <a:pt x="65" y="136"/>
                      <a:pt x="68" y="139"/>
                    </a:cubicBezTo>
                    <a:cubicBezTo>
                      <a:pt x="69" y="141"/>
                      <a:pt x="70" y="144"/>
                      <a:pt x="70" y="146"/>
                    </a:cubicBezTo>
                    <a:cubicBezTo>
                      <a:pt x="71" y="148"/>
                      <a:pt x="69" y="152"/>
                      <a:pt x="70" y="151"/>
                    </a:cubicBezTo>
                    <a:cubicBezTo>
                      <a:pt x="74" y="150"/>
                      <a:pt x="77" y="147"/>
                      <a:pt x="79" y="143"/>
                    </a:cubicBezTo>
                    <a:cubicBezTo>
                      <a:pt x="79" y="142"/>
                      <a:pt x="76" y="142"/>
                      <a:pt x="75" y="140"/>
                    </a:cubicBezTo>
                    <a:cubicBezTo>
                      <a:pt x="75" y="139"/>
                      <a:pt x="76" y="138"/>
                      <a:pt x="75" y="137"/>
                    </a:cubicBezTo>
                    <a:cubicBezTo>
                      <a:pt x="74" y="134"/>
                      <a:pt x="72" y="131"/>
                      <a:pt x="70" y="129"/>
                    </a:cubicBezTo>
                    <a:cubicBezTo>
                      <a:pt x="70" y="128"/>
                      <a:pt x="70" y="132"/>
                      <a:pt x="69" y="131"/>
                    </a:cubicBezTo>
                    <a:cubicBezTo>
                      <a:pt x="68" y="131"/>
                      <a:pt x="68" y="129"/>
                      <a:pt x="67" y="128"/>
                    </a:cubicBezTo>
                    <a:cubicBezTo>
                      <a:pt x="66" y="126"/>
                      <a:pt x="66" y="123"/>
                      <a:pt x="65" y="121"/>
                    </a:cubicBezTo>
                    <a:cubicBezTo>
                      <a:pt x="63" y="116"/>
                      <a:pt x="60" y="111"/>
                      <a:pt x="59" y="106"/>
                    </a:cubicBezTo>
                    <a:cubicBezTo>
                      <a:pt x="59" y="104"/>
                      <a:pt x="61" y="101"/>
                      <a:pt x="61" y="99"/>
                    </a:cubicBezTo>
                    <a:cubicBezTo>
                      <a:pt x="60" y="96"/>
                      <a:pt x="58" y="92"/>
                      <a:pt x="56" y="90"/>
                    </a:cubicBezTo>
                    <a:cubicBezTo>
                      <a:pt x="55" y="89"/>
                      <a:pt x="55" y="94"/>
                      <a:pt x="54" y="93"/>
                    </a:cubicBezTo>
                    <a:cubicBezTo>
                      <a:pt x="52" y="90"/>
                      <a:pt x="52" y="86"/>
                      <a:pt x="51" y="84"/>
                    </a:cubicBezTo>
                    <a:cubicBezTo>
                      <a:pt x="49" y="81"/>
                      <a:pt x="46" y="79"/>
                      <a:pt x="45" y="76"/>
                    </a:cubicBezTo>
                    <a:cubicBezTo>
                      <a:pt x="44" y="73"/>
                      <a:pt x="44" y="70"/>
                      <a:pt x="43" y="67"/>
                    </a:cubicBezTo>
                    <a:cubicBezTo>
                      <a:pt x="42" y="65"/>
                      <a:pt x="40" y="63"/>
                      <a:pt x="39" y="62"/>
                    </a:cubicBezTo>
                    <a:cubicBezTo>
                      <a:pt x="38" y="61"/>
                      <a:pt x="37" y="61"/>
                      <a:pt x="36" y="60"/>
                    </a:cubicBezTo>
                    <a:cubicBezTo>
                      <a:pt x="35" y="57"/>
                      <a:pt x="36" y="53"/>
                      <a:pt x="34" y="50"/>
                    </a:cubicBezTo>
                    <a:cubicBezTo>
                      <a:pt x="32" y="47"/>
                      <a:pt x="27" y="46"/>
                      <a:pt x="25" y="42"/>
                    </a:cubicBezTo>
                    <a:cubicBezTo>
                      <a:pt x="23" y="39"/>
                      <a:pt x="25" y="36"/>
                      <a:pt x="25" y="32"/>
                    </a:cubicBezTo>
                    <a:cubicBezTo>
                      <a:pt x="25" y="30"/>
                      <a:pt x="23" y="28"/>
                      <a:pt x="23" y="26"/>
                    </a:cubicBezTo>
                    <a:cubicBezTo>
                      <a:pt x="23" y="22"/>
                      <a:pt x="22" y="17"/>
                      <a:pt x="26" y="15"/>
                    </a:cubicBezTo>
                    <a:cubicBezTo>
                      <a:pt x="29" y="13"/>
                      <a:pt x="32" y="18"/>
                      <a:pt x="35" y="19"/>
                    </a:cubicBezTo>
                    <a:cubicBezTo>
                      <a:pt x="37" y="19"/>
                      <a:pt x="38" y="17"/>
                      <a:pt x="39" y="18"/>
                    </a:cubicBezTo>
                    <a:cubicBezTo>
                      <a:pt x="40" y="19"/>
                      <a:pt x="38" y="21"/>
                      <a:pt x="39" y="22"/>
                    </a:cubicBezTo>
                    <a:cubicBezTo>
                      <a:pt x="40" y="23"/>
                      <a:pt x="43" y="21"/>
                      <a:pt x="44" y="22"/>
                    </a:cubicBezTo>
                    <a:cubicBezTo>
                      <a:pt x="45" y="24"/>
                      <a:pt x="43" y="27"/>
                      <a:pt x="44" y="30"/>
                    </a:cubicBezTo>
                    <a:cubicBezTo>
                      <a:pt x="44" y="33"/>
                      <a:pt x="45" y="36"/>
                      <a:pt x="46" y="39"/>
                    </a:cubicBezTo>
                    <a:cubicBezTo>
                      <a:pt x="47" y="43"/>
                      <a:pt x="50" y="46"/>
                      <a:pt x="51" y="49"/>
                    </a:cubicBezTo>
                    <a:cubicBezTo>
                      <a:pt x="52" y="51"/>
                      <a:pt x="50" y="54"/>
                      <a:pt x="51" y="56"/>
                    </a:cubicBezTo>
                    <a:cubicBezTo>
                      <a:pt x="52" y="59"/>
                      <a:pt x="55" y="61"/>
                      <a:pt x="58" y="64"/>
                    </a:cubicBezTo>
                    <a:cubicBezTo>
                      <a:pt x="60" y="67"/>
                      <a:pt x="62" y="70"/>
                      <a:pt x="65" y="73"/>
                    </a:cubicBezTo>
                    <a:cubicBezTo>
                      <a:pt x="67" y="74"/>
                      <a:pt x="70" y="72"/>
                      <a:pt x="72" y="74"/>
                    </a:cubicBezTo>
                    <a:cubicBezTo>
                      <a:pt x="73" y="75"/>
                      <a:pt x="71" y="77"/>
                      <a:pt x="71" y="78"/>
                    </a:cubicBezTo>
                    <a:cubicBezTo>
                      <a:pt x="71" y="80"/>
                      <a:pt x="71" y="82"/>
                      <a:pt x="72" y="84"/>
                    </a:cubicBezTo>
                    <a:cubicBezTo>
                      <a:pt x="72" y="85"/>
                      <a:pt x="73" y="85"/>
                      <a:pt x="74" y="85"/>
                    </a:cubicBezTo>
                    <a:cubicBezTo>
                      <a:pt x="75" y="85"/>
                      <a:pt x="77" y="83"/>
                      <a:pt x="77" y="84"/>
                    </a:cubicBezTo>
                    <a:cubicBezTo>
                      <a:pt x="79" y="86"/>
                      <a:pt x="77" y="89"/>
                      <a:pt x="79" y="91"/>
                    </a:cubicBezTo>
                    <a:cubicBezTo>
                      <a:pt x="79" y="92"/>
                      <a:pt x="82" y="90"/>
                      <a:pt x="83" y="91"/>
                    </a:cubicBezTo>
                    <a:cubicBezTo>
                      <a:pt x="84" y="92"/>
                      <a:pt x="84" y="93"/>
                      <a:pt x="84" y="94"/>
                    </a:cubicBezTo>
                    <a:cubicBezTo>
                      <a:pt x="85" y="96"/>
                      <a:pt x="86" y="97"/>
                      <a:pt x="86" y="99"/>
                    </a:cubicBezTo>
                    <a:cubicBezTo>
                      <a:pt x="86" y="100"/>
                      <a:pt x="84" y="100"/>
                      <a:pt x="83" y="101"/>
                    </a:cubicBezTo>
                    <a:cubicBezTo>
                      <a:pt x="83" y="102"/>
                      <a:pt x="82" y="105"/>
                      <a:pt x="83" y="107"/>
                    </a:cubicBezTo>
                    <a:cubicBezTo>
                      <a:pt x="83" y="108"/>
                      <a:pt x="86" y="105"/>
                      <a:pt x="87" y="106"/>
                    </a:cubicBezTo>
                    <a:cubicBezTo>
                      <a:pt x="89" y="107"/>
                      <a:pt x="89" y="111"/>
                      <a:pt x="91" y="112"/>
                    </a:cubicBezTo>
                    <a:cubicBezTo>
                      <a:pt x="93" y="114"/>
                      <a:pt x="96" y="113"/>
                      <a:pt x="98" y="115"/>
                    </a:cubicBezTo>
                    <a:cubicBezTo>
                      <a:pt x="99" y="116"/>
                      <a:pt x="98" y="119"/>
                      <a:pt x="99" y="121"/>
                    </a:cubicBezTo>
                    <a:cubicBezTo>
                      <a:pt x="100" y="123"/>
                      <a:pt x="102" y="125"/>
                      <a:pt x="104" y="127"/>
                    </a:cubicBezTo>
                    <a:cubicBezTo>
                      <a:pt x="106" y="129"/>
                      <a:pt x="107" y="131"/>
                      <a:pt x="108" y="133"/>
                    </a:cubicBezTo>
                    <a:cubicBezTo>
                      <a:pt x="110" y="136"/>
                      <a:pt x="113" y="140"/>
                      <a:pt x="115" y="143"/>
                    </a:cubicBezTo>
                    <a:cubicBezTo>
                      <a:pt x="118" y="148"/>
                      <a:pt x="122" y="152"/>
                      <a:pt x="125" y="157"/>
                    </a:cubicBezTo>
                    <a:cubicBezTo>
                      <a:pt x="127" y="161"/>
                      <a:pt x="128" y="166"/>
                      <a:pt x="129" y="170"/>
                    </a:cubicBezTo>
                    <a:cubicBezTo>
                      <a:pt x="129" y="172"/>
                      <a:pt x="129" y="174"/>
                      <a:pt x="129" y="175"/>
                    </a:cubicBezTo>
                    <a:cubicBezTo>
                      <a:pt x="127" y="177"/>
                      <a:pt x="124" y="178"/>
                      <a:pt x="123" y="181"/>
                    </a:cubicBezTo>
                    <a:cubicBezTo>
                      <a:pt x="123" y="182"/>
                      <a:pt x="126" y="181"/>
                      <a:pt x="127" y="183"/>
                    </a:cubicBezTo>
                    <a:cubicBezTo>
                      <a:pt x="127" y="184"/>
                      <a:pt x="125" y="185"/>
                      <a:pt x="125" y="185"/>
                    </a:cubicBezTo>
                    <a:cubicBezTo>
                      <a:pt x="124" y="187"/>
                      <a:pt x="121" y="187"/>
                      <a:pt x="122" y="189"/>
                    </a:cubicBezTo>
                    <a:cubicBezTo>
                      <a:pt x="122" y="193"/>
                      <a:pt x="125" y="196"/>
                      <a:pt x="127" y="199"/>
                    </a:cubicBezTo>
                    <a:cubicBezTo>
                      <a:pt x="129" y="201"/>
                      <a:pt x="132" y="204"/>
                      <a:pt x="135" y="206"/>
                    </a:cubicBezTo>
                    <a:cubicBezTo>
                      <a:pt x="137" y="207"/>
                      <a:pt x="140" y="207"/>
                      <a:pt x="142" y="209"/>
                    </a:cubicBezTo>
                    <a:cubicBezTo>
                      <a:pt x="145" y="211"/>
                      <a:pt x="146" y="215"/>
                      <a:pt x="150" y="217"/>
                    </a:cubicBezTo>
                    <a:cubicBezTo>
                      <a:pt x="154" y="220"/>
                      <a:pt x="161" y="219"/>
                      <a:pt x="165" y="222"/>
                    </a:cubicBezTo>
                    <a:cubicBezTo>
                      <a:pt x="169" y="224"/>
                      <a:pt x="171" y="228"/>
                      <a:pt x="174" y="230"/>
                    </a:cubicBezTo>
                    <a:cubicBezTo>
                      <a:pt x="180" y="234"/>
                      <a:pt x="187" y="238"/>
                      <a:pt x="194" y="240"/>
                    </a:cubicBezTo>
                    <a:cubicBezTo>
                      <a:pt x="197" y="242"/>
                      <a:pt x="200" y="241"/>
                      <a:pt x="203" y="242"/>
                    </a:cubicBezTo>
                    <a:cubicBezTo>
                      <a:pt x="206" y="242"/>
                      <a:pt x="208" y="245"/>
                      <a:pt x="210" y="246"/>
                    </a:cubicBezTo>
                    <a:cubicBezTo>
                      <a:pt x="213" y="248"/>
                      <a:pt x="215" y="251"/>
                      <a:pt x="219" y="252"/>
                    </a:cubicBezTo>
                    <a:cubicBezTo>
                      <a:pt x="223" y="254"/>
                      <a:pt x="228" y="256"/>
                      <a:pt x="233" y="257"/>
                    </a:cubicBezTo>
                    <a:cubicBezTo>
                      <a:pt x="235" y="258"/>
                      <a:pt x="238" y="258"/>
                      <a:pt x="241" y="257"/>
                    </a:cubicBezTo>
                    <a:cubicBezTo>
                      <a:pt x="244" y="255"/>
                      <a:pt x="247" y="252"/>
                      <a:pt x="251" y="250"/>
                    </a:cubicBezTo>
                    <a:cubicBezTo>
                      <a:pt x="252" y="249"/>
                      <a:pt x="252" y="248"/>
                      <a:pt x="253" y="248"/>
                    </a:cubicBezTo>
                    <a:cubicBezTo>
                      <a:pt x="255" y="248"/>
                      <a:pt x="256" y="249"/>
                      <a:pt x="258" y="250"/>
                    </a:cubicBezTo>
                    <a:cubicBezTo>
                      <a:pt x="258" y="250"/>
                      <a:pt x="259" y="249"/>
                      <a:pt x="259" y="250"/>
                    </a:cubicBezTo>
                    <a:cubicBezTo>
                      <a:pt x="262" y="250"/>
                      <a:pt x="265" y="251"/>
                      <a:pt x="267" y="253"/>
                    </a:cubicBezTo>
                    <a:cubicBezTo>
                      <a:pt x="270" y="256"/>
                      <a:pt x="272" y="260"/>
                      <a:pt x="275" y="264"/>
                    </a:cubicBezTo>
                    <a:cubicBezTo>
                      <a:pt x="278" y="267"/>
                      <a:pt x="283" y="271"/>
                      <a:pt x="286" y="274"/>
                    </a:cubicBezTo>
                    <a:cubicBezTo>
                      <a:pt x="286" y="273"/>
                      <a:pt x="287" y="271"/>
                      <a:pt x="288" y="270"/>
                    </a:cubicBezTo>
                    <a:cubicBezTo>
                      <a:pt x="288" y="268"/>
                      <a:pt x="287" y="267"/>
                      <a:pt x="287" y="265"/>
                    </a:cubicBezTo>
                    <a:cubicBezTo>
                      <a:pt x="289" y="261"/>
                      <a:pt x="291" y="257"/>
                      <a:pt x="293" y="252"/>
                    </a:cubicBezTo>
                    <a:cubicBezTo>
                      <a:pt x="298" y="252"/>
                      <a:pt x="304" y="253"/>
                      <a:pt x="309" y="253"/>
                    </a:cubicBezTo>
                    <a:cubicBezTo>
                      <a:pt x="309" y="251"/>
                      <a:pt x="310" y="248"/>
                      <a:pt x="308" y="246"/>
                    </a:cubicBezTo>
                    <a:cubicBezTo>
                      <a:pt x="307" y="246"/>
                      <a:pt x="308" y="244"/>
                      <a:pt x="307" y="243"/>
                    </a:cubicBezTo>
                    <a:cubicBezTo>
                      <a:pt x="306" y="242"/>
                      <a:pt x="304" y="243"/>
                      <a:pt x="303" y="242"/>
                    </a:cubicBezTo>
                    <a:cubicBezTo>
                      <a:pt x="301" y="241"/>
                      <a:pt x="298" y="239"/>
                      <a:pt x="298" y="237"/>
                    </a:cubicBezTo>
                    <a:cubicBezTo>
                      <a:pt x="298" y="236"/>
                      <a:pt x="302" y="238"/>
                      <a:pt x="303" y="236"/>
                    </a:cubicBezTo>
                    <a:cubicBezTo>
                      <a:pt x="305" y="234"/>
                      <a:pt x="304" y="231"/>
                      <a:pt x="304" y="228"/>
                    </a:cubicBezTo>
                    <a:cubicBezTo>
                      <a:pt x="312" y="227"/>
                      <a:pt x="320" y="228"/>
                      <a:pt x="328" y="227"/>
                    </a:cubicBezTo>
                    <a:cubicBezTo>
                      <a:pt x="329" y="226"/>
                      <a:pt x="329" y="225"/>
                      <a:pt x="330" y="225"/>
                    </a:cubicBezTo>
                    <a:cubicBezTo>
                      <a:pt x="331" y="224"/>
                      <a:pt x="332" y="227"/>
                      <a:pt x="333" y="226"/>
                    </a:cubicBezTo>
                    <a:cubicBezTo>
                      <a:pt x="335" y="225"/>
                      <a:pt x="335" y="223"/>
                      <a:pt x="335" y="221"/>
                    </a:cubicBezTo>
                    <a:cubicBezTo>
                      <a:pt x="336" y="220"/>
                      <a:pt x="338" y="218"/>
                      <a:pt x="340" y="2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22" name="Freeform 759"/>
              <p:cNvSpPr>
                <a:spLocks noChangeAspect="1"/>
              </p:cNvSpPr>
              <p:nvPr/>
            </p:nvSpPr>
            <p:spPr bwMode="auto">
              <a:xfrm>
                <a:off x="2239963" y="4365625"/>
                <a:ext cx="33337" cy="73025"/>
              </a:xfrm>
              <a:custGeom>
                <a:avLst/>
                <a:gdLst>
                  <a:gd name="T0" fmla="*/ 9338 w 17"/>
                  <a:gd name="T1" fmla="*/ 68262 h 36"/>
                  <a:gd name="T2" fmla="*/ 14941 w 17"/>
                  <a:gd name="T3" fmla="*/ 58781 h 36"/>
                  <a:gd name="T4" fmla="*/ 24279 w 17"/>
                  <a:gd name="T5" fmla="*/ 51197 h 36"/>
                  <a:gd name="T6" fmla="*/ 24279 w 17"/>
                  <a:gd name="T7" fmla="*/ 32235 h 36"/>
                  <a:gd name="T8" fmla="*/ 26147 w 17"/>
                  <a:gd name="T9" fmla="*/ 20858 h 36"/>
                  <a:gd name="T10" fmla="*/ 31750 w 17"/>
                  <a:gd name="T11" fmla="*/ 3792 h 36"/>
                  <a:gd name="T12" fmla="*/ 24279 w 17"/>
                  <a:gd name="T13" fmla="*/ 5689 h 36"/>
                  <a:gd name="T14" fmla="*/ 26147 w 17"/>
                  <a:gd name="T15" fmla="*/ 0 h 36"/>
                  <a:gd name="T16" fmla="*/ 16809 w 17"/>
                  <a:gd name="T17" fmla="*/ 7585 h 36"/>
                  <a:gd name="T18" fmla="*/ 13074 w 17"/>
                  <a:gd name="T19" fmla="*/ 17066 h 36"/>
                  <a:gd name="T20" fmla="*/ 7471 w 17"/>
                  <a:gd name="T21" fmla="*/ 15169 h 36"/>
                  <a:gd name="T22" fmla="*/ 3735 w 17"/>
                  <a:gd name="T23" fmla="*/ 18962 h 36"/>
                  <a:gd name="T24" fmla="*/ 5603 w 17"/>
                  <a:gd name="T25" fmla="*/ 37923 h 36"/>
                  <a:gd name="T26" fmla="*/ 0 w 17"/>
                  <a:gd name="T27" fmla="*/ 68262 h 36"/>
                  <a:gd name="T28" fmla="*/ 9338 w 17"/>
                  <a:gd name="T29" fmla="*/ 68262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36">
                    <a:moveTo>
                      <a:pt x="5" y="36"/>
                    </a:moveTo>
                    <a:cubicBezTo>
                      <a:pt x="6" y="35"/>
                      <a:pt x="7" y="32"/>
                      <a:pt x="8" y="31"/>
                    </a:cubicBezTo>
                    <a:cubicBezTo>
                      <a:pt x="9" y="29"/>
                      <a:pt x="12" y="29"/>
                      <a:pt x="13" y="27"/>
                    </a:cubicBezTo>
                    <a:cubicBezTo>
                      <a:pt x="14" y="24"/>
                      <a:pt x="12" y="21"/>
                      <a:pt x="13" y="17"/>
                    </a:cubicBezTo>
                    <a:cubicBezTo>
                      <a:pt x="13" y="15"/>
                      <a:pt x="13" y="13"/>
                      <a:pt x="14" y="11"/>
                    </a:cubicBezTo>
                    <a:cubicBezTo>
                      <a:pt x="15" y="8"/>
                      <a:pt x="17" y="5"/>
                      <a:pt x="17" y="2"/>
                    </a:cubicBezTo>
                    <a:cubicBezTo>
                      <a:pt x="17" y="1"/>
                      <a:pt x="15" y="4"/>
                      <a:pt x="13" y="3"/>
                    </a:cubicBezTo>
                    <a:cubicBezTo>
                      <a:pt x="13" y="3"/>
                      <a:pt x="14" y="1"/>
                      <a:pt x="14" y="0"/>
                    </a:cubicBezTo>
                    <a:cubicBezTo>
                      <a:pt x="12" y="1"/>
                      <a:pt x="10" y="3"/>
                      <a:pt x="9" y="4"/>
                    </a:cubicBezTo>
                    <a:cubicBezTo>
                      <a:pt x="9" y="6"/>
                      <a:pt x="9" y="8"/>
                      <a:pt x="7" y="9"/>
                    </a:cubicBezTo>
                    <a:cubicBezTo>
                      <a:pt x="6" y="10"/>
                      <a:pt x="5" y="7"/>
                      <a:pt x="4" y="8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2" y="14"/>
                      <a:pt x="2" y="16"/>
                      <a:pt x="3" y="20"/>
                    </a:cubicBezTo>
                    <a:cubicBezTo>
                      <a:pt x="2" y="25"/>
                      <a:pt x="1" y="31"/>
                      <a:pt x="0" y="36"/>
                    </a:cubicBezTo>
                    <a:cubicBezTo>
                      <a:pt x="2" y="36"/>
                      <a:pt x="3" y="36"/>
                      <a:pt x="5" y="3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23" name="Freeform 760"/>
              <p:cNvSpPr>
                <a:spLocks noChangeAspect="1"/>
              </p:cNvSpPr>
              <p:nvPr/>
            </p:nvSpPr>
            <p:spPr bwMode="auto">
              <a:xfrm>
                <a:off x="2159000" y="4386263"/>
                <a:ext cx="106363" cy="115887"/>
              </a:xfrm>
              <a:custGeom>
                <a:avLst/>
                <a:gdLst>
                  <a:gd name="T0" fmla="*/ 2147483646 w 53"/>
                  <a:gd name="T1" fmla="*/ 2147483646 h 58"/>
                  <a:gd name="T2" fmla="*/ 2147483646 w 53"/>
                  <a:gd name="T3" fmla="*/ 2147483646 h 58"/>
                  <a:gd name="T4" fmla="*/ 2147483646 w 53"/>
                  <a:gd name="T5" fmla="*/ 2147483646 h 58"/>
                  <a:gd name="T6" fmla="*/ 2147483646 w 53"/>
                  <a:gd name="T7" fmla="*/ 2147483646 h 58"/>
                  <a:gd name="T8" fmla="*/ 2147483646 w 53"/>
                  <a:gd name="T9" fmla="*/ 2147483646 h 58"/>
                  <a:gd name="T10" fmla="*/ 2147483646 w 53"/>
                  <a:gd name="T11" fmla="*/ 2147483646 h 58"/>
                  <a:gd name="T12" fmla="*/ 2147483646 w 53"/>
                  <a:gd name="T13" fmla="*/ 2147483646 h 58"/>
                  <a:gd name="T14" fmla="*/ 2147483646 w 53"/>
                  <a:gd name="T15" fmla="*/ 2147483646 h 58"/>
                  <a:gd name="T16" fmla="*/ 2147483646 w 53"/>
                  <a:gd name="T17" fmla="*/ 2147483646 h 58"/>
                  <a:gd name="T18" fmla="*/ 2147483646 w 53"/>
                  <a:gd name="T19" fmla="*/ 0 h 58"/>
                  <a:gd name="T20" fmla="*/ 2147483646 w 53"/>
                  <a:gd name="T21" fmla="*/ 2147483646 h 58"/>
                  <a:gd name="T22" fmla="*/ 2147483646 w 53"/>
                  <a:gd name="T23" fmla="*/ 2147483646 h 58"/>
                  <a:gd name="T24" fmla="*/ 2147483646 w 53"/>
                  <a:gd name="T25" fmla="*/ 2147483646 h 58"/>
                  <a:gd name="T26" fmla="*/ 2147483646 w 53"/>
                  <a:gd name="T27" fmla="*/ 2147483646 h 58"/>
                  <a:gd name="T28" fmla="*/ 2147483646 w 53"/>
                  <a:gd name="T29" fmla="*/ 2147483646 h 58"/>
                  <a:gd name="T30" fmla="*/ 2147483646 w 53"/>
                  <a:gd name="T31" fmla="*/ 2147483646 h 58"/>
                  <a:gd name="T32" fmla="*/ 2147483646 w 53"/>
                  <a:gd name="T33" fmla="*/ 2147483646 h 58"/>
                  <a:gd name="T34" fmla="*/ 2147483646 w 53"/>
                  <a:gd name="T35" fmla="*/ 2147483646 h 58"/>
                  <a:gd name="T36" fmla="*/ 2147483646 w 53"/>
                  <a:gd name="T37" fmla="*/ 2147483646 h 58"/>
                  <a:gd name="T38" fmla="*/ 2147483646 w 53"/>
                  <a:gd name="T39" fmla="*/ 2147483646 h 58"/>
                  <a:gd name="T40" fmla="*/ 0 w 53"/>
                  <a:gd name="T41" fmla="*/ 2147483646 h 58"/>
                  <a:gd name="T42" fmla="*/ 2147483646 w 53"/>
                  <a:gd name="T43" fmla="*/ 2147483646 h 58"/>
                  <a:gd name="T44" fmla="*/ 2147483646 w 53"/>
                  <a:gd name="T45" fmla="*/ 2147483646 h 58"/>
                  <a:gd name="T46" fmla="*/ 2147483646 w 53"/>
                  <a:gd name="T47" fmla="*/ 2147483646 h 58"/>
                  <a:gd name="T48" fmla="*/ 2147483646 w 53"/>
                  <a:gd name="T49" fmla="*/ 2147483646 h 58"/>
                  <a:gd name="T50" fmla="*/ 2147483646 w 53"/>
                  <a:gd name="T51" fmla="*/ 2147483646 h 58"/>
                  <a:gd name="T52" fmla="*/ 2147483646 w 53"/>
                  <a:gd name="T53" fmla="*/ 2147483646 h 58"/>
                  <a:gd name="T54" fmla="*/ 2147483646 w 53"/>
                  <a:gd name="T55" fmla="*/ 2147483646 h 58"/>
                  <a:gd name="T56" fmla="*/ 2147483646 w 53"/>
                  <a:gd name="T57" fmla="*/ 2147483646 h 58"/>
                  <a:gd name="T58" fmla="*/ 2147483646 w 53"/>
                  <a:gd name="T59" fmla="*/ 2147483646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3" h="58">
                    <a:moveTo>
                      <a:pt x="40" y="47"/>
                    </a:moveTo>
                    <a:cubicBezTo>
                      <a:pt x="40" y="45"/>
                      <a:pt x="40" y="43"/>
                      <a:pt x="40" y="41"/>
                    </a:cubicBezTo>
                    <a:cubicBezTo>
                      <a:pt x="41" y="40"/>
                      <a:pt x="43" y="39"/>
                      <a:pt x="45" y="38"/>
                    </a:cubicBezTo>
                    <a:cubicBezTo>
                      <a:pt x="47" y="36"/>
                      <a:pt x="50" y="35"/>
                      <a:pt x="52" y="33"/>
                    </a:cubicBezTo>
                    <a:cubicBezTo>
                      <a:pt x="53" y="33"/>
                      <a:pt x="52" y="31"/>
                      <a:pt x="53" y="30"/>
                    </a:cubicBezTo>
                    <a:cubicBezTo>
                      <a:pt x="51" y="30"/>
                      <a:pt x="50" y="29"/>
                      <a:pt x="49" y="28"/>
                    </a:cubicBezTo>
                    <a:cubicBezTo>
                      <a:pt x="47" y="28"/>
                      <a:pt x="46" y="27"/>
                      <a:pt x="45" y="26"/>
                    </a:cubicBezTo>
                    <a:cubicBezTo>
                      <a:pt x="43" y="26"/>
                      <a:pt x="42" y="26"/>
                      <a:pt x="40" y="26"/>
                    </a:cubicBezTo>
                    <a:cubicBezTo>
                      <a:pt x="41" y="21"/>
                      <a:pt x="42" y="15"/>
                      <a:pt x="43" y="10"/>
                    </a:cubicBezTo>
                    <a:cubicBezTo>
                      <a:pt x="42" y="6"/>
                      <a:pt x="42" y="4"/>
                      <a:pt x="42" y="0"/>
                    </a:cubicBezTo>
                    <a:cubicBezTo>
                      <a:pt x="34" y="1"/>
                      <a:pt x="26" y="0"/>
                      <a:pt x="18" y="1"/>
                    </a:cubicBezTo>
                    <a:cubicBezTo>
                      <a:pt x="18" y="4"/>
                      <a:pt x="19" y="7"/>
                      <a:pt x="17" y="9"/>
                    </a:cubicBezTo>
                    <a:cubicBezTo>
                      <a:pt x="16" y="11"/>
                      <a:pt x="12" y="9"/>
                      <a:pt x="12" y="10"/>
                    </a:cubicBezTo>
                    <a:cubicBezTo>
                      <a:pt x="12" y="12"/>
                      <a:pt x="15" y="14"/>
                      <a:pt x="17" y="15"/>
                    </a:cubicBezTo>
                    <a:cubicBezTo>
                      <a:pt x="18" y="16"/>
                      <a:pt x="20" y="15"/>
                      <a:pt x="21" y="16"/>
                    </a:cubicBezTo>
                    <a:cubicBezTo>
                      <a:pt x="22" y="17"/>
                      <a:pt x="21" y="19"/>
                      <a:pt x="22" y="19"/>
                    </a:cubicBezTo>
                    <a:cubicBezTo>
                      <a:pt x="24" y="21"/>
                      <a:pt x="23" y="24"/>
                      <a:pt x="23" y="26"/>
                    </a:cubicBezTo>
                    <a:cubicBezTo>
                      <a:pt x="18" y="26"/>
                      <a:pt x="12" y="25"/>
                      <a:pt x="7" y="25"/>
                    </a:cubicBezTo>
                    <a:cubicBezTo>
                      <a:pt x="5" y="30"/>
                      <a:pt x="3" y="34"/>
                      <a:pt x="1" y="38"/>
                    </a:cubicBezTo>
                    <a:cubicBezTo>
                      <a:pt x="1" y="40"/>
                      <a:pt x="2" y="41"/>
                      <a:pt x="2" y="43"/>
                    </a:cubicBezTo>
                    <a:cubicBezTo>
                      <a:pt x="1" y="44"/>
                      <a:pt x="0" y="46"/>
                      <a:pt x="0" y="47"/>
                    </a:cubicBezTo>
                    <a:cubicBezTo>
                      <a:pt x="1" y="48"/>
                      <a:pt x="2" y="50"/>
                      <a:pt x="4" y="51"/>
                    </a:cubicBezTo>
                    <a:cubicBezTo>
                      <a:pt x="6" y="53"/>
                      <a:pt x="8" y="54"/>
                      <a:pt x="10" y="55"/>
                    </a:cubicBezTo>
                    <a:cubicBezTo>
                      <a:pt x="13" y="56"/>
                      <a:pt x="16" y="57"/>
                      <a:pt x="19" y="57"/>
                    </a:cubicBezTo>
                    <a:cubicBezTo>
                      <a:pt x="21" y="58"/>
                      <a:pt x="23" y="58"/>
                      <a:pt x="25" y="58"/>
                    </a:cubicBezTo>
                    <a:cubicBezTo>
                      <a:pt x="27" y="57"/>
                      <a:pt x="28" y="56"/>
                      <a:pt x="29" y="55"/>
                    </a:cubicBezTo>
                    <a:cubicBezTo>
                      <a:pt x="30" y="55"/>
                      <a:pt x="31" y="56"/>
                      <a:pt x="32" y="55"/>
                    </a:cubicBezTo>
                    <a:cubicBezTo>
                      <a:pt x="33" y="53"/>
                      <a:pt x="32" y="50"/>
                      <a:pt x="34" y="48"/>
                    </a:cubicBezTo>
                    <a:cubicBezTo>
                      <a:pt x="34" y="47"/>
                      <a:pt x="36" y="47"/>
                      <a:pt x="38" y="47"/>
                    </a:cubicBezTo>
                    <a:cubicBezTo>
                      <a:pt x="38" y="47"/>
                      <a:pt x="39" y="47"/>
                      <a:pt x="4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4" name="Freeform 761"/>
              <p:cNvSpPr>
                <a:spLocks noChangeAspect="1"/>
              </p:cNvSpPr>
              <p:nvPr/>
            </p:nvSpPr>
            <p:spPr bwMode="auto">
              <a:xfrm>
                <a:off x="2209800" y="4479925"/>
                <a:ext cx="65088" cy="44450"/>
              </a:xfrm>
              <a:custGeom>
                <a:avLst/>
                <a:gdLst>
                  <a:gd name="T0" fmla="*/ 2147483646 w 33"/>
                  <a:gd name="T1" fmla="*/ 2147483646 h 22"/>
                  <a:gd name="T2" fmla="*/ 2147483646 w 33"/>
                  <a:gd name="T3" fmla="*/ 2147483646 h 22"/>
                  <a:gd name="T4" fmla="*/ 2147483646 w 33"/>
                  <a:gd name="T5" fmla="*/ 2147483646 h 22"/>
                  <a:gd name="T6" fmla="*/ 2147483646 w 33"/>
                  <a:gd name="T7" fmla="*/ 2147483646 h 22"/>
                  <a:gd name="T8" fmla="*/ 2147483646 w 33"/>
                  <a:gd name="T9" fmla="*/ 2147483646 h 22"/>
                  <a:gd name="T10" fmla="*/ 2147483646 w 33"/>
                  <a:gd name="T11" fmla="*/ 2147483646 h 22"/>
                  <a:gd name="T12" fmla="*/ 2147483646 w 33"/>
                  <a:gd name="T13" fmla="*/ 2147483646 h 22"/>
                  <a:gd name="T14" fmla="*/ 2147483646 w 33"/>
                  <a:gd name="T15" fmla="*/ 0 h 22"/>
                  <a:gd name="T16" fmla="*/ 2147483646 w 33"/>
                  <a:gd name="T17" fmla="*/ 0 h 22"/>
                  <a:gd name="T18" fmla="*/ 2147483646 w 33"/>
                  <a:gd name="T19" fmla="*/ 2147483646 h 22"/>
                  <a:gd name="T20" fmla="*/ 2147483646 w 33"/>
                  <a:gd name="T21" fmla="*/ 2147483646 h 22"/>
                  <a:gd name="T22" fmla="*/ 2147483646 w 33"/>
                  <a:gd name="T23" fmla="*/ 2147483646 h 22"/>
                  <a:gd name="T24" fmla="*/ 0 w 33"/>
                  <a:gd name="T25" fmla="*/ 2147483646 h 22"/>
                  <a:gd name="T26" fmla="*/ 2147483646 w 33"/>
                  <a:gd name="T27" fmla="*/ 2147483646 h 22"/>
                  <a:gd name="T28" fmla="*/ 2147483646 w 33"/>
                  <a:gd name="T29" fmla="*/ 2147483646 h 22"/>
                  <a:gd name="T30" fmla="*/ 2147483646 w 33"/>
                  <a:gd name="T31" fmla="*/ 2147483646 h 22"/>
                  <a:gd name="T32" fmla="*/ 2147483646 w 33"/>
                  <a:gd name="T33" fmla="*/ 2147483646 h 22"/>
                  <a:gd name="T34" fmla="*/ 2147483646 w 33"/>
                  <a:gd name="T35" fmla="*/ 2147483646 h 22"/>
                  <a:gd name="T36" fmla="*/ 2147483646 w 33"/>
                  <a:gd name="T37" fmla="*/ 2147483646 h 22"/>
                  <a:gd name="T38" fmla="*/ 2147483646 w 33"/>
                  <a:gd name="T39" fmla="*/ 2147483646 h 22"/>
                  <a:gd name="T40" fmla="*/ 2147483646 w 33"/>
                  <a:gd name="T41" fmla="*/ 2147483646 h 22"/>
                  <a:gd name="T42" fmla="*/ 2147483646 w 33"/>
                  <a:gd name="T43" fmla="*/ 2147483646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" h="22">
                    <a:moveTo>
                      <a:pt x="32" y="17"/>
                    </a:moveTo>
                    <a:cubicBezTo>
                      <a:pt x="32" y="15"/>
                      <a:pt x="33" y="14"/>
                      <a:pt x="32" y="12"/>
                    </a:cubicBezTo>
                    <a:cubicBezTo>
                      <a:pt x="32" y="10"/>
                      <a:pt x="31" y="10"/>
                      <a:pt x="30" y="9"/>
                    </a:cubicBezTo>
                    <a:cubicBezTo>
                      <a:pt x="28" y="9"/>
                      <a:pt x="26" y="11"/>
                      <a:pt x="24" y="10"/>
                    </a:cubicBezTo>
                    <a:cubicBezTo>
                      <a:pt x="23" y="9"/>
                      <a:pt x="25" y="7"/>
                      <a:pt x="24" y="6"/>
                    </a:cubicBezTo>
                    <a:cubicBezTo>
                      <a:pt x="23" y="5"/>
                      <a:pt x="21" y="5"/>
                      <a:pt x="20" y="5"/>
                    </a:cubicBezTo>
                    <a:cubicBezTo>
                      <a:pt x="19" y="4"/>
                      <a:pt x="18" y="4"/>
                      <a:pt x="17" y="3"/>
                    </a:cubicBezTo>
                    <a:cubicBezTo>
                      <a:pt x="16" y="2"/>
                      <a:pt x="15" y="1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1" y="0"/>
                      <a:pt x="9" y="0"/>
                      <a:pt x="9" y="1"/>
                    </a:cubicBezTo>
                    <a:cubicBezTo>
                      <a:pt x="7" y="3"/>
                      <a:pt x="8" y="6"/>
                      <a:pt x="7" y="8"/>
                    </a:cubicBezTo>
                    <a:cubicBezTo>
                      <a:pt x="6" y="9"/>
                      <a:pt x="5" y="8"/>
                      <a:pt x="4" y="8"/>
                    </a:cubicBezTo>
                    <a:cubicBezTo>
                      <a:pt x="3" y="9"/>
                      <a:pt x="2" y="10"/>
                      <a:pt x="0" y="11"/>
                    </a:cubicBezTo>
                    <a:cubicBezTo>
                      <a:pt x="2" y="12"/>
                      <a:pt x="4" y="12"/>
                      <a:pt x="5" y="13"/>
                    </a:cubicBezTo>
                    <a:cubicBezTo>
                      <a:pt x="6" y="13"/>
                      <a:pt x="6" y="15"/>
                      <a:pt x="7" y="16"/>
                    </a:cubicBezTo>
                    <a:cubicBezTo>
                      <a:pt x="9" y="17"/>
                      <a:pt x="12" y="16"/>
                      <a:pt x="14" y="17"/>
                    </a:cubicBezTo>
                    <a:cubicBezTo>
                      <a:pt x="15" y="17"/>
                      <a:pt x="15" y="19"/>
                      <a:pt x="16" y="19"/>
                    </a:cubicBezTo>
                    <a:cubicBezTo>
                      <a:pt x="18" y="19"/>
                      <a:pt x="20" y="17"/>
                      <a:pt x="22" y="18"/>
                    </a:cubicBezTo>
                    <a:cubicBezTo>
                      <a:pt x="24" y="18"/>
                      <a:pt x="24" y="21"/>
                      <a:pt x="26" y="21"/>
                    </a:cubicBezTo>
                    <a:cubicBezTo>
                      <a:pt x="27" y="22"/>
                      <a:pt x="29" y="22"/>
                      <a:pt x="29" y="21"/>
                    </a:cubicBezTo>
                    <a:cubicBezTo>
                      <a:pt x="30" y="20"/>
                      <a:pt x="29" y="18"/>
                      <a:pt x="30" y="18"/>
                    </a:cubicBezTo>
                    <a:cubicBezTo>
                      <a:pt x="30" y="17"/>
                      <a:pt x="31" y="17"/>
                      <a:pt x="32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5" name="Freeform 762"/>
              <p:cNvSpPr>
                <a:spLocks noChangeAspect="1"/>
              </p:cNvSpPr>
              <p:nvPr/>
            </p:nvSpPr>
            <p:spPr bwMode="auto">
              <a:xfrm>
                <a:off x="2239963" y="4440238"/>
                <a:ext cx="150812" cy="88900"/>
              </a:xfrm>
              <a:custGeom>
                <a:avLst/>
                <a:gdLst>
                  <a:gd name="T0" fmla="*/ 2147483646 w 75"/>
                  <a:gd name="T1" fmla="*/ 2147483646 h 44"/>
                  <a:gd name="T2" fmla="*/ 2147483646 w 75"/>
                  <a:gd name="T3" fmla="*/ 2147483646 h 44"/>
                  <a:gd name="T4" fmla="*/ 2147483646 w 75"/>
                  <a:gd name="T5" fmla="*/ 2147483646 h 44"/>
                  <a:gd name="T6" fmla="*/ 2147483646 w 75"/>
                  <a:gd name="T7" fmla="*/ 2147483646 h 44"/>
                  <a:gd name="T8" fmla="*/ 2147483646 w 75"/>
                  <a:gd name="T9" fmla="*/ 2147483646 h 44"/>
                  <a:gd name="T10" fmla="*/ 2147483646 w 75"/>
                  <a:gd name="T11" fmla="*/ 2147483646 h 44"/>
                  <a:gd name="T12" fmla="*/ 2147483646 w 75"/>
                  <a:gd name="T13" fmla="*/ 2147483646 h 44"/>
                  <a:gd name="T14" fmla="*/ 0 w 75"/>
                  <a:gd name="T15" fmla="*/ 2147483646 h 44"/>
                  <a:gd name="T16" fmla="*/ 0 w 75"/>
                  <a:gd name="T17" fmla="*/ 2147483646 h 44"/>
                  <a:gd name="T18" fmla="*/ 2147483646 w 75"/>
                  <a:gd name="T19" fmla="*/ 2147483646 h 44"/>
                  <a:gd name="T20" fmla="*/ 2147483646 w 75"/>
                  <a:gd name="T21" fmla="*/ 2147483646 h 44"/>
                  <a:gd name="T22" fmla="*/ 2147483646 w 75"/>
                  <a:gd name="T23" fmla="*/ 2147483646 h 44"/>
                  <a:gd name="T24" fmla="*/ 2147483646 w 75"/>
                  <a:gd name="T25" fmla="*/ 0 h 44"/>
                  <a:gd name="T26" fmla="*/ 2147483646 w 75"/>
                  <a:gd name="T27" fmla="*/ 2147483646 h 44"/>
                  <a:gd name="T28" fmla="*/ 2147483646 w 75"/>
                  <a:gd name="T29" fmla="*/ 2147483646 h 44"/>
                  <a:gd name="T30" fmla="*/ 2147483646 w 75"/>
                  <a:gd name="T31" fmla="*/ 2147483646 h 44"/>
                  <a:gd name="T32" fmla="*/ 2147483646 w 75"/>
                  <a:gd name="T33" fmla="*/ 0 h 44"/>
                  <a:gd name="T34" fmla="*/ 2147483646 w 75"/>
                  <a:gd name="T35" fmla="*/ 0 h 44"/>
                  <a:gd name="T36" fmla="*/ 2147483646 w 75"/>
                  <a:gd name="T37" fmla="*/ 2147483646 h 44"/>
                  <a:gd name="T38" fmla="*/ 2147483646 w 75"/>
                  <a:gd name="T39" fmla="*/ 2147483646 h 44"/>
                  <a:gd name="T40" fmla="*/ 2147483646 w 75"/>
                  <a:gd name="T41" fmla="*/ 2147483646 h 44"/>
                  <a:gd name="T42" fmla="*/ 2147483646 w 75"/>
                  <a:gd name="T43" fmla="*/ 2147483646 h 44"/>
                  <a:gd name="T44" fmla="*/ 2147483646 w 75"/>
                  <a:gd name="T45" fmla="*/ 2147483646 h 44"/>
                  <a:gd name="T46" fmla="*/ 2147483646 w 75"/>
                  <a:gd name="T47" fmla="*/ 2147483646 h 44"/>
                  <a:gd name="T48" fmla="*/ 2147483646 w 75"/>
                  <a:gd name="T49" fmla="*/ 2147483646 h 44"/>
                  <a:gd name="T50" fmla="*/ 2147483646 w 75"/>
                  <a:gd name="T51" fmla="*/ 2147483646 h 44"/>
                  <a:gd name="T52" fmla="*/ 2147483646 w 75"/>
                  <a:gd name="T53" fmla="*/ 2147483646 h 44"/>
                  <a:gd name="T54" fmla="*/ 2147483646 w 75"/>
                  <a:gd name="T55" fmla="*/ 2147483646 h 44"/>
                  <a:gd name="T56" fmla="*/ 2147483646 w 75"/>
                  <a:gd name="T57" fmla="*/ 2147483646 h 44"/>
                  <a:gd name="T58" fmla="*/ 2147483646 w 75"/>
                  <a:gd name="T59" fmla="*/ 2147483646 h 44"/>
                  <a:gd name="T60" fmla="*/ 2147483646 w 75"/>
                  <a:gd name="T61" fmla="*/ 2147483646 h 44"/>
                  <a:gd name="T62" fmla="*/ 2147483646 w 75"/>
                  <a:gd name="T63" fmla="*/ 2147483646 h 44"/>
                  <a:gd name="T64" fmla="*/ 2147483646 w 75"/>
                  <a:gd name="T65" fmla="*/ 2147483646 h 44"/>
                  <a:gd name="T66" fmla="*/ 2147483646 w 75"/>
                  <a:gd name="T67" fmla="*/ 2147483646 h 44"/>
                  <a:gd name="T68" fmla="*/ 2147483646 w 75"/>
                  <a:gd name="T69" fmla="*/ 2147483646 h 44"/>
                  <a:gd name="T70" fmla="*/ 2147483646 w 75"/>
                  <a:gd name="T71" fmla="*/ 2147483646 h 44"/>
                  <a:gd name="T72" fmla="*/ 2147483646 w 75"/>
                  <a:gd name="T73" fmla="*/ 2147483646 h 44"/>
                  <a:gd name="T74" fmla="*/ 2147483646 w 75"/>
                  <a:gd name="T75" fmla="*/ 2147483646 h 44"/>
                  <a:gd name="T76" fmla="*/ 2147483646 w 75"/>
                  <a:gd name="T77" fmla="*/ 2147483646 h 44"/>
                  <a:gd name="T78" fmla="*/ 2147483646 w 75"/>
                  <a:gd name="T79" fmla="*/ 2147483646 h 44"/>
                  <a:gd name="T80" fmla="*/ 2147483646 w 75"/>
                  <a:gd name="T81" fmla="*/ 2147483646 h 44"/>
                  <a:gd name="T82" fmla="*/ 2147483646 w 75"/>
                  <a:gd name="T83" fmla="*/ 2147483646 h 44"/>
                  <a:gd name="T84" fmla="*/ 2147483646 w 75"/>
                  <a:gd name="T85" fmla="*/ 2147483646 h 44"/>
                  <a:gd name="T86" fmla="*/ 2147483646 w 75"/>
                  <a:gd name="T87" fmla="*/ 2147483646 h 44"/>
                  <a:gd name="T88" fmla="*/ 2147483646 w 75"/>
                  <a:gd name="T89" fmla="*/ 2147483646 h 44"/>
                  <a:gd name="T90" fmla="*/ 2147483646 w 75"/>
                  <a:gd name="T91" fmla="*/ 2147483646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" h="44">
                    <a:moveTo>
                      <a:pt x="17" y="37"/>
                    </a:moveTo>
                    <a:cubicBezTo>
                      <a:pt x="17" y="35"/>
                      <a:pt x="18" y="34"/>
                      <a:pt x="17" y="32"/>
                    </a:cubicBezTo>
                    <a:cubicBezTo>
                      <a:pt x="17" y="30"/>
                      <a:pt x="16" y="30"/>
                      <a:pt x="15" y="29"/>
                    </a:cubicBezTo>
                    <a:cubicBezTo>
                      <a:pt x="13" y="29"/>
                      <a:pt x="11" y="31"/>
                      <a:pt x="9" y="30"/>
                    </a:cubicBezTo>
                    <a:cubicBezTo>
                      <a:pt x="8" y="29"/>
                      <a:pt x="10" y="27"/>
                      <a:pt x="9" y="26"/>
                    </a:cubicBezTo>
                    <a:cubicBezTo>
                      <a:pt x="8" y="25"/>
                      <a:pt x="6" y="25"/>
                      <a:pt x="5" y="25"/>
                    </a:cubicBezTo>
                    <a:cubicBezTo>
                      <a:pt x="4" y="24"/>
                      <a:pt x="3" y="24"/>
                      <a:pt x="2" y="23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1" y="13"/>
                      <a:pt x="3" y="12"/>
                      <a:pt x="5" y="11"/>
                    </a:cubicBezTo>
                    <a:cubicBezTo>
                      <a:pt x="7" y="9"/>
                      <a:pt x="10" y="8"/>
                      <a:pt x="12" y="6"/>
                    </a:cubicBezTo>
                    <a:cubicBezTo>
                      <a:pt x="13" y="6"/>
                      <a:pt x="12" y="4"/>
                      <a:pt x="13" y="3"/>
                    </a:cubicBezTo>
                    <a:cubicBezTo>
                      <a:pt x="14" y="2"/>
                      <a:pt x="16" y="1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4" y="1"/>
                      <a:pt x="24" y="3"/>
                      <a:pt x="25" y="3"/>
                    </a:cubicBezTo>
                    <a:cubicBezTo>
                      <a:pt x="28" y="4"/>
                      <a:pt x="31" y="4"/>
                      <a:pt x="34" y="3"/>
                    </a:cubicBezTo>
                    <a:cubicBezTo>
                      <a:pt x="37" y="3"/>
                      <a:pt x="39" y="1"/>
                      <a:pt x="41" y="0"/>
                    </a:cubicBezTo>
                    <a:cubicBezTo>
                      <a:pt x="43" y="0"/>
                      <a:pt x="44" y="0"/>
                      <a:pt x="45" y="0"/>
                    </a:cubicBezTo>
                    <a:cubicBezTo>
                      <a:pt x="48" y="0"/>
                      <a:pt x="51" y="0"/>
                      <a:pt x="53" y="1"/>
                    </a:cubicBezTo>
                    <a:cubicBezTo>
                      <a:pt x="55" y="1"/>
                      <a:pt x="57" y="2"/>
                      <a:pt x="59" y="2"/>
                    </a:cubicBezTo>
                    <a:cubicBezTo>
                      <a:pt x="60" y="2"/>
                      <a:pt x="62" y="1"/>
                      <a:pt x="63" y="2"/>
                    </a:cubicBezTo>
                    <a:cubicBezTo>
                      <a:pt x="65" y="2"/>
                      <a:pt x="66" y="4"/>
                      <a:pt x="67" y="5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6" y="6"/>
                      <a:pt x="64" y="5"/>
                      <a:pt x="63" y="5"/>
                    </a:cubicBezTo>
                    <a:cubicBezTo>
                      <a:pt x="62" y="6"/>
                      <a:pt x="63" y="8"/>
                      <a:pt x="63" y="9"/>
                    </a:cubicBezTo>
                    <a:cubicBezTo>
                      <a:pt x="63" y="9"/>
                      <a:pt x="64" y="10"/>
                      <a:pt x="64" y="10"/>
                    </a:cubicBezTo>
                    <a:cubicBezTo>
                      <a:pt x="66" y="11"/>
                      <a:pt x="67" y="11"/>
                      <a:pt x="69" y="10"/>
                    </a:cubicBezTo>
                    <a:cubicBezTo>
                      <a:pt x="69" y="10"/>
                      <a:pt x="69" y="9"/>
                      <a:pt x="69" y="9"/>
                    </a:cubicBezTo>
                    <a:cubicBezTo>
                      <a:pt x="69" y="8"/>
                      <a:pt x="68" y="6"/>
                      <a:pt x="69" y="7"/>
                    </a:cubicBezTo>
                    <a:cubicBezTo>
                      <a:pt x="71" y="8"/>
                      <a:pt x="73" y="9"/>
                      <a:pt x="74" y="11"/>
                    </a:cubicBezTo>
                    <a:cubicBezTo>
                      <a:pt x="75" y="12"/>
                      <a:pt x="74" y="14"/>
                      <a:pt x="74" y="15"/>
                    </a:cubicBezTo>
                    <a:cubicBezTo>
                      <a:pt x="72" y="15"/>
                      <a:pt x="70" y="14"/>
                      <a:pt x="68" y="15"/>
                    </a:cubicBezTo>
                    <a:cubicBezTo>
                      <a:pt x="67" y="15"/>
                      <a:pt x="66" y="17"/>
                      <a:pt x="65" y="17"/>
                    </a:cubicBezTo>
                    <a:cubicBezTo>
                      <a:pt x="62" y="18"/>
                      <a:pt x="59" y="20"/>
                      <a:pt x="57" y="20"/>
                    </a:cubicBezTo>
                    <a:cubicBezTo>
                      <a:pt x="55" y="20"/>
                      <a:pt x="56" y="17"/>
                      <a:pt x="55" y="17"/>
                    </a:cubicBezTo>
                    <a:cubicBezTo>
                      <a:pt x="53" y="17"/>
                      <a:pt x="51" y="19"/>
                      <a:pt x="50" y="21"/>
                    </a:cubicBezTo>
                    <a:cubicBezTo>
                      <a:pt x="49" y="22"/>
                      <a:pt x="50" y="24"/>
                      <a:pt x="49" y="25"/>
                    </a:cubicBezTo>
                    <a:cubicBezTo>
                      <a:pt x="47" y="27"/>
                      <a:pt x="45" y="28"/>
                      <a:pt x="42" y="29"/>
                    </a:cubicBezTo>
                    <a:cubicBezTo>
                      <a:pt x="40" y="29"/>
                      <a:pt x="38" y="29"/>
                      <a:pt x="37" y="29"/>
                    </a:cubicBezTo>
                    <a:cubicBezTo>
                      <a:pt x="35" y="30"/>
                      <a:pt x="35" y="31"/>
                      <a:pt x="34" y="32"/>
                    </a:cubicBezTo>
                    <a:cubicBezTo>
                      <a:pt x="32" y="32"/>
                      <a:pt x="30" y="31"/>
                      <a:pt x="29" y="32"/>
                    </a:cubicBezTo>
                    <a:cubicBezTo>
                      <a:pt x="28" y="34"/>
                      <a:pt x="30" y="37"/>
                      <a:pt x="29" y="39"/>
                    </a:cubicBezTo>
                    <a:cubicBezTo>
                      <a:pt x="28" y="41"/>
                      <a:pt x="27" y="42"/>
                      <a:pt x="25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1" y="43"/>
                      <a:pt x="20" y="42"/>
                      <a:pt x="20" y="41"/>
                    </a:cubicBezTo>
                    <a:cubicBezTo>
                      <a:pt x="19" y="40"/>
                      <a:pt x="18" y="38"/>
                      <a:pt x="1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6" name="Freeform 763"/>
              <p:cNvSpPr>
                <a:spLocks noChangeAspect="1"/>
              </p:cNvSpPr>
              <p:nvPr/>
            </p:nvSpPr>
            <p:spPr bwMode="auto">
              <a:xfrm>
                <a:off x="2271713" y="4468813"/>
                <a:ext cx="115887" cy="125412"/>
              </a:xfrm>
              <a:custGeom>
                <a:avLst/>
                <a:gdLst>
                  <a:gd name="T0" fmla="*/ 2147483646 w 58"/>
                  <a:gd name="T1" fmla="*/ 2147483646 h 63"/>
                  <a:gd name="T2" fmla="*/ 2147483646 w 58"/>
                  <a:gd name="T3" fmla="*/ 2147483646 h 63"/>
                  <a:gd name="T4" fmla="*/ 2147483646 w 58"/>
                  <a:gd name="T5" fmla="*/ 2147483646 h 63"/>
                  <a:gd name="T6" fmla="*/ 2147483646 w 58"/>
                  <a:gd name="T7" fmla="*/ 2147483646 h 63"/>
                  <a:gd name="T8" fmla="*/ 2147483646 w 58"/>
                  <a:gd name="T9" fmla="*/ 2147483646 h 63"/>
                  <a:gd name="T10" fmla="*/ 2147483646 w 58"/>
                  <a:gd name="T11" fmla="*/ 2147483646 h 63"/>
                  <a:gd name="T12" fmla="*/ 2147483646 w 58"/>
                  <a:gd name="T13" fmla="*/ 2147483646 h 63"/>
                  <a:gd name="T14" fmla="*/ 2147483646 w 58"/>
                  <a:gd name="T15" fmla="*/ 2147483646 h 63"/>
                  <a:gd name="T16" fmla="*/ 2147483646 w 58"/>
                  <a:gd name="T17" fmla="*/ 2147483646 h 63"/>
                  <a:gd name="T18" fmla="*/ 2147483646 w 58"/>
                  <a:gd name="T19" fmla="*/ 2147483646 h 63"/>
                  <a:gd name="T20" fmla="*/ 2147483646 w 58"/>
                  <a:gd name="T21" fmla="*/ 2147483646 h 63"/>
                  <a:gd name="T22" fmla="*/ 2147483646 w 58"/>
                  <a:gd name="T23" fmla="*/ 2147483646 h 63"/>
                  <a:gd name="T24" fmla="*/ 2147483646 w 58"/>
                  <a:gd name="T25" fmla="*/ 2147483646 h 63"/>
                  <a:gd name="T26" fmla="*/ 2147483646 w 58"/>
                  <a:gd name="T27" fmla="*/ 2147483646 h 63"/>
                  <a:gd name="T28" fmla="*/ 2147483646 w 58"/>
                  <a:gd name="T29" fmla="*/ 2147483646 h 63"/>
                  <a:gd name="T30" fmla="*/ 2147483646 w 58"/>
                  <a:gd name="T31" fmla="*/ 2147483646 h 63"/>
                  <a:gd name="T32" fmla="*/ 2147483646 w 58"/>
                  <a:gd name="T33" fmla="*/ 2147483646 h 63"/>
                  <a:gd name="T34" fmla="*/ 2147483646 w 58"/>
                  <a:gd name="T35" fmla="*/ 2147483646 h 63"/>
                  <a:gd name="T36" fmla="*/ 2147483646 w 58"/>
                  <a:gd name="T37" fmla="*/ 2147483646 h 63"/>
                  <a:gd name="T38" fmla="*/ 2147483646 w 58"/>
                  <a:gd name="T39" fmla="*/ 2147483646 h 63"/>
                  <a:gd name="T40" fmla="*/ 2147483646 w 58"/>
                  <a:gd name="T41" fmla="*/ 2147483646 h 63"/>
                  <a:gd name="T42" fmla="*/ 2147483646 w 58"/>
                  <a:gd name="T43" fmla="*/ 2147483646 h 63"/>
                  <a:gd name="T44" fmla="*/ 2147483646 w 58"/>
                  <a:gd name="T45" fmla="*/ 2147483646 h 63"/>
                  <a:gd name="T46" fmla="*/ 2147483646 w 58"/>
                  <a:gd name="T47" fmla="*/ 2147483646 h 63"/>
                  <a:gd name="T48" fmla="*/ 2147483646 w 58"/>
                  <a:gd name="T49" fmla="*/ 2147483646 h 63"/>
                  <a:gd name="T50" fmla="*/ 2147483646 w 58"/>
                  <a:gd name="T51" fmla="*/ 2147483646 h 63"/>
                  <a:gd name="T52" fmla="*/ 2147483646 w 58"/>
                  <a:gd name="T53" fmla="*/ 2147483646 h 63"/>
                  <a:gd name="T54" fmla="*/ 2147483646 w 58"/>
                  <a:gd name="T55" fmla="*/ 2147483646 h 63"/>
                  <a:gd name="T56" fmla="*/ 2147483646 w 58"/>
                  <a:gd name="T57" fmla="*/ 2147483646 h 63"/>
                  <a:gd name="T58" fmla="*/ 2147483646 w 58"/>
                  <a:gd name="T59" fmla="*/ 2147483646 h 63"/>
                  <a:gd name="T60" fmla="*/ 2147483646 w 58"/>
                  <a:gd name="T61" fmla="*/ 2147483646 h 63"/>
                  <a:gd name="T62" fmla="*/ 2147483646 w 58"/>
                  <a:gd name="T63" fmla="*/ 2147483646 h 63"/>
                  <a:gd name="T64" fmla="*/ 2147483646 w 58"/>
                  <a:gd name="T65" fmla="*/ 2147483646 h 63"/>
                  <a:gd name="T66" fmla="*/ 2147483646 w 58"/>
                  <a:gd name="T67" fmla="*/ 2147483646 h 63"/>
                  <a:gd name="T68" fmla="*/ 2147483646 w 58"/>
                  <a:gd name="T69" fmla="*/ 2147483646 h 63"/>
                  <a:gd name="T70" fmla="*/ 2147483646 w 58"/>
                  <a:gd name="T71" fmla="*/ 2147483646 h 63"/>
                  <a:gd name="T72" fmla="*/ 2147483646 w 58"/>
                  <a:gd name="T73" fmla="*/ 2147483646 h 63"/>
                  <a:gd name="T74" fmla="*/ 2147483646 w 58"/>
                  <a:gd name="T75" fmla="*/ 2147483646 h 63"/>
                  <a:gd name="T76" fmla="*/ 2147483646 w 58"/>
                  <a:gd name="T77" fmla="*/ 2147483646 h 63"/>
                  <a:gd name="T78" fmla="*/ 2147483646 w 58"/>
                  <a:gd name="T79" fmla="*/ 2147483646 h 63"/>
                  <a:gd name="T80" fmla="*/ 2147483646 w 58"/>
                  <a:gd name="T81" fmla="*/ 2147483646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" h="63">
                    <a:moveTo>
                      <a:pt x="26" y="55"/>
                    </a:moveTo>
                    <a:cubicBezTo>
                      <a:pt x="30" y="55"/>
                      <a:pt x="31" y="58"/>
                      <a:pt x="35" y="59"/>
                    </a:cubicBezTo>
                    <a:cubicBezTo>
                      <a:pt x="36" y="59"/>
                      <a:pt x="38" y="58"/>
                      <a:pt x="39" y="59"/>
                    </a:cubicBezTo>
                    <a:cubicBezTo>
                      <a:pt x="41" y="59"/>
                      <a:pt x="41" y="62"/>
                      <a:pt x="43" y="62"/>
                    </a:cubicBezTo>
                    <a:cubicBezTo>
                      <a:pt x="45" y="63"/>
                      <a:pt x="48" y="63"/>
                      <a:pt x="50" y="62"/>
                    </a:cubicBezTo>
                    <a:cubicBezTo>
                      <a:pt x="51" y="62"/>
                      <a:pt x="51" y="60"/>
                      <a:pt x="51" y="59"/>
                    </a:cubicBezTo>
                    <a:cubicBezTo>
                      <a:pt x="50" y="57"/>
                      <a:pt x="48" y="55"/>
                      <a:pt x="48" y="53"/>
                    </a:cubicBezTo>
                    <a:cubicBezTo>
                      <a:pt x="48" y="50"/>
                      <a:pt x="50" y="48"/>
                      <a:pt x="50" y="46"/>
                    </a:cubicBezTo>
                    <a:cubicBezTo>
                      <a:pt x="50" y="44"/>
                      <a:pt x="48" y="42"/>
                      <a:pt x="49" y="40"/>
                    </a:cubicBezTo>
                    <a:cubicBezTo>
                      <a:pt x="49" y="38"/>
                      <a:pt x="52" y="37"/>
                      <a:pt x="52" y="35"/>
                    </a:cubicBezTo>
                    <a:cubicBezTo>
                      <a:pt x="53" y="31"/>
                      <a:pt x="51" y="26"/>
                      <a:pt x="52" y="22"/>
                    </a:cubicBezTo>
                    <a:cubicBezTo>
                      <a:pt x="53" y="18"/>
                      <a:pt x="56" y="16"/>
                      <a:pt x="57" y="13"/>
                    </a:cubicBezTo>
                    <a:cubicBezTo>
                      <a:pt x="58" y="11"/>
                      <a:pt x="57" y="8"/>
                      <a:pt x="57" y="6"/>
                    </a:cubicBezTo>
                    <a:cubicBezTo>
                      <a:pt x="57" y="4"/>
                      <a:pt x="57" y="3"/>
                      <a:pt x="58" y="1"/>
                    </a:cubicBezTo>
                    <a:cubicBezTo>
                      <a:pt x="56" y="1"/>
                      <a:pt x="54" y="0"/>
                      <a:pt x="52" y="1"/>
                    </a:cubicBezTo>
                    <a:cubicBezTo>
                      <a:pt x="51" y="1"/>
                      <a:pt x="50" y="3"/>
                      <a:pt x="49" y="3"/>
                    </a:cubicBezTo>
                    <a:cubicBezTo>
                      <a:pt x="46" y="4"/>
                      <a:pt x="43" y="6"/>
                      <a:pt x="41" y="6"/>
                    </a:cubicBezTo>
                    <a:cubicBezTo>
                      <a:pt x="39" y="6"/>
                      <a:pt x="40" y="3"/>
                      <a:pt x="39" y="3"/>
                    </a:cubicBezTo>
                    <a:cubicBezTo>
                      <a:pt x="37" y="3"/>
                      <a:pt x="35" y="5"/>
                      <a:pt x="34" y="7"/>
                    </a:cubicBezTo>
                    <a:cubicBezTo>
                      <a:pt x="33" y="8"/>
                      <a:pt x="34" y="10"/>
                      <a:pt x="33" y="11"/>
                    </a:cubicBezTo>
                    <a:cubicBezTo>
                      <a:pt x="31" y="13"/>
                      <a:pt x="29" y="14"/>
                      <a:pt x="26" y="15"/>
                    </a:cubicBezTo>
                    <a:cubicBezTo>
                      <a:pt x="24" y="15"/>
                      <a:pt x="22" y="15"/>
                      <a:pt x="21" y="15"/>
                    </a:cubicBezTo>
                    <a:cubicBezTo>
                      <a:pt x="19" y="16"/>
                      <a:pt x="19" y="17"/>
                      <a:pt x="18" y="18"/>
                    </a:cubicBezTo>
                    <a:cubicBezTo>
                      <a:pt x="16" y="18"/>
                      <a:pt x="14" y="17"/>
                      <a:pt x="13" y="18"/>
                    </a:cubicBezTo>
                    <a:cubicBezTo>
                      <a:pt x="12" y="20"/>
                      <a:pt x="14" y="23"/>
                      <a:pt x="13" y="25"/>
                    </a:cubicBezTo>
                    <a:cubicBezTo>
                      <a:pt x="12" y="27"/>
                      <a:pt x="11" y="28"/>
                      <a:pt x="9" y="30"/>
                    </a:cubicBezTo>
                    <a:cubicBezTo>
                      <a:pt x="8" y="30"/>
                      <a:pt x="7" y="30"/>
                      <a:pt x="6" y="30"/>
                    </a:cubicBezTo>
                    <a:cubicBezTo>
                      <a:pt x="5" y="30"/>
                      <a:pt x="4" y="32"/>
                      <a:pt x="4" y="31"/>
                    </a:cubicBezTo>
                    <a:cubicBezTo>
                      <a:pt x="3" y="31"/>
                      <a:pt x="2" y="28"/>
                      <a:pt x="1" y="28"/>
                    </a:cubicBezTo>
                    <a:cubicBezTo>
                      <a:pt x="0" y="29"/>
                      <a:pt x="0" y="31"/>
                      <a:pt x="1" y="32"/>
                    </a:cubicBezTo>
                    <a:cubicBezTo>
                      <a:pt x="4" y="37"/>
                      <a:pt x="9" y="41"/>
                      <a:pt x="13" y="45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4" y="56"/>
                      <a:pt x="24" y="55"/>
                      <a:pt x="25" y="55"/>
                    </a:cubicBezTo>
                    <a:cubicBezTo>
                      <a:pt x="25" y="53"/>
                      <a:pt x="23" y="52"/>
                      <a:pt x="23" y="50"/>
                    </a:cubicBezTo>
                    <a:cubicBezTo>
                      <a:pt x="22" y="48"/>
                      <a:pt x="22" y="45"/>
                      <a:pt x="22" y="43"/>
                    </a:cubicBezTo>
                    <a:cubicBezTo>
                      <a:pt x="22" y="42"/>
                      <a:pt x="23" y="42"/>
                      <a:pt x="23" y="42"/>
                    </a:cubicBezTo>
                    <a:cubicBezTo>
                      <a:pt x="26" y="43"/>
                      <a:pt x="28" y="45"/>
                      <a:pt x="30" y="47"/>
                    </a:cubicBezTo>
                    <a:cubicBezTo>
                      <a:pt x="32" y="49"/>
                      <a:pt x="34" y="51"/>
                      <a:pt x="36" y="54"/>
                    </a:cubicBezTo>
                    <a:cubicBezTo>
                      <a:pt x="36" y="55"/>
                      <a:pt x="37" y="57"/>
                      <a:pt x="36" y="57"/>
                    </a:cubicBezTo>
                    <a:cubicBezTo>
                      <a:pt x="32" y="57"/>
                      <a:pt x="30" y="54"/>
                      <a:pt x="27" y="53"/>
                    </a:cubicBezTo>
                    <a:cubicBezTo>
                      <a:pt x="26" y="53"/>
                      <a:pt x="26" y="54"/>
                      <a:pt x="26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7" name="Freeform 764"/>
              <p:cNvSpPr>
                <a:spLocks noChangeAspect="1"/>
              </p:cNvSpPr>
              <p:nvPr/>
            </p:nvSpPr>
            <p:spPr bwMode="auto">
              <a:xfrm>
                <a:off x="2390775" y="4624387"/>
                <a:ext cx="141288" cy="73025"/>
              </a:xfrm>
              <a:custGeom>
                <a:avLst/>
                <a:gdLst>
                  <a:gd name="T0" fmla="*/ 120015 w 70"/>
                  <a:gd name="T1" fmla="*/ 64029 h 36"/>
                  <a:gd name="T2" fmla="*/ 125730 w 70"/>
                  <a:gd name="T3" fmla="*/ 56268 h 36"/>
                  <a:gd name="T4" fmla="*/ 131445 w 70"/>
                  <a:gd name="T5" fmla="*/ 56268 h 36"/>
                  <a:gd name="T6" fmla="*/ 133350 w 70"/>
                  <a:gd name="T7" fmla="*/ 42686 h 36"/>
                  <a:gd name="T8" fmla="*/ 129540 w 70"/>
                  <a:gd name="T9" fmla="*/ 34925 h 36"/>
                  <a:gd name="T10" fmla="*/ 133350 w 70"/>
                  <a:gd name="T11" fmla="*/ 29104 h 36"/>
                  <a:gd name="T12" fmla="*/ 121920 w 70"/>
                  <a:gd name="T13" fmla="*/ 15522 h 36"/>
                  <a:gd name="T14" fmla="*/ 102870 w 70"/>
                  <a:gd name="T15" fmla="*/ 9701 h 36"/>
                  <a:gd name="T16" fmla="*/ 89535 w 70"/>
                  <a:gd name="T17" fmla="*/ 1940 h 36"/>
                  <a:gd name="T18" fmla="*/ 80010 w 70"/>
                  <a:gd name="T19" fmla="*/ 7761 h 36"/>
                  <a:gd name="T20" fmla="*/ 62865 w 70"/>
                  <a:gd name="T21" fmla="*/ 11642 h 36"/>
                  <a:gd name="T22" fmla="*/ 41910 w 70"/>
                  <a:gd name="T23" fmla="*/ 23283 h 36"/>
                  <a:gd name="T24" fmla="*/ 30480 w 70"/>
                  <a:gd name="T25" fmla="*/ 19403 h 36"/>
                  <a:gd name="T26" fmla="*/ 20955 w 70"/>
                  <a:gd name="T27" fmla="*/ 19403 h 36"/>
                  <a:gd name="T28" fmla="*/ 15240 w 70"/>
                  <a:gd name="T29" fmla="*/ 7761 h 36"/>
                  <a:gd name="T30" fmla="*/ 5715 w 70"/>
                  <a:gd name="T31" fmla="*/ 1940 h 36"/>
                  <a:gd name="T32" fmla="*/ 3810 w 70"/>
                  <a:gd name="T33" fmla="*/ 13582 h 36"/>
                  <a:gd name="T34" fmla="*/ 9525 w 70"/>
                  <a:gd name="T35" fmla="*/ 21343 h 36"/>
                  <a:gd name="T36" fmla="*/ 3810 w 70"/>
                  <a:gd name="T37" fmla="*/ 27164 h 36"/>
                  <a:gd name="T38" fmla="*/ 3810 w 70"/>
                  <a:gd name="T39" fmla="*/ 34925 h 36"/>
                  <a:gd name="T40" fmla="*/ 0 w 70"/>
                  <a:gd name="T41" fmla="*/ 40746 h 36"/>
                  <a:gd name="T42" fmla="*/ 17145 w 70"/>
                  <a:gd name="T43" fmla="*/ 40746 h 36"/>
                  <a:gd name="T44" fmla="*/ 30480 w 70"/>
                  <a:gd name="T45" fmla="*/ 40746 h 36"/>
                  <a:gd name="T46" fmla="*/ 34290 w 70"/>
                  <a:gd name="T47" fmla="*/ 52388 h 36"/>
                  <a:gd name="T48" fmla="*/ 38100 w 70"/>
                  <a:gd name="T49" fmla="*/ 58208 h 36"/>
                  <a:gd name="T50" fmla="*/ 43815 w 70"/>
                  <a:gd name="T51" fmla="*/ 48507 h 36"/>
                  <a:gd name="T52" fmla="*/ 47625 w 70"/>
                  <a:gd name="T53" fmla="*/ 60149 h 36"/>
                  <a:gd name="T54" fmla="*/ 55245 w 70"/>
                  <a:gd name="T55" fmla="*/ 67910 h 36"/>
                  <a:gd name="T56" fmla="*/ 70485 w 70"/>
                  <a:gd name="T57" fmla="*/ 62089 h 36"/>
                  <a:gd name="T58" fmla="*/ 64770 w 70"/>
                  <a:gd name="T59" fmla="*/ 50447 h 36"/>
                  <a:gd name="T60" fmla="*/ 59055 w 70"/>
                  <a:gd name="T61" fmla="*/ 40746 h 36"/>
                  <a:gd name="T62" fmla="*/ 66675 w 70"/>
                  <a:gd name="T63" fmla="*/ 36865 h 36"/>
                  <a:gd name="T64" fmla="*/ 74295 w 70"/>
                  <a:gd name="T65" fmla="*/ 31044 h 36"/>
                  <a:gd name="T66" fmla="*/ 74295 w 70"/>
                  <a:gd name="T67" fmla="*/ 21343 h 36"/>
                  <a:gd name="T68" fmla="*/ 89535 w 70"/>
                  <a:gd name="T69" fmla="*/ 15522 h 36"/>
                  <a:gd name="T70" fmla="*/ 102870 w 70"/>
                  <a:gd name="T71" fmla="*/ 25224 h 36"/>
                  <a:gd name="T72" fmla="*/ 110490 w 70"/>
                  <a:gd name="T73" fmla="*/ 29104 h 36"/>
                  <a:gd name="T74" fmla="*/ 114300 w 70"/>
                  <a:gd name="T75" fmla="*/ 42686 h 36"/>
                  <a:gd name="T76" fmla="*/ 108585 w 70"/>
                  <a:gd name="T77" fmla="*/ 44626 h 36"/>
                  <a:gd name="T78" fmla="*/ 112395 w 70"/>
                  <a:gd name="T79" fmla="*/ 56268 h 36"/>
                  <a:gd name="T80" fmla="*/ 120015 w 70"/>
                  <a:gd name="T81" fmla="*/ 64029 h 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0" h="36">
                    <a:moveTo>
                      <a:pt x="63" y="33"/>
                    </a:moveTo>
                    <a:cubicBezTo>
                      <a:pt x="64" y="32"/>
                      <a:pt x="65" y="30"/>
                      <a:pt x="66" y="29"/>
                    </a:cubicBezTo>
                    <a:cubicBezTo>
                      <a:pt x="67" y="28"/>
                      <a:pt x="69" y="30"/>
                      <a:pt x="69" y="29"/>
                    </a:cubicBezTo>
                    <a:cubicBezTo>
                      <a:pt x="70" y="27"/>
                      <a:pt x="70" y="25"/>
                      <a:pt x="70" y="22"/>
                    </a:cubicBezTo>
                    <a:cubicBezTo>
                      <a:pt x="70" y="21"/>
                      <a:pt x="68" y="19"/>
                      <a:pt x="68" y="18"/>
                    </a:cubicBezTo>
                    <a:cubicBezTo>
                      <a:pt x="68" y="16"/>
                      <a:pt x="69" y="16"/>
                      <a:pt x="70" y="15"/>
                    </a:cubicBezTo>
                    <a:cubicBezTo>
                      <a:pt x="68" y="12"/>
                      <a:pt x="67" y="10"/>
                      <a:pt x="64" y="8"/>
                    </a:cubicBezTo>
                    <a:cubicBezTo>
                      <a:pt x="61" y="6"/>
                      <a:pt x="58" y="7"/>
                      <a:pt x="54" y="5"/>
                    </a:cubicBezTo>
                    <a:cubicBezTo>
                      <a:pt x="52" y="4"/>
                      <a:pt x="50" y="1"/>
                      <a:pt x="47" y="1"/>
                    </a:cubicBezTo>
                    <a:cubicBezTo>
                      <a:pt x="45" y="0"/>
                      <a:pt x="44" y="4"/>
                      <a:pt x="42" y="4"/>
                    </a:cubicBezTo>
                    <a:cubicBezTo>
                      <a:pt x="39" y="5"/>
                      <a:pt x="35" y="5"/>
                      <a:pt x="33" y="6"/>
                    </a:cubicBezTo>
                    <a:cubicBezTo>
                      <a:pt x="29" y="7"/>
                      <a:pt x="26" y="11"/>
                      <a:pt x="22" y="12"/>
                    </a:cubicBezTo>
                    <a:cubicBezTo>
                      <a:pt x="20" y="13"/>
                      <a:pt x="18" y="10"/>
                      <a:pt x="16" y="10"/>
                    </a:cubicBezTo>
                    <a:cubicBezTo>
                      <a:pt x="14" y="10"/>
                      <a:pt x="12" y="11"/>
                      <a:pt x="11" y="10"/>
                    </a:cubicBezTo>
                    <a:cubicBezTo>
                      <a:pt x="9" y="9"/>
                      <a:pt x="9" y="6"/>
                      <a:pt x="8" y="4"/>
                    </a:cubicBezTo>
                    <a:cubicBezTo>
                      <a:pt x="7" y="3"/>
                      <a:pt x="4" y="2"/>
                      <a:pt x="3" y="1"/>
                    </a:cubicBezTo>
                    <a:cubicBezTo>
                      <a:pt x="3" y="3"/>
                      <a:pt x="1" y="5"/>
                      <a:pt x="2" y="7"/>
                    </a:cubicBezTo>
                    <a:cubicBezTo>
                      <a:pt x="2" y="9"/>
                      <a:pt x="5" y="9"/>
                      <a:pt x="5" y="11"/>
                    </a:cubicBezTo>
                    <a:cubicBezTo>
                      <a:pt x="5" y="12"/>
                      <a:pt x="2" y="12"/>
                      <a:pt x="2" y="14"/>
                    </a:cubicBezTo>
                    <a:cubicBezTo>
                      <a:pt x="1" y="15"/>
                      <a:pt x="2" y="16"/>
                      <a:pt x="2" y="18"/>
                    </a:cubicBezTo>
                    <a:cubicBezTo>
                      <a:pt x="2" y="19"/>
                      <a:pt x="1" y="20"/>
                      <a:pt x="0" y="21"/>
                    </a:cubicBezTo>
                    <a:cubicBezTo>
                      <a:pt x="3" y="21"/>
                      <a:pt x="6" y="21"/>
                      <a:pt x="9" y="21"/>
                    </a:cubicBezTo>
                    <a:cubicBezTo>
                      <a:pt x="11" y="21"/>
                      <a:pt x="14" y="20"/>
                      <a:pt x="16" y="21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18" y="28"/>
                      <a:pt x="18" y="31"/>
                      <a:pt x="20" y="30"/>
                    </a:cubicBezTo>
                    <a:cubicBezTo>
                      <a:pt x="22" y="30"/>
                      <a:pt x="21" y="25"/>
                      <a:pt x="23" y="25"/>
                    </a:cubicBezTo>
                    <a:cubicBezTo>
                      <a:pt x="25" y="25"/>
                      <a:pt x="24" y="29"/>
                      <a:pt x="25" y="31"/>
                    </a:cubicBezTo>
                    <a:cubicBezTo>
                      <a:pt x="26" y="33"/>
                      <a:pt x="27" y="35"/>
                      <a:pt x="29" y="35"/>
                    </a:cubicBezTo>
                    <a:cubicBezTo>
                      <a:pt x="32" y="36"/>
                      <a:pt x="36" y="35"/>
                      <a:pt x="37" y="32"/>
                    </a:cubicBezTo>
                    <a:cubicBezTo>
                      <a:pt x="38" y="30"/>
                      <a:pt x="35" y="28"/>
                      <a:pt x="34" y="26"/>
                    </a:cubicBezTo>
                    <a:cubicBezTo>
                      <a:pt x="33" y="24"/>
                      <a:pt x="30" y="23"/>
                      <a:pt x="31" y="21"/>
                    </a:cubicBezTo>
                    <a:cubicBezTo>
                      <a:pt x="31" y="19"/>
                      <a:pt x="33" y="19"/>
                      <a:pt x="35" y="19"/>
                    </a:cubicBezTo>
                    <a:cubicBezTo>
                      <a:pt x="36" y="18"/>
                      <a:pt x="38" y="17"/>
                      <a:pt x="39" y="16"/>
                    </a:cubicBezTo>
                    <a:cubicBezTo>
                      <a:pt x="40" y="14"/>
                      <a:pt x="38" y="12"/>
                      <a:pt x="39" y="11"/>
                    </a:cubicBezTo>
                    <a:cubicBezTo>
                      <a:pt x="41" y="9"/>
                      <a:pt x="45" y="8"/>
                      <a:pt x="47" y="8"/>
                    </a:cubicBezTo>
                    <a:cubicBezTo>
                      <a:pt x="50" y="9"/>
                      <a:pt x="52" y="12"/>
                      <a:pt x="54" y="13"/>
                    </a:cubicBezTo>
                    <a:cubicBezTo>
                      <a:pt x="55" y="14"/>
                      <a:pt x="57" y="14"/>
                      <a:pt x="58" y="15"/>
                    </a:cubicBezTo>
                    <a:cubicBezTo>
                      <a:pt x="59" y="17"/>
                      <a:pt x="60" y="20"/>
                      <a:pt x="60" y="22"/>
                    </a:cubicBezTo>
                    <a:cubicBezTo>
                      <a:pt x="60" y="23"/>
                      <a:pt x="58" y="22"/>
                      <a:pt x="57" y="23"/>
                    </a:cubicBezTo>
                    <a:cubicBezTo>
                      <a:pt x="57" y="25"/>
                      <a:pt x="58" y="27"/>
                      <a:pt x="59" y="29"/>
                    </a:cubicBezTo>
                    <a:cubicBezTo>
                      <a:pt x="60" y="30"/>
                      <a:pt x="62" y="32"/>
                      <a:pt x="63" y="3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28" name="Freeform 765"/>
              <p:cNvSpPr>
                <a:spLocks noChangeAspect="1"/>
              </p:cNvSpPr>
              <p:nvPr/>
            </p:nvSpPr>
            <p:spPr bwMode="auto">
              <a:xfrm>
                <a:off x="2314575" y="4578350"/>
                <a:ext cx="85725" cy="95250"/>
              </a:xfrm>
              <a:custGeom>
                <a:avLst/>
                <a:gdLst>
                  <a:gd name="T0" fmla="*/ 77108 w 42"/>
                  <a:gd name="T1" fmla="*/ 45396 h 47"/>
                  <a:gd name="T2" fmla="*/ 75180 w 42"/>
                  <a:gd name="T3" fmla="*/ 41613 h 47"/>
                  <a:gd name="T4" fmla="*/ 69397 w 42"/>
                  <a:gd name="T5" fmla="*/ 35938 h 47"/>
                  <a:gd name="T6" fmla="*/ 57831 w 42"/>
                  <a:gd name="T7" fmla="*/ 24589 h 47"/>
                  <a:gd name="T8" fmla="*/ 57831 w 42"/>
                  <a:gd name="T9" fmla="*/ 13240 h 47"/>
                  <a:gd name="T10" fmla="*/ 55903 w 42"/>
                  <a:gd name="T11" fmla="*/ 7566 h 47"/>
                  <a:gd name="T12" fmla="*/ 53975 w 42"/>
                  <a:gd name="T13" fmla="*/ 13240 h 47"/>
                  <a:gd name="T14" fmla="*/ 40482 w 42"/>
                  <a:gd name="T15" fmla="*/ 13240 h 47"/>
                  <a:gd name="T16" fmla="*/ 32771 w 42"/>
                  <a:gd name="T17" fmla="*/ 7566 h 47"/>
                  <a:gd name="T18" fmla="*/ 25060 w 42"/>
                  <a:gd name="T19" fmla="*/ 7566 h 47"/>
                  <a:gd name="T20" fmla="*/ 7711 w 42"/>
                  <a:gd name="T21" fmla="*/ 0 h 47"/>
                  <a:gd name="T22" fmla="*/ 5783 w 42"/>
                  <a:gd name="T23" fmla="*/ 0 h 47"/>
                  <a:gd name="T24" fmla="*/ 1928 w 42"/>
                  <a:gd name="T25" fmla="*/ 1891 h 47"/>
                  <a:gd name="T26" fmla="*/ 0 w 42"/>
                  <a:gd name="T27" fmla="*/ 7566 h 47"/>
                  <a:gd name="T28" fmla="*/ 1928 w 42"/>
                  <a:gd name="T29" fmla="*/ 13240 h 47"/>
                  <a:gd name="T30" fmla="*/ 1928 w 42"/>
                  <a:gd name="T31" fmla="*/ 18915 h 47"/>
                  <a:gd name="T32" fmla="*/ 0 w 42"/>
                  <a:gd name="T33" fmla="*/ 30264 h 47"/>
                  <a:gd name="T34" fmla="*/ 1928 w 42"/>
                  <a:gd name="T35" fmla="*/ 35938 h 47"/>
                  <a:gd name="T36" fmla="*/ 11566 w 42"/>
                  <a:gd name="T37" fmla="*/ 41613 h 47"/>
                  <a:gd name="T38" fmla="*/ 19277 w 42"/>
                  <a:gd name="T39" fmla="*/ 43504 h 47"/>
                  <a:gd name="T40" fmla="*/ 19277 w 42"/>
                  <a:gd name="T41" fmla="*/ 39721 h 47"/>
                  <a:gd name="T42" fmla="*/ 15422 w 42"/>
                  <a:gd name="T43" fmla="*/ 30264 h 47"/>
                  <a:gd name="T44" fmla="*/ 17349 w 42"/>
                  <a:gd name="T45" fmla="*/ 28372 h 47"/>
                  <a:gd name="T46" fmla="*/ 25060 w 42"/>
                  <a:gd name="T47" fmla="*/ 35938 h 47"/>
                  <a:gd name="T48" fmla="*/ 28915 w 42"/>
                  <a:gd name="T49" fmla="*/ 45396 h 47"/>
                  <a:gd name="T50" fmla="*/ 44337 w 42"/>
                  <a:gd name="T51" fmla="*/ 51070 h 47"/>
                  <a:gd name="T52" fmla="*/ 53975 w 42"/>
                  <a:gd name="T53" fmla="*/ 60528 h 47"/>
                  <a:gd name="T54" fmla="*/ 53975 w 42"/>
                  <a:gd name="T55" fmla="*/ 73768 h 47"/>
                  <a:gd name="T56" fmla="*/ 61686 w 42"/>
                  <a:gd name="T57" fmla="*/ 79443 h 47"/>
                  <a:gd name="T58" fmla="*/ 57831 w 42"/>
                  <a:gd name="T59" fmla="*/ 73768 h 47"/>
                  <a:gd name="T60" fmla="*/ 57831 w 42"/>
                  <a:gd name="T61" fmla="*/ 68094 h 47"/>
                  <a:gd name="T62" fmla="*/ 63614 w 42"/>
                  <a:gd name="T63" fmla="*/ 73768 h 47"/>
                  <a:gd name="T64" fmla="*/ 71325 w 42"/>
                  <a:gd name="T65" fmla="*/ 87009 h 47"/>
                  <a:gd name="T66" fmla="*/ 71325 w 42"/>
                  <a:gd name="T67" fmla="*/ 83226 h 47"/>
                  <a:gd name="T68" fmla="*/ 75180 w 42"/>
                  <a:gd name="T69" fmla="*/ 77551 h 47"/>
                  <a:gd name="T70" fmla="*/ 75180 w 42"/>
                  <a:gd name="T71" fmla="*/ 69985 h 47"/>
                  <a:gd name="T72" fmla="*/ 80963 w 42"/>
                  <a:gd name="T73" fmla="*/ 64311 h 47"/>
                  <a:gd name="T74" fmla="*/ 75180 w 42"/>
                  <a:gd name="T75" fmla="*/ 56745 h 47"/>
                  <a:gd name="T76" fmla="*/ 77108 w 42"/>
                  <a:gd name="T77" fmla="*/ 45396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2" h="47">
                    <a:moveTo>
                      <a:pt x="40" y="24"/>
                    </a:moveTo>
                    <a:cubicBezTo>
                      <a:pt x="40" y="23"/>
                      <a:pt x="40" y="23"/>
                      <a:pt x="39" y="22"/>
                    </a:cubicBezTo>
                    <a:cubicBezTo>
                      <a:pt x="38" y="21"/>
                      <a:pt x="37" y="20"/>
                      <a:pt x="36" y="19"/>
                    </a:cubicBezTo>
                    <a:cubicBezTo>
                      <a:pt x="34" y="17"/>
                      <a:pt x="31" y="15"/>
                      <a:pt x="30" y="13"/>
                    </a:cubicBezTo>
                    <a:cubicBezTo>
                      <a:pt x="29" y="11"/>
                      <a:pt x="30" y="9"/>
                      <a:pt x="30" y="7"/>
                    </a:cubicBezTo>
                    <a:cubicBezTo>
                      <a:pt x="30" y="6"/>
                      <a:pt x="29" y="5"/>
                      <a:pt x="29" y="4"/>
                    </a:cubicBezTo>
                    <a:cubicBezTo>
                      <a:pt x="29" y="5"/>
                      <a:pt x="29" y="7"/>
                      <a:pt x="28" y="7"/>
                    </a:cubicBezTo>
                    <a:cubicBezTo>
                      <a:pt x="26" y="8"/>
                      <a:pt x="23" y="8"/>
                      <a:pt x="21" y="7"/>
                    </a:cubicBezTo>
                    <a:cubicBezTo>
                      <a:pt x="19" y="7"/>
                      <a:pt x="19" y="4"/>
                      <a:pt x="17" y="4"/>
                    </a:cubicBezTo>
                    <a:cubicBezTo>
                      <a:pt x="16" y="3"/>
                      <a:pt x="14" y="4"/>
                      <a:pt x="13" y="4"/>
                    </a:cubicBezTo>
                    <a:cubicBezTo>
                      <a:pt x="9" y="3"/>
                      <a:pt x="8" y="0"/>
                      <a:pt x="4" y="0"/>
                    </a:cubicBezTo>
                    <a:lnTo>
                      <a:pt x="3" y="0"/>
                    </a:ln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20"/>
                      <a:pt x="4" y="21"/>
                      <a:pt x="6" y="22"/>
                    </a:cubicBezTo>
                    <a:cubicBezTo>
                      <a:pt x="7" y="23"/>
                      <a:pt x="9" y="24"/>
                      <a:pt x="10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19"/>
                      <a:pt x="8" y="18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1" y="16"/>
                      <a:pt x="12" y="18"/>
                      <a:pt x="13" y="19"/>
                    </a:cubicBezTo>
                    <a:cubicBezTo>
                      <a:pt x="14" y="21"/>
                      <a:pt x="13" y="23"/>
                      <a:pt x="15" y="24"/>
                    </a:cubicBezTo>
                    <a:cubicBezTo>
                      <a:pt x="17" y="26"/>
                      <a:pt x="21" y="25"/>
                      <a:pt x="23" y="27"/>
                    </a:cubicBezTo>
                    <a:cubicBezTo>
                      <a:pt x="25" y="28"/>
                      <a:pt x="27" y="30"/>
                      <a:pt x="28" y="32"/>
                    </a:cubicBezTo>
                    <a:cubicBezTo>
                      <a:pt x="28" y="34"/>
                      <a:pt x="27" y="37"/>
                      <a:pt x="28" y="39"/>
                    </a:cubicBezTo>
                    <a:cubicBezTo>
                      <a:pt x="28" y="41"/>
                      <a:pt x="31" y="42"/>
                      <a:pt x="32" y="42"/>
                    </a:cubicBezTo>
                    <a:cubicBezTo>
                      <a:pt x="34" y="42"/>
                      <a:pt x="31" y="40"/>
                      <a:pt x="30" y="39"/>
                    </a:cubicBezTo>
                    <a:cubicBezTo>
                      <a:pt x="30" y="38"/>
                      <a:pt x="29" y="36"/>
                      <a:pt x="30" y="36"/>
                    </a:cubicBezTo>
                    <a:cubicBezTo>
                      <a:pt x="32" y="36"/>
                      <a:pt x="32" y="38"/>
                      <a:pt x="33" y="39"/>
                    </a:cubicBezTo>
                    <a:cubicBezTo>
                      <a:pt x="35" y="41"/>
                      <a:pt x="35" y="44"/>
                      <a:pt x="37" y="46"/>
                    </a:cubicBezTo>
                    <a:cubicBezTo>
                      <a:pt x="37" y="47"/>
                      <a:pt x="37" y="44"/>
                      <a:pt x="37" y="44"/>
                    </a:cubicBezTo>
                    <a:cubicBezTo>
                      <a:pt x="38" y="43"/>
                      <a:pt x="39" y="42"/>
                      <a:pt x="39" y="41"/>
                    </a:cubicBezTo>
                    <a:cubicBezTo>
                      <a:pt x="39" y="39"/>
                      <a:pt x="38" y="38"/>
                      <a:pt x="39" y="37"/>
                    </a:cubicBezTo>
                    <a:cubicBezTo>
                      <a:pt x="39" y="35"/>
                      <a:pt x="42" y="35"/>
                      <a:pt x="42" y="34"/>
                    </a:cubicBezTo>
                    <a:cubicBezTo>
                      <a:pt x="42" y="32"/>
                      <a:pt x="39" y="32"/>
                      <a:pt x="39" y="30"/>
                    </a:cubicBezTo>
                    <a:cubicBezTo>
                      <a:pt x="38" y="28"/>
                      <a:pt x="40" y="26"/>
                      <a:pt x="40" y="2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29" name="Freeform 766"/>
              <p:cNvSpPr>
                <a:spLocks noChangeAspect="1"/>
              </p:cNvSpPr>
              <p:nvPr/>
            </p:nvSpPr>
            <p:spPr bwMode="auto">
              <a:xfrm>
                <a:off x="2487613" y="4541837"/>
                <a:ext cx="306387" cy="484188"/>
              </a:xfrm>
              <a:custGeom>
                <a:avLst/>
                <a:gdLst>
                  <a:gd name="T0" fmla="*/ 51604 w 152"/>
                  <a:gd name="T1" fmla="*/ 127547 h 241"/>
                  <a:gd name="T2" fmla="*/ 64983 w 152"/>
                  <a:gd name="T3" fmla="*/ 102799 h 241"/>
                  <a:gd name="T4" fmla="*/ 80273 w 152"/>
                  <a:gd name="T5" fmla="*/ 79955 h 241"/>
                  <a:gd name="T6" fmla="*/ 97474 w 152"/>
                  <a:gd name="T7" fmla="*/ 45688 h 241"/>
                  <a:gd name="T8" fmla="*/ 116587 w 152"/>
                  <a:gd name="T9" fmla="*/ 41881 h 241"/>
                  <a:gd name="T10" fmla="*/ 150990 w 152"/>
                  <a:gd name="T11" fmla="*/ 28555 h 241"/>
                  <a:gd name="T12" fmla="*/ 173925 w 152"/>
                  <a:gd name="T13" fmla="*/ 9518 h 241"/>
                  <a:gd name="T14" fmla="*/ 193038 w 152"/>
                  <a:gd name="T15" fmla="*/ 13326 h 241"/>
                  <a:gd name="T16" fmla="*/ 164369 w 152"/>
                  <a:gd name="T17" fmla="*/ 38074 h 241"/>
                  <a:gd name="T18" fmla="*/ 135700 w 152"/>
                  <a:gd name="T19" fmla="*/ 93281 h 241"/>
                  <a:gd name="T20" fmla="*/ 154812 w 152"/>
                  <a:gd name="T21" fmla="*/ 95184 h 241"/>
                  <a:gd name="T22" fmla="*/ 164369 w 152"/>
                  <a:gd name="T23" fmla="*/ 142776 h 241"/>
                  <a:gd name="T24" fmla="*/ 193038 w 152"/>
                  <a:gd name="T25" fmla="*/ 148487 h 241"/>
                  <a:gd name="T26" fmla="*/ 215973 w 152"/>
                  <a:gd name="T27" fmla="*/ 152295 h 241"/>
                  <a:gd name="T28" fmla="*/ 242730 w 152"/>
                  <a:gd name="T29" fmla="*/ 173235 h 241"/>
                  <a:gd name="T30" fmla="*/ 277133 w 152"/>
                  <a:gd name="T31" fmla="*/ 173235 h 241"/>
                  <a:gd name="T32" fmla="*/ 271399 w 152"/>
                  <a:gd name="T33" fmla="*/ 203694 h 241"/>
                  <a:gd name="T34" fmla="*/ 273311 w 152"/>
                  <a:gd name="T35" fmla="*/ 236057 h 241"/>
                  <a:gd name="T36" fmla="*/ 265666 w 152"/>
                  <a:gd name="T37" fmla="*/ 262708 h 241"/>
                  <a:gd name="T38" fmla="*/ 290512 w 152"/>
                  <a:gd name="T39" fmla="*/ 304590 h 241"/>
                  <a:gd name="T40" fmla="*/ 273311 w 152"/>
                  <a:gd name="T41" fmla="*/ 281745 h 241"/>
                  <a:gd name="T42" fmla="*/ 258021 w 152"/>
                  <a:gd name="T43" fmla="*/ 291264 h 241"/>
                  <a:gd name="T44" fmla="*/ 231263 w 152"/>
                  <a:gd name="T45" fmla="*/ 308397 h 241"/>
                  <a:gd name="T46" fmla="*/ 221707 w 152"/>
                  <a:gd name="T47" fmla="*/ 319819 h 241"/>
                  <a:gd name="T48" fmla="*/ 225529 w 152"/>
                  <a:gd name="T49" fmla="*/ 357893 h 241"/>
                  <a:gd name="T50" fmla="*/ 219795 w 152"/>
                  <a:gd name="T51" fmla="*/ 458788 h 241"/>
                  <a:gd name="T52" fmla="*/ 212150 w 152"/>
                  <a:gd name="T53" fmla="*/ 439751 h 241"/>
                  <a:gd name="T54" fmla="*/ 208328 w 152"/>
                  <a:gd name="T55" fmla="*/ 409292 h 241"/>
                  <a:gd name="T56" fmla="*/ 183481 w 152"/>
                  <a:gd name="T57" fmla="*/ 405485 h 241"/>
                  <a:gd name="T58" fmla="*/ 147167 w 152"/>
                  <a:gd name="T59" fmla="*/ 403581 h 241"/>
                  <a:gd name="T60" fmla="*/ 139522 w 152"/>
                  <a:gd name="T61" fmla="*/ 386448 h 241"/>
                  <a:gd name="T62" fmla="*/ 112765 w 152"/>
                  <a:gd name="T63" fmla="*/ 369315 h 241"/>
                  <a:gd name="T64" fmla="*/ 91741 w 152"/>
                  <a:gd name="T65" fmla="*/ 342663 h 241"/>
                  <a:gd name="T66" fmla="*/ 61160 w 152"/>
                  <a:gd name="T67" fmla="*/ 327434 h 241"/>
                  <a:gd name="T68" fmla="*/ 43959 w 152"/>
                  <a:gd name="T69" fmla="*/ 327434 h 241"/>
                  <a:gd name="T70" fmla="*/ 21024 w 152"/>
                  <a:gd name="T71" fmla="*/ 314108 h 241"/>
                  <a:gd name="T72" fmla="*/ 1911 w 152"/>
                  <a:gd name="T73" fmla="*/ 295071 h 241"/>
                  <a:gd name="T74" fmla="*/ 5734 w 152"/>
                  <a:gd name="T75" fmla="*/ 279842 h 241"/>
                  <a:gd name="T76" fmla="*/ 30580 w 152"/>
                  <a:gd name="T77" fmla="*/ 266516 h 241"/>
                  <a:gd name="T78" fmla="*/ 45870 w 152"/>
                  <a:gd name="T79" fmla="*/ 236057 h 241"/>
                  <a:gd name="T80" fmla="*/ 32491 w 152"/>
                  <a:gd name="T81" fmla="*/ 222731 h 241"/>
                  <a:gd name="T82" fmla="*/ 32491 w 152"/>
                  <a:gd name="T83" fmla="*/ 192272 h 241"/>
                  <a:gd name="T84" fmla="*/ 40137 w 152"/>
                  <a:gd name="T85" fmla="*/ 165621 h 241"/>
                  <a:gd name="T86" fmla="*/ 26758 w 152"/>
                  <a:gd name="T87" fmla="*/ 140873 h 241"/>
                  <a:gd name="T88" fmla="*/ 40137 w 152"/>
                  <a:gd name="T89" fmla="*/ 119932 h 2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2" h="241">
                    <a:moveTo>
                      <a:pt x="21" y="56"/>
                    </a:moveTo>
                    <a:cubicBezTo>
                      <a:pt x="22" y="58"/>
                      <a:pt x="26" y="61"/>
                      <a:pt x="27" y="63"/>
                    </a:cubicBezTo>
                    <a:cubicBezTo>
                      <a:pt x="27" y="64"/>
                      <a:pt x="26" y="66"/>
                      <a:pt x="27" y="67"/>
                    </a:cubicBezTo>
                    <a:cubicBezTo>
                      <a:pt x="27" y="68"/>
                      <a:pt x="29" y="68"/>
                      <a:pt x="29" y="67"/>
                    </a:cubicBezTo>
                    <a:cubicBezTo>
                      <a:pt x="30" y="64"/>
                      <a:pt x="27" y="61"/>
                      <a:pt x="28" y="58"/>
                    </a:cubicBezTo>
                    <a:cubicBezTo>
                      <a:pt x="29" y="56"/>
                      <a:pt x="32" y="56"/>
                      <a:pt x="34" y="54"/>
                    </a:cubicBezTo>
                    <a:cubicBezTo>
                      <a:pt x="36" y="52"/>
                      <a:pt x="36" y="49"/>
                      <a:pt x="38" y="48"/>
                    </a:cubicBezTo>
                    <a:cubicBezTo>
                      <a:pt x="40" y="46"/>
                      <a:pt x="42" y="48"/>
                      <a:pt x="44" y="46"/>
                    </a:cubicBezTo>
                    <a:cubicBezTo>
                      <a:pt x="44" y="45"/>
                      <a:pt x="42" y="43"/>
                      <a:pt x="42" y="42"/>
                    </a:cubicBezTo>
                    <a:cubicBezTo>
                      <a:pt x="43" y="38"/>
                      <a:pt x="44" y="35"/>
                      <a:pt x="44" y="31"/>
                    </a:cubicBezTo>
                    <a:cubicBezTo>
                      <a:pt x="44" y="31"/>
                      <a:pt x="43" y="30"/>
                      <a:pt x="44" y="29"/>
                    </a:cubicBezTo>
                    <a:cubicBezTo>
                      <a:pt x="46" y="27"/>
                      <a:pt x="49" y="26"/>
                      <a:pt x="51" y="24"/>
                    </a:cubicBezTo>
                    <a:cubicBezTo>
                      <a:pt x="53" y="23"/>
                      <a:pt x="54" y="20"/>
                      <a:pt x="57" y="20"/>
                    </a:cubicBezTo>
                    <a:cubicBezTo>
                      <a:pt x="58" y="20"/>
                      <a:pt x="58" y="23"/>
                      <a:pt x="60" y="24"/>
                    </a:cubicBezTo>
                    <a:cubicBezTo>
                      <a:pt x="61" y="24"/>
                      <a:pt x="61" y="23"/>
                      <a:pt x="61" y="22"/>
                    </a:cubicBezTo>
                    <a:cubicBezTo>
                      <a:pt x="62" y="20"/>
                      <a:pt x="62" y="17"/>
                      <a:pt x="64" y="16"/>
                    </a:cubicBezTo>
                    <a:cubicBezTo>
                      <a:pt x="66" y="15"/>
                      <a:pt x="69" y="17"/>
                      <a:pt x="71" y="17"/>
                    </a:cubicBezTo>
                    <a:cubicBezTo>
                      <a:pt x="74" y="17"/>
                      <a:pt x="77" y="16"/>
                      <a:pt x="79" y="15"/>
                    </a:cubicBezTo>
                    <a:cubicBezTo>
                      <a:pt x="83" y="13"/>
                      <a:pt x="86" y="11"/>
                      <a:pt x="88" y="8"/>
                    </a:cubicBezTo>
                    <a:cubicBezTo>
                      <a:pt x="89" y="7"/>
                      <a:pt x="87" y="4"/>
                      <a:pt x="88" y="3"/>
                    </a:cubicBezTo>
                    <a:cubicBezTo>
                      <a:pt x="89" y="2"/>
                      <a:pt x="90" y="5"/>
                      <a:pt x="91" y="5"/>
                    </a:cubicBezTo>
                    <a:cubicBezTo>
                      <a:pt x="93" y="4"/>
                      <a:pt x="94" y="1"/>
                      <a:pt x="96" y="0"/>
                    </a:cubicBezTo>
                    <a:cubicBezTo>
                      <a:pt x="97" y="0"/>
                      <a:pt x="99" y="0"/>
                      <a:pt x="99" y="1"/>
                    </a:cubicBezTo>
                    <a:cubicBezTo>
                      <a:pt x="101" y="2"/>
                      <a:pt x="101" y="5"/>
                      <a:pt x="101" y="7"/>
                    </a:cubicBezTo>
                    <a:cubicBezTo>
                      <a:pt x="101" y="8"/>
                      <a:pt x="100" y="7"/>
                      <a:pt x="99" y="8"/>
                    </a:cubicBezTo>
                    <a:cubicBezTo>
                      <a:pt x="96" y="9"/>
                      <a:pt x="92" y="9"/>
                      <a:pt x="89" y="12"/>
                    </a:cubicBezTo>
                    <a:cubicBezTo>
                      <a:pt x="87" y="14"/>
                      <a:pt x="87" y="17"/>
                      <a:pt x="86" y="20"/>
                    </a:cubicBezTo>
                    <a:cubicBezTo>
                      <a:pt x="84" y="24"/>
                      <a:pt x="80" y="26"/>
                      <a:pt x="78" y="31"/>
                    </a:cubicBezTo>
                    <a:cubicBezTo>
                      <a:pt x="77" y="33"/>
                      <a:pt x="79" y="37"/>
                      <a:pt x="78" y="39"/>
                    </a:cubicBezTo>
                    <a:cubicBezTo>
                      <a:pt x="76" y="43"/>
                      <a:pt x="72" y="45"/>
                      <a:pt x="71" y="49"/>
                    </a:cubicBezTo>
                    <a:cubicBezTo>
                      <a:pt x="71" y="50"/>
                      <a:pt x="72" y="51"/>
                      <a:pt x="73" y="51"/>
                    </a:cubicBezTo>
                    <a:cubicBezTo>
                      <a:pt x="74" y="51"/>
                      <a:pt x="75" y="49"/>
                      <a:pt x="76" y="49"/>
                    </a:cubicBezTo>
                    <a:cubicBezTo>
                      <a:pt x="77" y="48"/>
                      <a:pt x="79" y="49"/>
                      <a:pt x="81" y="50"/>
                    </a:cubicBezTo>
                    <a:cubicBezTo>
                      <a:pt x="83" y="52"/>
                      <a:pt x="83" y="55"/>
                      <a:pt x="84" y="58"/>
                    </a:cubicBezTo>
                    <a:cubicBezTo>
                      <a:pt x="85" y="62"/>
                      <a:pt x="83" y="65"/>
                      <a:pt x="84" y="69"/>
                    </a:cubicBezTo>
                    <a:cubicBezTo>
                      <a:pt x="84" y="71"/>
                      <a:pt x="85" y="73"/>
                      <a:pt x="86" y="75"/>
                    </a:cubicBezTo>
                    <a:cubicBezTo>
                      <a:pt x="87" y="76"/>
                      <a:pt x="87" y="78"/>
                      <a:pt x="88" y="78"/>
                    </a:cubicBezTo>
                    <a:cubicBezTo>
                      <a:pt x="91" y="78"/>
                      <a:pt x="94" y="77"/>
                      <a:pt x="96" y="77"/>
                    </a:cubicBezTo>
                    <a:cubicBezTo>
                      <a:pt x="98" y="77"/>
                      <a:pt x="100" y="78"/>
                      <a:pt x="101" y="78"/>
                    </a:cubicBezTo>
                    <a:cubicBezTo>
                      <a:pt x="103" y="78"/>
                      <a:pt x="104" y="76"/>
                      <a:pt x="106" y="76"/>
                    </a:cubicBezTo>
                    <a:cubicBezTo>
                      <a:pt x="108" y="76"/>
                      <a:pt x="107" y="79"/>
                      <a:pt x="108" y="80"/>
                    </a:cubicBezTo>
                    <a:cubicBezTo>
                      <a:pt x="110" y="81"/>
                      <a:pt x="112" y="79"/>
                      <a:pt x="113" y="80"/>
                    </a:cubicBezTo>
                    <a:cubicBezTo>
                      <a:pt x="116" y="83"/>
                      <a:pt x="118" y="88"/>
                      <a:pt x="121" y="91"/>
                    </a:cubicBezTo>
                    <a:cubicBezTo>
                      <a:pt x="122" y="92"/>
                      <a:pt x="123" y="90"/>
                      <a:pt x="125" y="90"/>
                    </a:cubicBezTo>
                    <a:cubicBezTo>
                      <a:pt x="125" y="90"/>
                      <a:pt x="126" y="91"/>
                      <a:pt x="127" y="91"/>
                    </a:cubicBezTo>
                    <a:cubicBezTo>
                      <a:pt x="129" y="91"/>
                      <a:pt x="130" y="91"/>
                      <a:pt x="132" y="91"/>
                    </a:cubicBezTo>
                    <a:cubicBezTo>
                      <a:pt x="136" y="91"/>
                      <a:pt x="139" y="90"/>
                      <a:pt x="142" y="90"/>
                    </a:cubicBezTo>
                    <a:cubicBezTo>
                      <a:pt x="143" y="90"/>
                      <a:pt x="145" y="90"/>
                      <a:pt x="145" y="91"/>
                    </a:cubicBezTo>
                    <a:cubicBezTo>
                      <a:pt x="146" y="94"/>
                      <a:pt x="146" y="98"/>
                      <a:pt x="145" y="101"/>
                    </a:cubicBezTo>
                    <a:cubicBezTo>
                      <a:pt x="144" y="102"/>
                      <a:pt x="141" y="102"/>
                      <a:pt x="141" y="104"/>
                    </a:cubicBezTo>
                    <a:cubicBezTo>
                      <a:pt x="140" y="105"/>
                      <a:pt x="142" y="106"/>
                      <a:pt x="142" y="107"/>
                    </a:cubicBezTo>
                    <a:cubicBezTo>
                      <a:pt x="141" y="109"/>
                      <a:pt x="139" y="111"/>
                      <a:pt x="139" y="113"/>
                    </a:cubicBezTo>
                    <a:cubicBezTo>
                      <a:pt x="140" y="115"/>
                      <a:pt x="143" y="116"/>
                      <a:pt x="143" y="118"/>
                    </a:cubicBezTo>
                    <a:cubicBezTo>
                      <a:pt x="144" y="120"/>
                      <a:pt x="143" y="122"/>
                      <a:pt x="143" y="124"/>
                    </a:cubicBezTo>
                    <a:cubicBezTo>
                      <a:pt x="143" y="124"/>
                      <a:pt x="145" y="124"/>
                      <a:pt x="145" y="124"/>
                    </a:cubicBezTo>
                    <a:cubicBezTo>
                      <a:pt x="146" y="126"/>
                      <a:pt x="146" y="129"/>
                      <a:pt x="145" y="131"/>
                    </a:cubicBezTo>
                    <a:cubicBezTo>
                      <a:pt x="144" y="134"/>
                      <a:pt x="140" y="135"/>
                      <a:pt x="139" y="138"/>
                    </a:cubicBezTo>
                    <a:cubicBezTo>
                      <a:pt x="139" y="140"/>
                      <a:pt x="143" y="140"/>
                      <a:pt x="144" y="142"/>
                    </a:cubicBezTo>
                    <a:cubicBezTo>
                      <a:pt x="146" y="143"/>
                      <a:pt x="146" y="145"/>
                      <a:pt x="147" y="146"/>
                    </a:cubicBezTo>
                    <a:cubicBezTo>
                      <a:pt x="149" y="151"/>
                      <a:pt x="150" y="155"/>
                      <a:pt x="152" y="160"/>
                    </a:cubicBezTo>
                    <a:cubicBezTo>
                      <a:pt x="151" y="161"/>
                      <a:pt x="151" y="162"/>
                      <a:pt x="150" y="163"/>
                    </a:cubicBezTo>
                    <a:cubicBezTo>
                      <a:pt x="148" y="159"/>
                      <a:pt x="147" y="155"/>
                      <a:pt x="145" y="151"/>
                    </a:cubicBezTo>
                    <a:cubicBezTo>
                      <a:pt x="144" y="150"/>
                      <a:pt x="144" y="147"/>
                      <a:pt x="143" y="148"/>
                    </a:cubicBezTo>
                    <a:cubicBezTo>
                      <a:pt x="141" y="148"/>
                      <a:pt x="141" y="151"/>
                      <a:pt x="140" y="153"/>
                    </a:cubicBezTo>
                    <a:cubicBezTo>
                      <a:pt x="138" y="152"/>
                      <a:pt x="137" y="151"/>
                      <a:pt x="136" y="151"/>
                    </a:cubicBezTo>
                    <a:cubicBezTo>
                      <a:pt x="135" y="151"/>
                      <a:pt x="135" y="152"/>
                      <a:pt x="135" y="153"/>
                    </a:cubicBezTo>
                    <a:cubicBezTo>
                      <a:pt x="129" y="153"/>
                      <a:pt x="123" y="154"/>
                      <a:pt x="117" y="154"/>
                    </a:cubicBezTo>
                    <a:cubicBezTo>
                      <a:pt x="117" y="157"/>
                      <a:pt x="117" y="159"/>
                      <a:pt x="118" y="162"/>
                    </a:cubicBezTo>
                    <a:cubicBezTo>
                      <a:pt x="119" y="162"/>
                      <a:pt x="120" y="161"/>
                      <a:pt x="121" y="162"/>
                    </a:cubicBezTo>
                    <a:cubicBezTo>
                      <a:pt x="122" y="163"/>
                      <a:pt x="122" y="164"/>
                      <a:pt x="123" y="166"/>
                    </a:cubicBezTo>
                    <a:cubicBezTo>
                      <a:pt x="123" y="167"/>
                      <a:pt x="124" y="168"/>
                      <a:pt x="123" y="168"/>
                    </a:cubicBezTo>
                    <a:cubicBezTo>
                      <a:pt x="121" y="169"/>
                      <a:pt x="119" y="168"/>
                      <a:pt x="116" y="168"/>
                    </a:cubicBezTo>
                    <a:cubicBezTo>
                      <a:pt x="115" y="169"/>
                      <a:pt x="114" y="169"/>
                      <a:pt x="113" y="170"/>
                    </a:cubicBezTo>
                    <a:cubicBezTo>
                      <a:pt x="113" y="175"/>
                      <a:pt x="113" y="180"/>
                      <a:pt x="113" y="185"/>
                    </a:cubicBezTo>
                    <a:cubicBezTo>
                      <a:pt x="114" y="186"/>
                      <a:pt x="116" y="187"/>
                      <a:pt x="118" y="188"/>
                    </a:cubicBezTo>
                    <a:cubicBezTo>
                      <a:pt x="119" y="190"/>
                      <a:pt x="121" y="191"/>
                      <a:pt x="123" y="193"/>
                    </a:cubicBezTo>
                    <a:cubicBezTo>
                      <a:pt x="122" y="195"/>
                      <a:pt x="122" y="197"/>
                      <a:pt x="121" y="200"/>
                    </a:cubicBezTo>
                    <a:cubicBezTo>
                      <a:pt x="119" y="213"/>
                      <a:pt x="117" y="228"/>
                      <a:pt x="115" y="241"/>
                    </a:cubicBezTo>
                    <a:cubicBezTo>
                      <a:pt x="115" y="239"/>
                      <a:pt x="115" y="238"/>
                      <a:pt x="114" y="236"/>
                    </a:cubicBezTo>
                    <a:cubicBezTo>
                      <a:pt x="113" y="235"/>
                      <a:pt x="111" y="234"/>
                      <a:pt x="111" y="233"/>
                    </a:cubicBezTo>
                    <a:cubicBezTo>
                      <a:pt x="110" y="232"/>
                      <a:pt x="112" y="231"/>
                      <a:pt x="111" y="231"/>
                    </a:cubicBezTo>
                    <a:cubicBezTo>
                      <a:pt x="110" y="230"/>
                      <a:pt x="107" y="232"/>
                      <a:pt x="107" y="230"/>
                    </a:cubicBezTo>
                    <a:cubicBezTo>
                      <a:pt x="108" y="225"/>
                      <a:pt x="112" y="221"/>
                      <a:pt x="113" y="215"/>
                    </a:cubicBezTo>
                    <a:cubicBezTo>
                      <a:pt x="113" y="214"/>
                      <a:pt x="110" y="216"/>
                      <a:pt x="109" y="215"/>
                    </a:cubicBezTo>
                    <a:cubicBezTo>
                      <a:pt x="108" y="214"/>
                      <a:pt x="110" y="212"/>
                      <a:pt x="109" y="211"/>
                    </a:cubicBezTo>
                    <a:cubicBezTo>
                      <a:pt x="107" y="210"/>
                      <a:pt x="104" y="210"/>
                      <a:pt x="102" y="210"/>
                    </a:cubicBezTo>
                    <a:cubicBezTo>
                      <a:pt x="100" y="211"/>
                      <a:pt x="98" y="213"/>
                      <a:pt x="96" y="213"/>
                    </a:cubicBezTo>
                    <a:cubicBezTo>
                      <a:pt x="95" y="213"/>
                      <a:pt x="94" y="210"/>
                      <a:pt x="92" y="210"/>
                    </a:cubicBezTo>
                    <a:cubicBezTo>
                      <a:pt x="89" y="210"/>
                      <a:pt x="87" y="212"/>
                      <a:pt x="85" y="213"/>
                    </a:cubicBezTo>
                    <a:cubicBezTo>
                      <a:pt x="82" y="213"/>
                      <a:pt x="80" y="213"/>
                      <a:pt x="77" y="212"/>
                    </a:cubicBezTo>
                    <a:cubicBezTo>
                      <a:pt x="75" y="212"/>
                      <a:pt x="72" y="212"/>
                      <a:pt x="72" y="211"/>
                    </a:cubicBezTo>
                    <a:cubicBezTo>
                      <a:pt x="71" y="209"/>
                      <a:pt x="73" y="208"/>
                      <a:pt x="73" y="207"/>
                    </a:cubicBezTo>
                    <a:cubicBezTo>
                      <a:pt x="74" y="205"/>
                      <a:pt x="74" y="204"/>
                      <a:pt x="73" y="203"/>
                    </a:cubicBezTo>
                    <a:cubicBezTo>
                      <a:pt x="72" y="202"/>
                      <a:pt x="71" y="205"/>
                      <a:pt x="71" y="204"/>
                    </a:cubicBezTo>
                    <a:cubicBezTo>
                      <a:pt x="69" y="202"/>
                      <a:pt x="68" y="199"/>
                      <a:pt x="66" y="197"/>
                    </a:cubicBezTo>
                    <a:cubicBezTo>
                      <a:pt x="64" y="196"/>
                      <a:pt x="61" y="196"/>
                      <a:pt x="59" y="194"/>
                    </a:cubicBezTo>
                    <a:cubicBezTo>
                      <a:pt x="57" y="193"/>
                      <a:pt x="58" y="190"/>
                      <a:pt x="57" y="188"/>
                    </a:cubicBezTo>
                    <a:cubicBezTo>
                      <a:pt x="55" y="186"/>
                      <a:pt x="53" y="184"/>
                      <a:pt x="51" y="182"/>
                    </a:cubicBezTo>
                    <a:cubicBezTo>
                      <a:pt x="50" y="181"/>
                      <a:pt x="49" y="180"/>
                      <a:pt x="48" y="180"/>
                    </a:cubicBezTo>
                    <a:cubicBezTo>
                      <a:pt x="47" y="179"/>
                      <a:pt x="45" y="179"/>
                      <a:pt x="44" y="179"/>
                    </a:cubicBezTo>
                    <a:lnTo>
                      <a:pt x="36" y="173"/>
                    </a:lnTo>
                    <a:lnTo>
                      <a:pt x="32" y="172"/>
                    </a:lnTo>
                    <a:lnTo>
                      <a:pt x="31" y="174"/>
                    </a:lnTo>
                    <a:lnTo>
                      <a:pt x="27" y="174"/>
                    </a:lnTo>
                    <a:lnTo>
                      <a:pt x="23" y="172"/>
                    </a:lnTo>
                    <a:lnTo>
                      <a:pt x="19" y="172"/>
                    </a:lnTo>
                    <a:lnTo>
                      <a:pt x="16" y="168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1" y="159"/>
                    </a:lnTo>
                    <a:cubicBezTo>
                      <a:pt x="1" y="158"/>
                      <a:pt x="0" y="156"/>
                      <a:pt x="1" y="155"/>
                    </a:cubicBezTo>
                    <a:cubicBezTo>
                      <a:pt x="1" y="154"/>
                      <a:pt x="4" y="156"/>
                      <a:pt x="5" y="155"/>
                    </a:cubicBezTo>
                    <a:cubicBezTo>
                      <a:pt x="6" y="154"/>
                      <a:pt x="5" y="152"/>
                      <a:pt x="5" y="150"/>
                    </a:cubicBezTo>
                    <a:cubicBezTo>
                      <a:pt x="4" y="149"/>
                      <a:pt x="3" y="148"/>
                      <a:pt x="3" y="147"/>
                    </a:cubicBezTo>
                    <a:cubicBezTo>
                      <a:pt x="3" y="145"/>
                      <a:pt x="3" y="143"/>
                      <a:pt x="5" y="143"/>
                    </a:cubicBezTo>
                    <a:cubicBezTo>
                      <a:pt x="7" y="142"/>
                      <a:pt x="9" y="143"/>
                      <a:pt x="11" y="143"/>
                    </a:cubicBezTo>
                    <a:cubicBezTo>
                      <a:pt x="13" y="142"/>
                      <a:pt x="15" y="141"/>
                      <a:pt x="16" y="140"/>
                    </a:cubicBezTo>
                    <a:cubicBezTo>
                      <a:pt x="17" y="138"/>
                      <a:pt x="16" y="136"/>
                      <a:pt x="16" y="135"/>
                    </a:cubicBezTo>
                    <a:cubicBezTo>
                      <a:pt x="17" y="132"/>
                      <a:pt x="19" y="130"/>
                      <a:pt x="21" y="128"/>
                    </a:cubicBezTo>
                    <a:cubicBezTo>
                      <a:pt x="22" y="127"/>
                      <a:pt x="24" y="126"/>
                      <a:pt x="24" y="124"/>
                    </a:cubicBezTo>
                    <a:cubicBezTo>
                      <a:pt x="25" y="123"/>
                      <a:pt x="24" y="122"/>
                      <a:pt x="23" y="121"/>
                    </a:cubicBezTo>
                    <a:cubicBezTo>
                      <a:pt x="22" y="121"/>
                      <a:pt x="21" y="123"/>
                      <a:pt x="20" y="123"/>
                    </a:cubicBezTo>
                    <a:cubicBezTo>
                      <a:pt x="18" y="121"/>
                      <a:pt x="17" y="119"/>
                      <a:pt x="17" y="117"/>
                    </a:cubicBezTo>
                    <a:cubicBezTo>
                      <a:pt x="17" y="115"/>
                      <a:pt x="20" y="114"/>
                      <a:pt x="21" y="112"/>
                    </a:cubicBezTo>
                    <a:cubicBezTo>
                      <a:pt x="21" y="110"/>
                      <a:pt x="20" y="107"/>
                      <a:pt x="19" y="104"/>
                    </a:cubicBezTo>
                    <a:cubicBezTo>
                      <a:pt x="19" y="103"/>
                      <a:pt x="16" y="102"/>
                      <a:pt x="17" y="101"/>
                    </a:cubicBezTo>
                    <a:cubicBezTo>
                      <a:pt x="18" y="99"/>
                      <a:pt x="22" y="99"/>
                      <a:pt x="23" y="97"/>
                    </a:cubicBezTo>
                    <a:cubicBezTo>
                      <a:pt x="24" y="95"/>
                      <a:pt x="20" y="94"/>
                      <a:pt x="20" y="92"/>
                    </a:cubicBezTo>
                    <a:cubicBezTo>
                      <a:pt x="19" y="90"/>
                      <a:pt x="21" y="88"/>
                      <a:pt x="21" y="87"/>
                    </a:cubicBezTo>
                    <a:cubicBezTo>
                      <a:pt x="20" y="85"/>
                      <a:pt x="18" y="85"/>
                      <a:pt x="18" y="83"/>
                    </a:cubicBezTo>
                    <a:cubicBezTo>
                      <a:pt x="17" y="81"/>
                      <a:pt x="19" y="79"/>
                      <a:pt x="18" y="78"/>
                    </a:cubicBezTo>
                    <a:cubicBezTo>
                      <a:pt x="17" y="76"/>
                      <a:pt x="15" y="76"/>
                      <a:pt x="14" y="74"/>
                    </a:cubicBezTo>
                    <a:cubicBezTo>
                      <a:pt x="15" y="73"/>
                      <a:pt x="16" y="71"/>
                      <a:pt x="17" y="70"/>
                    </a:cubicBezTo>
                    <a:cubicBezTo>
                      <a:pt x="18" y="69"/>
                      <a:pt x="20" y="71"/>
                      <a:pt x="20" y="70"/>
                    </a:cubicBezTo>
                    <a:cubicBezTo>
                      <a:pt x="21" y="68"/>
                      <a:pt x="21" y="66"/>
                      <a:pt x="21" y="63"/>
                    </a:cubicBezTo>
                    <a:cubicBezTo>
                      <a:pt x="21" y="62"/>
                      <a:pt x="19" y="60"/>
                      <a:pt x="19" y="59"/>
                    </a:cubicBezTo>
                    <a:cubicBezTo>
                      <a:pt x="19" y="57"/>
                      <a:pt x="20" y="57"/>
                      <a:pt x="21" y="5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30" name="Freeform 767"/>
              <p:cNvSpPr>
                <a:spLocks noChangeAspect="1"/>
              </p:cNvSpPr>
              <p:nvPr/>
            </p:nvSpPr>
            <p:spPr bwMode="auto">
              <a:xfrm>
                <a:off x="2632075" y="4552950"/>
                <a:ext cx="347663" cy="331787"/>
              </a:xfrm>
              <a:custGeom>
                <a:avLst/>
                <a:gdLst>
                  <a:gd name="T0" fmla="*/ 288723 w 173"/>
                  <a:gd name="T1" fmla="*/ 165735 h 165"/>
                  <a:gd name="T2" fmla="*/ 303919 w 173"/>
                  <a:gd name="T3" fmla="*/ 146685 h 165"/>
                  <a:gd name="T4" fmla="*/ 302019 w 173"/>
                  <a:gd name="T5" fmla="*/ 129540 h 165"/>
                  <a:gd name="T6" fmla="*/ 328612 w 173"/>
                  <a:gd name="T7" fmla="*/ 106680 h 165"/>
                  <a:gd name="T8" fmla="*/ 298220 w 173"/>
                  <a:gd name="T9" fmla="*/ 99060 h 165"/>
                  <a:gd name="T10" fmla="*/ 303919 w 173"/>
                  <a:gd name="T11" fmla="*/ 78105 h 165"/>
                  <a:gd name="T12" fmla="*/ 265929 w 173"/>
                  <a:gd name="T13" fmla="*/ 60960 h 165"/>
                  <a:gd name="T14" fmla="*/ 275426 w 173"/>
                  <a:gd name="T15" fmla="*/ 40005 h 165"/>
                  <a:gd name="T16" fmla="*/ 227939 w 173"/>
                  <a:gd name="T17" fmla="*/ 43815 h 165"/>
                  <a:gd name="T18" fmla="*/ 212743 w 173"/>
                  <a:gd name="T19" fmla="*/ 53340 h 165"/>
                  <a:gd name="T20" fmla="*/ 174753 w 173"/>
                  <a:gd name="T21" fmla="*/ 45720 h 165"/>
                  <a:gd name="T22" fmla="*/ 131065 w 173"/>
                  <a:gd name="T23" fmla="*/ 49530 h 165"/>
                  <a:gd name="T24" fmla="*/ 112070 w 173"/>
                  <a:gd name="T25" fmla="*/ 19050 h 165"/>
                  <a:gd name="T26" fmla="*/ 89276 w 173"/>
                  <a:gd name="T27" fmla="*/ 5715 h 165"/>
                  <a:gd name="T28" fmla="*/ 79779 w 173"/>
                  <a:gd name="T29" fmla="*/ 15240 h 165"/>
                  <a:gd name="T30" fmla="*/ 81678 w 173"/>
                  <a:gd name="T31" fmla="*/ 20955 h 165"/>
                  <a:gd name="T32" fmla="*/ 53186 w 173"/>
                  <a:gd name="T33" fmla="*/ 36195 h 165"/>
                  <a:gd name="T34" fmla="*/ 55085 w 173"/>
                  <a:gd name="T35" fmla="*/ 66675 h 165"/>
                  <a:gd name="T36" fmla="*/ 37990 w 173"/>
                  <a:gd name="T37" fmla="*/ 76200 h 165"/>
                  <a:gd name="T38" fmla="*/ 43688 w 173"/>
                  <a:gd name="T39" fmla="*/ 45720 h 165"/>
                  <a:gd name="T40" fmla="*/ 36090 w 173"/>
                  <a:gd name="T41" fmla="*/ 15240 h 165"/>
                  <a:gd name="T42" fmla="*/ 34191 w 173"/>
                  <a:gd name="T43" fmla="*/ 13335 h 165"/>
                  <a:gd name="T44" fmla="*/ 13296 w 173"/>
                  <a:gd name="T45" fmla="*/ 64770 h 165"/>
                  <a:gd name="T46" fmla="*/ 9497 w 173"/>
                  <a:gd name="T47" fmla="*/ 83820 h 165"/>
                  <a:gd name="T48" fmla="*/ 24693 w 173"/>
                  <a:gd name="T49" fmla="*/ 121920 h 165"/>
                  <a:gd name="T50" fmla="*/ 47487 w 173"/>
                  <a:gd name="T51" fmla="*/ 137160 h 165"/>
                  <a:gd name="T52" fmla="*/ 70281 w 173"/>
                  <a:gd name="T53" fmla="*/ 142875 h 165"/>
                  <a:gd name="T54" fmla="*/ 102573 w 173"/>
                  <a:gd name="T55" fmla="*/ 161925 h 165"/>
                  <a:gd name="T56" fmla="*/ 134864 w 173"/>
                  <a:gd name="T57" fmla="*/ 161925 h 165"/>
                  <a:gd name="T58" fmla="*/ 132964 w 173"/>
                  <a:gd name="T59" fmla="*/ 188595 h 165"/>
                  <a:gd name="T60" fmla="*/ 136763 w 173"/>
                  <a:gd name="T61" fmla="*/ 215265 h 165"/>
                  <a:gd name="T62" fmla="*/ 140562 w 173"/>
                  <a:gd name="T63" fmla="*/ 240030 h 165"/>
                  <a:gd name="T64" fmla="*/ 144361 w 173"/>
                  <a:gd name="T65" fmla="*/ 268605 h 165"/>
                  <a:gd name="T66" fmla="*/ 184251 w 173"/>
                  <a:gd name="T67" fmla="*/ 310515 h 165"/>
                  <a:gd name="T68" fmla="*/ 212743 w 173"/>
                  <a:gd name="T69" fmla="*/ 289560 h 165"/>
                  <a:gd name="T70" fmla="*/ 218442 w 173"/>
                  <a:gd name="T71" fmla="*/ 278130 h 165"/>
                  <a:gd name="T72" fmla="*/ 239336 w 173"/>
                  <a:gd name="T73" fmla="*/ 266700 h 165"/>
                  <a:gd name="T74" fmla="*/ 218442 w 173"/>
                  <a:gd name="T75" fmla="*/ 259080 h 165"/>
                  <a:gd name="T76" fmla="*/ 220341 w 173"/>
                  <a:gd name="T77" fmla="*/ 238125 h 165"/>
                  <a:gd name="T78" fmla="*/ 218442 w 173"/>
                  <a:gd name="T79" fmla="*/ 219075 h 165"/>
                  <a:gd name="T80" fmla="*/ 254532 w 173"/>
                  <a:gd name="T81" fmla="*/ 228600 h 165"/>
                  <a:gd name="T82" fmla="*/ 290622 w 173"/>
                  <a:gd name="T83" fmla="*/ 211455 h 165"/>
                  <a:gd name="T84" fmla="*/ 303919 w 173"/>
                  <a:gd name="T85" fmla="*/ 188595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65">
                    <a:moveTo>
                      <a:pt x="160" y="99"/>
                    </a:moveTo>
                    <a:cubicBezTo>
                      <a:pt x="157" y="95"/>
                      <a:pt x="153" y="92"/>
                      <a:pt x="150" y="88"/>
                    </a:cubicBezTo>
                    <a:cubicBezTo>
                      <a:pt x="150" y="87"/>
                      <a:pt x="152" y="87"/>
                      <a:pt x="152" y="87"/>
                    </a:cubicBezTo>
                    <a:cubicBezTo>
                      <a:pt x="152" y="85"/>
                      <a:pt x="152" y="83"/>
                      <a:pt x="152" y="82"/>
                    </a:cubicBezTo>
                    <a:cubicBezTo>
                      <a:pt x="152" y="81"/>
                      <a:pt x="153" y="80"/>
                      <a:pt x="153" y="79"/>
                    </a:cubicBezTo>
                    <a:cubicBezTo>
                      <a:pt x="155" y="78"/>
                      <a:pt x="158" y="78"/>
                      <a:pt x="160" y="77"/>
                    </a:cubicBezTo>
                    <a:cubicBezTo>
                      <a:pt x="162" y="76"/>
                      <a:pt x="165" y="76"/>
                      <a:pt x="166" y="74"/>
                    </a:cubicBezTo>
                    <a:cubicBezTo>
                      <a:pt x="167" y="73"/>
                      <a:pt x="163" y="73"/>
                      <a:pt x="162" y="72"/>
                    </a:cubicBezTo>
                    <a:cubicBezTo>
                      <a:pt x="161" y="71"/>
                      <a:pt x="159" y="70"/>
                      <a:pt x="159" y="68"/>
                    </a:cubicBezTo>
                    <a:cubicBezTo>
                      <a:pt x="159" y="66"/>
                      <a:pt x="162" y="64"/>
                      <a:pt x="164" y="62"/>
                    </a:cubicBezTo>
                    <a:cubicBezTo>
                      <a:pt x="165" y="61"/>
                      <a:pt x="167" y="59"/>
                      <a:pt x="169" y="58"/>
                    </a:cubicBezTo>
                    <a:cubicBezTo>
                      <a:pt x="170" y="57"/>
                      <a:pt x="172" y="57"/>
                      <a:pt x="173" y="56"/>
                    </a:cubicBezTo>
                    <a:cubicBezTo>
                      <a:pt x="172" y="54"/>
                      <a:pt x="171" y="54"/>
                      <a:pt x="170" y="53"/>
                    </a:cubicBezTo>
                    <a:cubicBezTo>
                      <a:pt x="168" y="52"/>
                      <a:pt x="166" y="51"/>
                      <a:pt x="164" y="50"/>
                    </a:cubicBezTo>
                    <a:cubicBezTo>
                      <a:pt x="162" y="50"/>
                      <a:pt x="160" y="52"/>
                      <a:pt x="157" y="52"/>
                    </a:cubicBezTo>
                    <a:cubicBezTo>
                      <a:pt x="156" y="52"/>
                      <a:pt x="160" y="51"/>
                      <a:pt x="160" y="50"/>
                    </a:cubicBezTo>
                    <a:cubicBezTo>
                      <a:pt x="161" y="49"/>
                      <a:pt x="159" y="48"/>
                      <a:pt x="159" y="47"/>
                    </a:cubicBezTo>
                    <a:cubicBezTo>
                      <a:pt x="159" y="45"/>
                      <a:pt x="161" y="43"/>
                      <a:pt x="160" y="41"/>
                    </a:cubicBezTo>
                    <a:cubicBezTo>
                      <a:pt x="159" y="39"/>
                      <a:pt x="156" y="38"/>
                      <a:pt x="154" y="36"/>
                    </a:cubicBezTo>
                    <a:cubicBezTo>
                      <a:pt x="151" y="35"/>
                      <a:pt x="149" y="33"/>
                      <a:pt x="146" y="32"/>
                    </a:cubicBezTo>
                    <a:cubicBezTo>
                      <a:pt x="144" y="31"/>
                      <a:pt x="141" y="33"/>
                      <a:pt x="140" y="32"/>
                    </a:cubicBezTo>
                    <a:cubicBezTo>
                      <a:pt x="137" y="30"/>
                      <a:pt x="134" y="27"/>
                      <a:pt x="135" y="25"/>
                    </a:cubicBezTo>
                    <a:cubicBezTo>
                      <a:pt x="137" y="22"/>
                      <a:pt x="141" y="25"/>
                      <a:pt x="144" y="24"/>
                    </a:cubicBezTo>
                    <a:cubicBezTo>
                      <a:pt x="145" y="23"/>
                      <a:pt x="145" y="21"/>
                      <a:pt x="145" y="21"/>
                    </a:cubicBezTo>
                    <a:cubicBezTo>
                      <a:pt x="142" y="21"/>
                      <a:pt x="139" y="22"/>
                      <a:pt x="136" y="22"/>
                    </a:cubicBezTo>
                    <a:cubicBezTo>
                      <a:pt x="132" y="22"/>
                      <a:pt x="129" y="22"/>
                      <a:pt x="125" y="22"/>
                    </a:cubicBezTo>
                    <a:cubicBezTo>
                      <a:pt x="123" y="22"/>
                      <a:pt x="120" y="21"/>
                      <a:pt x="120" y="23"/>
                    </a:cubicBezTo>
                    <a:cubicBezTo>
                      <a:pt x="120" y="25"/>
                      <a:pt x="127" y="24"/>
                      <a:pt x="126" y="26"/>
                    </a:cubicBezTo>
                    <a:cubicBezTo>
                      <a:pt x="125" y="28"/>
                      <a:pt x="121" y="25"/>
                      <a:pt x="119" y="25"/>
                    </a:cubicBezTo>
                    <a:cubicBezTo>
                      <a:pt x="117" y="26"/>
                      <a:pt x="114" y="27"/>
                      <a:pt x="112" y="28"/>
                    </a:cubicBezTo>
                    <a:cubicBezTo>
                      <a:pt x="110" y="29"/>
                      <a:pt x="108" y="32"/>
                      <a:pt x="105" y="32"/>
                    </a:cubicBezTo>
                    <a:cubicBezTo>
                      <a:pt x="102" y="32"/>
                      <a:pt x="99" y="30"/>
                      <a:pt x="97" y="29"/>
                    </a:cubicBezTo>
                    <a:cubicBezTo>
                      <a:pt x="95" y="27"/>
                      <a:pt x="94" y="25"/>
                      <a:pt x="92" y="24"/>
                    </a:cubicBezTo>
                    <a:cubicBezTo>
                      <a:pt x="89" y="23"/>
                      <a:pt x="86" y="23"/>
                      <a:pt x="83" y="23"/>
                    </a:cubicBezTo>
                    <a:cubicBezTo>
                      <a:pt x="80" y="23"/>
                      <a:pt x="78" y="25"/>
                      <a:pt x="75" y="25"/>
                    </a:cubicBezTo>
                    <a:cubicBezTo>
                      <a:pt x="73" y="26"/>
                      <a:pt x="71" y="26"/>
                      <a:pt x="69" y="26"/>
                    </a:cubicBezTo>
                    <a:cubicBezTo>
                      <a:pt x="68" y="26"/>
                      <a:pt x="67" y="25"/>
                      <a:pt x="66" y="24"/>
                    </a:cubicBezTo>
                    <a:cubicBezTo>
                      <a:pt x="66" y="21"/>
                      <a:pt x="68" y="18"/>
                      <a:pt x="66" y="16"/>
                    </a:cubicBezTo>
                    <a:cubicBezTo>
                      <a:pt x="65" y="14"/>
                      <a:pt x="62" y="12"/>
                      <a:pt x="59" y="10"/>
                    </a:cubicBezTo>
                    <a:cubicBezTo>
                      <a:pt x="56" y="9"/>
                      <a:pt x="53" y="11"/>
                      <a:pt x="50" y="10"/>
                    </a:cubicBezTo>
                    <a:cubicBezTo>
                      <a:pt x="49" y="10"/>
                      <a:pt x="49" y="9"/>
                      <a:pt x="49" y="8"/>
                    </a:cubicBezTo>
                    <a:cubicBezTo>
                      <a:pt x="48" y="6"/>
                      <a:pt x="48" y="5"/>
                      <a:pt x="47" y="3"/>
                    </a:cubicBezTo>
                    <a:cubicBezTo>
                      <a:pt x="46" y="2"/>
                      <a:pt x="45" y="0"/>
                      <a:pt x="44" y="0"/>
                    </a:cubicBezTo>
                    <a:cubicBezTo>
                      <a:pt x="43" y="0"/>
                      <a:pt x="41" y="1"/>
                      <a:pt x="40" y="2"/>
                    </a:cubicBezTo>
                    <a:cubicBezTo>
                      <a:pt x="40" y="4"/>
                      <a:pt x="41" y="7"/>
                      <a:pt x="42" y="8"/>
                    </a:cubicBezTo>
                    <a:cubicBezTo>
                      <a:pt x="43" y="9"/>
                      <a:pt x="46" y="8"/>
                      <a:pt x="47" y="8"/>
                    </a:cubicBezTo>
                    <a:cubicBezTo>
                      <a:pt x="48" y="9"/>
                      <a:pt x="49" y="10"/>
                      <a:pt x="49" y="11"/>
                    </a:cubicBezTo>
                    <a:cubicBezTo>
                      <a:pt x="47" y="12"/>
                      <a:pt x="45" y="10"/>
                      <a:pt x="43" y="11"/>
                    </a:cubicBezTo>
                    <a:cubicBezTo>
                      <a:pt x="41" y="11"/>
                      <a:pt x="40" y="13"/>
                      <a:pt x="39" y="14"/>
                    </a:cubicBezTo>
                    <a:cubicBezTo>
                      <a:pt x="37" y="14"/>
                      <a:pt x="35" y="14"/>
                      <a:pt x="34" y="15"/>
                    </a:cubicBezTo>
                    <a:cubicBezTo>
                      <a:pt x="32" y="16"/>
                      <a:pt x="30" y="17"/>
                      <a:pt x="28" y="19"/>
                    </a:cubicBezTo>
                    <a:cubicBezTo>
                      <a:pt x="27" y="20"/>
                      <a:pt x="26" y="21"/>
                      <a:pt x="26" y="23"/>
                    </a:cubicBezTo>
                    <a:cubicBezTo>
                      <a:pt x="26" y="25"/>
                      <a:pt x="26" y="27"/>
                      <a:pt x="27" y="28"/>
                    </a:cubicBezTo>
                    <a:cubicBezTo>
                      <a:pt x="27" y="31"/>
                      <a:pt x="28" y="33"/>
                      <a:pt x="29" y="35"/>
                    </a:cubicBezTo>
                    <a:cubicBezTo>
                      <a:pt x="29" y="37"/>
                      <a:pt x="30" y="39"/>
                      <a:pt x="29" y="41"/>
                    </a:cubicBezTo>
                    <a:cubicBezTo>
                      <a:pt x="28" y="43"/>
                      <a:pt x="25" y="46"/>
                      <a:pt x="23" y="45"/>
                    </a:cubicBezTo>
                    <a:cubicBezTo>
                      <a:pt x="21" y="45"/>
                      <a:pt x="21" y="42"/>
                      <a:pt x="20" y="40"/>
                    </a:cubicBezTo>
                    <a:cubicBezTo>
                      <a:pt x="19" y="39"/>
                      <a:pt x="17" y="38"/>
                      <a:pt x="17" y="36"/>
                    </a:cubicBezTo>
                    <a:cubicBezTo>
                      <a:pt x="17" y="33"/>
                      <a:pt x="18" y="31"/>
                      <a:pt x="19" y="30"/>
                    </a:cubicBezTo>
                    <a:cubicBezTo>
                      <a:pt x="20" y="28"/>
                      <a:pt x="22" y="26"/>
                      <a:pt x="23" y="24"/>
                    </a:cubicBezTo>
                    <a:cubicBezTo>
                      <a:pt x="24" y="22"/>
                      <a:pt x="24" y="20"/>
                      <a:pt x="24" y="18"/>
                    </a:cubicBezTo>
                    <a:cubicBezTo>
                      <a:pt x="23" y="16"/>
                      <a:pt x="21" y="14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ubicBezTo>
                      <a:pt x="22" y="7"/>
                      <a:pt x="25" y="8"/>
                      <a:pt x="27" y="6"/>
                    </a:cubicBezTo>
                    <a:cubicBezTo>
                      <a:pt x="28" y="6"/>
                      <a:pt x="28" y="4"/>
                      <a:pt x="28" y="3"/>
                    </a:cubicBezTo>
                    <a:cubicBezTo>
                      <a:pt x="25" y="4"/>
                      <a:pt x="21" y="4"/>
                      <a:pt x="18" y="7"/>
                    </a:cubicBezTo>
                    <a:cubicBezTo>
                      <a:pt x="16" y="9"/>
                      <a:pt x="16" y="12"/>
                      <a:pt x="15" y="15"/>
                    </a:cubicBezTo>
                    <a:cubicBezTo>
                      <a:pt x="13" y="19"/>
                      <a:pt x="9" y="21"/>
                      <a:pt x="7" y="26"/>
                    </a:cubicBezTo>
                    <a:cubicBezTo>
                      <a:pt x="6" y="28"/>
                      <a:pt x="8" y="32"/>
                      <a:pt x="7" y="34"/>
                    </a:cubicBezTo>
                    <a:cubicBezTo>
                      <a:pt x="5" y="38"/>
                      <a:pt x="1" y="40"/>
                      <a:pt x="0" y="44"/>
                    </a:cubicBezTo>
                    <a:cubicBezTo>
                      <a:pt x="0" y="45"/>
                      <a:pt x="1" y="46"/>
                      <a:pt x="2" y="46"/>
                    </a:cubicBezTo>
                    <a:cubicBezTo>
                      <a:pt x="3" y="46"/>
                      <a:pt x="4" y="44"/>
                      <a:pt x="5" y="44"/>
                    </a:cubicBezTo>
                    <a:cubicBezTo>
                      <a:pt x="6" y="43"/>
                      <a:pt x="8" y="44"/>
                      <a:pt x="10" y="45"/>
                    </a:cubicBezTo>
                    <a:cubicBezTo>
                      <a:pt x="12" y="47"/>
                      <a:pt x="12" y="50"/>
                      <a:pt x="13" y="53"/>
                    </a:cubicBezTo>
                    <a:cubicBezTo>
                      <a:pt x="14" y="57"/>
                      <a:pt x="12" y="60"/>
                      <a:pt x="13" y="64"/>
                    </a:cubicBezTo>
                    <a:cubicBezTo>
                      <a:pt x="13" y="66"/>
                      <a:pt x="14" y="68"/>
                      <a:pt x="15" y="70"/>
                    </a:cubicBezTo>
                    <a:cubicBezTo>
                      <a:pt x="16" y="71"/>
                      <a:pt x="16" y="73"/>
                      <a:pt x="17" y="73"/>
                    </a:cubicBezTo>
                    <a:cubicBezTo>
                      <a:pt x="20" y="73"/>
                      <a:pt x="23" y="72"/>
                      <a:pt x="25" y="72"/>
                    </a:cubicBezTo>
                    <a:cubicBezTo>
                      <a:pt x="27" y="72"/>
                      <a:pt x="29" y="73"/>
                      <a:pt x="30" y="73"/>
                    </a:cubicBezTo>
                    <a:cubicBezTo>
                      <a:pt x="32" y="73"/>
                      <a:pt x="33" y="71"/>
                      <a:pt x="35" y="71"/>
                    </a:cubicBezTo>
                    <a:cubicBezTo>
                      <a:pt x="37" y="71"/>
                      <a:pt x="36" y="74"/>
                      <a:pt x="37" y="75"/>
                    </a:cubicBezTo>
                    <a:cubicBezTo>
                      <a:pt x="39" y="76"/>
                      <a:pt x="41" y="74"/>
                      <a:pt x="42" y="75"/>
                    </a:cubicBezTo>
                    <a:cubicBezTo>
                      <a:pt x="45" y="78"/>
                      <a:pt x="47" y="83"/>
                      <a:pt x="50" y="86"/>
                    </a:cubicBezTo>
                    <a:cubicBezTo>
                      <a:pt x="51" y="87"/>
                      <a:pt x="52" y="85"/>
                      <a:pt x="54" y="85"/>
                    </a:cubicBezTo>
                    <a:cubicBezTo>
                      <a:pt x="54" y="85"/>
                      <a:pt x="55" y="86"/>
                      <a:pt x="56" y="86"/>
                    </a:cubicBezTo>
                    <a:cubicBezTo>
                      <a:pt x="58" y="86"/>
                      <a:pt x="59" y="86"/>
                      <a:pt x="61" y="86"/>
                    </a:cubicBezTo>
                    <a:cubicBezTo>
                      <a:pt x="65" y="86"/>
                      <a:pt x="68" y="85"/>
                      <a:pt x="71" y="85"/>
                    </a:cubicBezTo>
                    <a:cubicBezTo>
                      <a:pt x="72" y="85"/>
                      <a:pt x="74" y="85"/>
                      <a:pt x="74" y="86"/>
                    </a:cubicBezTo>
                    <a:cubicBezTo>
                      <a:pt x="75" y="89"/>
                      <a:pt x="75" y="93"/>
                      <a:pt x="74" y="96"/>
                    </a:cubicBezTo>
                    <a:cubicBezTo>
                      <a:pt x="73" y="97"/>
                      <a:pt x="70" y="97"/>
                      <a:pt x="70" y="99"/>
                    </a:cubicBezTo>
                    <a:cubicBezTo>
                      <a:pt x="69" y="100"/>
                      <a:pt x="71" y="101"/>
                      <a:pt x="71" y="102"/>
                    </a:cubicBezTo>
                    <a:cubicBezTo>
                      <a:pt x="70" y="104"/>
                      <a:pt x="68" y="106"/>
                      <a:pt x="68" y="108"/>
                    </a:cubicBezTo>
                    <a:cubicBezTo>
                      <a:pt x="69" y="110"/>
                      <a:pt x="72" y="111"/>
                      <a:pt x="72" y="113"/>
                    </a:cubicBezTo>
                    <a:cubicBezTo>
                      <a:pt x="73" y="115"/>
                      <a:pt x="72" y="117"/>
                      <a:pt x="72" y="119"/>
                    </a:cubicBezTo>
                    <a:cubicBezTo>
                      <a:pt x="72" y="119"/>
                      <a:pt x="74" y="119"/>
                      <a:pt x="74" y="119"/>
                    </a:cubicBezTo>
                    <a:cubicBezTo>
                      <a:pt x="75" y="121"/>
                      <a:pt x="75" y="124"/>
                      <a:pt x="74" y="126"/>
                    </a:cubicBezTo>
                    <a:cubicBezTo>
                      <a:pt x="73" y="129"/>
                      <a:pt x="69" y="130"/>
                      <a:pt x="68" y="133"/>
                    </a:cubicBezTo>
                    <a:cubicBezTo>
                      <a:pt x="68" y="135"/>
                      <a:pt x="72" y="135"/>
                      <a:pt x="73" y="137"/>
                    </a:cubicBezTo>
                    <a:cubicBezTo>
                      <a:pt x="75" y="138"/>
                      <a:pt x="75" y="140"/>
                      <a:pt x="76" y="141"/>
                    </a:cubicBezTo>
                    <a:cubicBezTo>
                      <a:pt x="78" y="146"/>
                      <a:pt x="79" y="150"/>
                      <a:pt x="81" y="155"/>
                    </a:cubicBezTo>
                    <a:cubicBezTo>
                      <a:pt x="84" y="158"/>
                      <a:pt x="86" y="162"/>
                      <a:pt x="89" y="163"/>
                    </a:cubicBezTo>
                    <a:cubicBezTo>
                      <a:pt x="91" y="165"/>
                      <a:pt x="94" y="164"/>
                      <a:pt x="97" y="163"/>
                    </a:cubicBezTo>
                    <a:cubicBezTo>
                      <a:pt x="100" y="161"/>
                      <a:pt x="103" y="158"/>
                      <a:pt x="106" y="156"/>
                    </a:cubicBezTo>
                    <a:cubicBezTo>
                      <a:pt x="107" y="155"/>
                      <a:pt x="108" y="155"/>
                      <a:pt x="109" y="154"/>
                    </a:cubicBezTo>
                    <a:cubicBezTo>
                      <a:pt x="110" y="154"/>
                      <a:pt x="111" y="152"/>
                      <a:pt x="112" y="152"/>
                    </a:cubicBezTo>
                    <a:cubicBezTo>
                      <a:pt x="113" y="152"/>
                      <a:pt x="113" y="154"/>
                      <a:pt x="114" y="154"/>
                    </a:cubicBezTo>
                    <a:cubicBezTo>
                      <a:pt x="115" y="154"/>
                      <a:pt x="115" y="153"/>
                      <a:pt x="115" y="152"/>
                    </a:cubicBezTo>
                    <a:cubicBezTo>
                      <a:pt x="116" y="150"/>
                      <a:pt x="114" y="148"/>
                      <a:pt x="115" y="146"/>
                    </a:cubicBezTo>
                    <a:cubicBezTo>
                      <a:pt x="116" y="145"/>
                      <a:pt x="119" y="146"/>
                      <a:pt x="121" y="145"/>
                    </a:cubicBezTo>
                    <a:cubicBezTo>
                      <a:pt x="121" y="144"/>
                      <a:pt x="120" y="143"/>
                      <a:pt x="121" y="143"/>
                    </a:cubicBezTo>
                    <a:cubicBezTo>
                      <a:pt x="122" y="141"/>
                      <a:pt x="125" y="141"/>
                      <a:pt x="126" y="140"/>
                    </a:cubicBezTo>
                    <a:cubicBezTo>
                      <a:pt x="127" y="139"/>
                      <a:pt x="127" y="138"/>
                      <a:pt x="126" y="138"/>
                    </a:cubicBezTo>
                    <a:cubicBezTo>
                      <a:pt x="123" y="137"/>
                      <a:pt x="120" y="138"/>
                      <a:pt x="117" y="138"/>
                    </a:cubicBezTo>
                    <a:cubicBezTo>
                      <a:pt x="116" y="138"/>
                      <a:pt x="115" y="137"/>
                      <a:pt x="115" y="136"/>
                    </a:cubicBezTo>
                    <a:cubicBezTo>
                      <a:pt x="114" y="135"/>
                      <a:pt x="115" y="133"/>
                      <a:pt x="115" y="132"/>
                    </a:cubicBezTo>
                    <a:cubicBezTo>
                      <a:pt x="114" y="132"/>
                      <a:pt x="113" y="131"/>
                      <a:pt x="113" y="130"/>
                    </a:cubicBezTo>
                    <a:cubicBezTo>
                      <a:pt x="114" y="128"/>
                      <a:pt x="116" y="127"/>
                      <a:pt x="116" y="125"/>
                    </a:cubicBezTo>
                    <a:cubicBezTo>
                      <a:pt x="117" y="123"/>
                      <a:pt x="117" y="121"/>
                      <a:pt x="116" y="119"/>
                    </a:cubicBezTo>
                    <a:cubicBezTo>
                      <a:pt x="115" y="117"/>
                      <a:pt x="112" y="118"/>
                      <a:pt x="111" y="116"/>
                    </a:cubicBezTo>
                    <a:cubicBezTo>
                      <a:pt x="111" y="115"/>
                      <a:pt x="113" y="115"/>
                      <a:pt x="115" y="115"/>
                    </a:cubicBezTo>
                    <a:cubicBezTo>
                      <a:pt x="118" y="115"/>
                      <a:pt x="120" y="118"/>
                      <a:pt x="123" y="118"/>
                    </a:cubicBezTo>
                    <a:cubicBezTo>
                      <a:pt x="125" y="119"/>
                      <a:pt x="126" y="118"/>
                      <a:pt x="127" y="118"/>
                    </a:cubicBezTo>
                    <a:cubicBezTo>
                      <a:pt x="130" y="119"/>
                      <a:pt x="132" y="120"/>
                      <a:pt x="134" y="120"/>
                    </a:cubicBezTo>
                    <a:cubicBezTo>
                      <a:pt x="135" y="119"/>
                      <a:pt x="134" y="117"/>
                      <a:pt x="136" y="116"/>
                    </a:cubicBezTo>
                    <a:cubicBezTo>
                      <a:pt x="140" y="115"/>
                      <a:pt x="145" y="116"/>
                      <a:pt x="149" y="115"/>
                    </a:cubicBezTo>
                    <a:cubicBezTo>
                      <a:pt x="151" y="114"/>
                      <a:pt x="151" y="112"/>
                      <a:pt x="153" y="111"/>
                    </a:cubicBezTo>
                    <a:cubicBezTo>
                      <a:pt x="155" y="110"/>
                      <a:pt x="157" y="111"/>
                      <a:pt x="158" y="110"/>
                    </a:cubicBezTo>
                    <a:cubicBezTo>
                      <a:pt x="159" y="109"/>
                      <a:pt x="160" y="107"/>
                      <a:pt x="160" y="105"/>
                    </a:cubicBezTo>
                    <a:cubicBezTo>
                      <a:pt x="161" y="103"/>
                      <a:pt x="160" y="100"/>
                      <a:pt x="160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31" name="Freeform 768"/>
              <p:cNvSpPr>
                <a:spLocks noChangeAspect="1"/>
              </p:cNvSpPr>
              <p:nvPr/>
            </p:nvSpPr>
            <p:spPr bwMode="auto">
              <a:xfrm>
                <a:off x="2933700" y="4664075"/>
                <a:ext cx="125413" cy="207963"/>
              </a:xfrm>
              <a:custGeom>
                <a:avLst/>
                <a:gdLst>
                  <a:gd name="T0" fmla="*/ 2147483646 w 63"/>
                  <a:gd name="T1" fmla="*/ 2147483646 h 103"/>
                  <a:gd name="T2" fmla="*/ 2147483646 w 63"/>
                  <a:gd name="T3" fmla="*/ 2147483646 h 103"/>
                  <a:gd name="T4" fmla="*/ 2147483646 w 63"/>
                  <a:gd name="T5" fmla="*/ 2147483646 h 103"/>
                  <a:gd name="T6" fmla="*/ 2147483646 w 63"/>
                  <a:gd name="T7" fmla="*/ 2147483646 h 103"/>
                  <a:gd name="T8" fmla="*/ 2147483646 w 63"/>
                  <a:gd name="T9" fmla="*/ 2147483646 h 103"/>
                  <a:gd name="T10" fmla="*/ 2147483646 w 63"/>
                  <a:gd name="T11" fmla="*/ 2147483646 h 103"/>
                  <a:gd name="T12" fmla="*/ 2147483646 w 63"/>
                  <a:gd name="T13" fmla="*/ 2147483646 h 103"/>
                  <a:gd name="T14" fmla="*/ 2147483646 w 63"/>
                  <a:gd name="T15" fmla="*/ 2147483646 h 103"/>
                  <a:gd name="T16" fmla="*/ 2147483646 w 63"/>
                  <a:gd name="T17" fmla="*/ 2147483646 h 103"/>
                  <a:gd name="T18" fmla="*/ 2147483646 w 63"/>
                  <a:gd name="T19" fmla="*/ 2147483646 h 103"/>
                  <a:gd name="T20" fmla="*/ 2147483646 w 63"/>
                  <a:gd name="T21" fmla="*/ 2147483646 h 103"/>
                  <a:gd name="T22" fmla="*/ 2147483646 w 63"/>
                  <a:gd name="T23" fmla="*/ 2147483646 h 103"/>
                  <a:gd name="T24" fmla="*/ 2147483646 w 63"/>
                  <a:gd name="T25" fmla="*/ 2147483646 h 103"/>
                  <a:gd name="T26" fmla="*/ 2147483646 w 63"/>
                  <a:gd name="T27" fmla="*/ 2147483646 h 103"/>
                  <a:gd name="T28" fmla="*/ 2147483646 w 63"/>
                  <a:gd name="T29" fmla="*/ 2147483646 h 103"/>
                  <a:gd name="T30" fmla="*/ 2147483646 w 63"/>
                  <a:gd name="T31" fmla="*/ 2147483646 h 103"/>
                  <a:gd name="T32" fmla="*/ 2147483646 w 63"/>
                  <a:gd name="T33" fmla="*/ 2147483646 h 103"/>
                  <a:gd name="T34" fmla="*/ 2147483646 w 63"/>
                  <a:gd name="T35" fmla="*/ 2147483646 h 103"/>
                  <a:gd name="T36" fmla="*/ 2147483646 w 63"/>
                  <a:gd name="T37" fmla="*/ 2147483646 h 103"/>
                  <a:gd name="T38" fmla="*/ 2147483646 w 63"/>
                  <a:gd name="T39" fmla="*/ 2147483646 h 103"/>
                  <a:gd name="T40" fmla="*/ 2147483646 w 63"/>
                  <a:gd name="T41" fmla="*/ 2147483646 h 103"/>
                  <a:gd name="T42" fmla="*/ 2147483646 w 63"/>
                  <a:gd name="T43" fmla="*/ 2147483646 h 103"/>
                  <a:gd name="T44" fmla="*/ 2147483646 w 63"/>
                  <a:gd name="T45" fmla="*/ 2147483646 h 103"/>
                  <a:gd name="T46" fmla="*/ 2147483646 w 63"/>
                  <a:gd name="T47" fmla="*/ 2147483646 h 103"/>
                  <a:gd name="T48" fmla="*/ 2147483646 w 63"/>
                  <a:gd name="T49" fmla="*/ 0 h 103"/>
                  <a:gd name="T50" fmla="*/ 2147483646 w 63"/>
                  <a:gd name="T51" fmla="*/ 2147483646 h 103"/>
                  <a:gd name="T52" fmla="*/ 2147483646 w 63"/>
                  <a:gd name="T53" fmla="*/ 2147483646 h 103"/>
                  <a:gd name="T54" fmla="*/ 2147483646 w 63"/>
                  <a:gd name="T55" fmla="*/ 2147483646 h 103"/>
                  <a:gd name="T56" fmla="*/ 2147483646 w 63"/>
                  <a:gd name="T57" fmla="*/ 2147483646 h 103"/>
                  <a:gd name="T58" fmla="*/ 2147483646 w 63"/>
                  <a:gd name="T59" fmla="*/ 2147483646 h 103"/>
                  <a:gd name="T60" fmla="*/ 2147483646 w 63"/>
                  <a:gd name="T61" fmla="*/ 2147483646 h 103"/>
                  <a:gd name="T62" fmla="*/ 2147483646 w 63"/>
                  <a:gd name="T63" fmla="*/ 2147483646 h 103"/>
                  <a:gd name="T64" fmla="*/ 2147483646 w 63"/>
                  <a:gd name="T65" fmla="*/ 2147483646 h 103"/>
                  <a:gd name="T66" fmla="*/ 2147483646 w 63"/>
                  <a:gd name="T67" fmla="*/ 2147483646 h 103"/>
                  <a:gd name="T68" fmla="*/ 0 w 63"/>
                  <a:gd name="T69" fmla="*/ 2147483646 h 103"/>
                  <a:gd name="T70" fmla="*/ 2147483646 w 63"/>
                  <a:gd name="T71" fmla="*/ 2147483646 h 103"/>
                  <a:gd name="T72" fmla="*/ 2147483646 w 63"/>
                  <a:gd name="T73" fmla="*/ 2147483646 h 103"/>
                  <a:gd name="T74" fmla="*/ 2147483646 w 63"/>
                  <a:gd name="T75" fmla="*/ 2147483646 h 103"/>
                  <a:gd name="T76" fmla="*/ 2147483646 w 63"/>
                  <a:gd name="T77" fmla="*/ 2147483646 h 103"/>
                  <a:gd name="T78" fmla="*/ 2147483646 w 63"/>
                  <a:gd name="T79" fmla="*/ 2147483646 h 103"/>
                  <a:gd name="T80" fmla="*/ 2147483646 w 63"/>
                  <a:gd name="T81" fmla="*/ 2147483646 h 103"/>
                  <a:gd name="T82" fmla="*/ 2147483646 w 63"/>
                  <a:gd name="T83" fmla="*/ 2147483646 h 103"/>
                  <a:gd name="T84" fmla="*/ 2147483646 w 63"/>
                  <a:gd name="T85" fmla="*/ 2147483646 h 103"/>
                  <a:gd name="T86" fmla="*/ 2147483646 w 63"/>
                  <a:gd name="T87" fmla="*/ 2147483646 h 103"/>
                  <a:gd name="T88" fmla="*/ 2147483646 w 63"/>
                  <a:gd name="T89" fmla="*/ 2147483646 h 103"/>
                  <a:gd name="T90" fmla="*/ 2147483646 w 63"/>
                  <a:gd name="T91" fmla="*/ 2147483646 h 103"/>
                  <a:gd name="T92" fmla="*/ 2147483646 w 63"/>
                  <a:gd name="T93" fmla="*/ 2147483646 h 103"/>
                  <a:gd name="T94" fmla="*/ 2147483646 w 63"/>
                  <a:gd name="T95" fmla="*/ 2147483646 h 103"/>
                  <a:gd name="T96" fmla="*/ 2147483646 w 63"/>
                  <a:gd name="T97" fmla="*/ 2147483646 h 103"/>
                  <a:gd name="T98" fmla="*/ 2147483646 w 63"/>
                  <a:gd name="T99" fmla="*/ 2147483646 h 103"/>
                  <a:gd name="T100" fmla="*/ 2147483646 w 63"/>
                  <a:gd name="T101" fmla="*/ 2147483646 h 103"/>
                  <a:gd name="T102" fmla="*/ 2147483646 w 63"/>
                  <a:gd name="T103" fmla="*/ 2147483646 h 103"/>
                  <a:gd name="T104" fmla="*/ 2147483646 w 63"/>
                  <a:gd name="T105" fmla="*/ 2147483646 h 103"/>
                  <a:gd name="T106" fmla="*/ 2147483646 w 63"/>
                  <a:gd name="T107" fmla="*/ 2147483646 h 103"/>
                  <a:gd name="T108" fmla="*/ 2147483646 w 63"/>
                  <a:gd name="T109" fmla="*/ 2147483646 h 103"/>
                  <a:gd name="T110" fmla="*/ 2147483646 w 63"/>
                  <a:gd name="T111" fmla="*/ 2147483646 h 103"/>
                  <a:gd name="T112" fmla="*/ 2147483646 w 63"/>
                  <a:gd name="T113" fmla="*/ 2147483646 h 103"/>
                  <a:gd name="T114" fmla="*/ 2147483646 w 63"/>
                  <a:gd name="T115" fmla="*/ 2147483646 h 103"/>
                  <a:gd name="T116" fmla="*/ 2147483646 w 63"/>
                  <a:gd name="T117" fmla="*/ 2147483646 h 103"/>
                  <a:gd name="T118" fmla="*/ 2147483646 w 63"/>
                  <a:gd name="T119" fmla="*/ 2147483646 h 1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3" h="103">
                    <a:moveTo>
                      <a:pt x="63" y="90"/>
                    </a:moveTo>
                    <a:cubicBezTo>
                      <a:pt x="62" y="89"/>
                      <a:pt x="60" y="87"/>
                      <a:pt x="60" y="86"/>
                    </a:cubicBezTo>
                    <a:cubicBezTo>
                      <a:pt x="59" y="84"/>
                      <a:pt x="58" y="83"/>
                      <a:pt x="57" y="81"/>
                    </a:cubicBezTo>
                    <a:cubicBezTo>
                      <a:pt x="56" y="78"/>
                      <a:pt x="54" y="75"/>
                      <a:pt x="55" y="73"/>
                    </a:cubicBezTo>
                    <a:cubicBezTo>
                      <a:pt x="55" y="72"/>
                      <a:pt x="53" y="73"/>
                      <a:pt x="53" y="72"/>
                    </a:cubicBezTo>
                    <a:cubicBezTo>
                      <a:pt x="52" y="71"/>
                      <a:pt x="54" y="69"/>
                      <a:pt x="53" y="68"/>
                    </a:cubicBezTo>
                    <a:cubicBezTo>
                      <a:pt x="52" y="67"/>
                      <a:pt x="51" y="69"/>
                      <a:pt x="50" y="68"/>
                    </a:cubicBezTo>
                    <a:cubicBezTo>
                      <a:pt x="48" y="65"/>
                      <a:pt x="45" y="62"/>
                      <a:pt x="44" y="59"/>
                    </a:cubicBezTo>
                    <a:cubicBezTo>
                      <a:pt x="44" y="57"/>
                      <a:pt x="46" y="55"/>
                      <a:pt x="46" y="53"/>
                    </a:cubicBezTo>
                    <a:cubicBezTo>
                      <a:pt x="47" y="51"/>
                      <a:pt x="46" y="49"/>
                      <a:pt x="47" y="47"/>
                    </a:cubicBezTo>
                    <a:cubicBezTo>
                      <a:pt x="48" y="46"/>
                      <a:pt x="50" y="47"/>
                      <a:pt x="52" y="47"/>
                    </a:cubicBezTo>
                    <a:cubicBezTo>
                      <a:pt x="53" y="46"/>
                      <a:pt x="54" y="45"/>
                      <a:pt x="54" y="43"/>
                    </a:cubicBezTo>
                    <a:cubicBezTo>
                      <a:pt x="54" y="41"/>
                      <a:pt x="53" y="39"/>
                      <a:pt x="53" y="37"/>
                    </a:cubicBezTo>
                    <a:cubicBezTo>
                      <a:pt x="53" y="36"/>
                      <a:pt x="55" y="35"/>
                      <a:pt x="56" y="33"/>
                    </a:cubicBezTo>
                    <a:cubicBezTo>
                      <a:pt x="56" y="32"/>
                      <a:pt x="55" y="30"/>
                      <a:pt x="54" y="29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8" y="25"/>
                      <a:pt x="46" y="23"/>
                      <a:pt x="44" y="22"/>
                    </a:cubicBezTo>
                    <a:cubicBezTo>
                      <a:pt x="43" y="21"/>
                      <a:pt x="41" y="20"/>
                      <a:pt x="39" y="21"/>
                    </a:cubicBezTo>
                    <a:cubicBezTo>
                      <a:pt x="38" y="22"/>
                      <a:pt x="38" y="26"/>
                      <a:pt x="37" y="26"/>
                    </a:cubicBezTo>
                    <a:cubicBezTo>
                      <a:pt x="35" y="26"/>
                      <a:pt x="37" y="23"/>
                      <a:pt x="37" y="21"/>
                    </a:cubicBezTo>
                    <a:cubicBezTo>
                      <a:pt x="37" y="19"/>
                      <a:pt x="37" y="17"/>
                      <a:pt x="37" y="15"/>
                    </a:cubicBezTo>
                    <a:cubicBezTo>
                      <a:pt x="36" y="12"/>
                      <a:pt x="34" y="10"/>
                      <a:pt x="33" y="7"/>
                    </a:cubicBezTo>
                    <a:cubicBezTo>
                      <a:pt x="32" y="6"/>
                      <a:pt x="31" y="5"/>
                      <a:pt x="30" y="4"/>
                    </a:cubicBezTo>
                    <a:cubicBezTo>
                      <a:pt x="28" y="3"/>
                      <a:pt x="27" y="1"/>
                      <a:pt x="25" y="1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2" y="1"/>
                      <a:pt x="20" y="1"/>
                      <a:pt x="19" y="2"/>
                    </a:cubicBezTo>
                    <a:cubicBezTo>
                      <a:pt x="17" y="3"/>
                      <a:pt x="15" y="5"/>
                      <a:pt x="14" y="6"/>
                    </a:cubicBezTo>
                    <a:cubicBezTo>
                      <a:pt x="12" y="8"/>
                      <a:pt x="9" y="10"/>
                      <a:pt x="9" y="12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7" y="17"/>
                      <a:pt x="16" y="18"/>
                    </a:cubicBezTo>
                    <a:cubicBezTo>
                      <a:pt x="15" y="20"/>
                      <a:pt x="12" y="20"/>
                      <a:pt x="10" y="21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3" y="24"/>
                      <a:pt x="2" y="25"/>
                      <a:pt x="2" y="26"/>
                    </a:cubicBezTo>
                    <a:cubicBezTo>
                      <a:pt x="2" y="27"/>
                      <a:pt x="2" y="29"/>
                      <a:pt x="2" y="31"/>
                    </a:cubicBezTo>
                    <a:cubicBezTo>
                      <a:pt x="2" y="31"/>
                      <a:pt x="0" y="31"/>
                      <a:pt x="0" y="32"/>
                    </a:cubicBezTo>
                    <a:cubicBezTo>
                      <a:pt x="3" y="36"/>
                      <a:pt x="7" y="39"/>
                      <a:pt x="10" y="43"/>
                    </a:cubicBezTo>
                    <a:cubicBezTo>
                      <a:pt x="13" y="43"/>
                      <a:pt x="15" y="42"/>
                      <a:pt x="17" y="43"/>
                    </a:cubicBezTo>
                    <a:cubicBezTo>
                      <a:pt x="19" y="43"/>
                      <a:pt x="18" y="46"/>
                      <a:pt x="18" y="47"/>
                    </a:cubicBezTo>
                    <a:cubicBezTo>
                      <a:pt x="18" y="48"/>
                      <a:pt x="16" y="49"/>
                      <a:pt x="16" y="50"/>
                    </a:cubicBezTo>
                    <a:cubicBezTo>
                      <a:pt x="16" y="51"/>
                      <a:pt x="16" y="53"/>
                      <a:pt x="17" y="53"/>
                    </a:cubicBezTo>
                    <a:cubicBezTo>
                      <a:pt x="19" y="54"/>
                      <a:pt x="21" y="52"/>
                      <a:pt x="23" y="53"/>
                    </a:cubicBezTo>
                    <a:cubicBezTo>
                      <a:pt x="24" y="54"/>
                      <a:pt x="22" y="57"/>
                      <a:pt x="23" y="59"/>
                    </a:cubicBezTo>
                    <a:cubicBezTo>
                      <a:pt x="24" y="60"/>
                      <a:pt x="27" y="59"/>
                      <a:pt x="27" y="61"/>
                    </a:cubicBezTo>
                    <a:cubicBezTo>
                      <a:pt x="25" y="63"/>
                      <a:pt x="20" y="63"/>
                      <a:pt x="19" y="66"/>
                    </a:cubicBezTo>
                    <a:cubicBezTo>
                      <a:pt x="19" y="70"/>
                      <a:pt x="19" y="76"/>
                      <a:pt x="19" y="80"/>
                    </a:cubicBezTo>
                    <a:cubicBezTo>
                      <a:pt x="19" y="82"/>
                      <a:pt x="22" y="82"/>
                      <a:pt x="22" y="83"/>
                    </a:cubicBezTo>
                    <a:cubicBezTo>
                      <a:pt x="23" y="84"/>
                      <a:pt x="22" y="87"/>
                      <a:pt x="22" y="88"/>
                    </a:cubicBezTo>
                    <a:cubicBezTo>
                      <a:pt x="22" y="90"/>
                      <a:pt x="23" y="91"/>
                      <a:pt x="24" y="91"/>
                    </a:cubicBezTo>
                    <a:cubicBezTo>
                      <a:pt x="25" y="93"/>
                      <a:pt x="28" y="93"/>
                      <a:pt x="30" y="94"/>
                    </a:cubicBezTo>
                    <a:cubicBezTo>
                      <a:pt x="31" y="95"/>
                      <a:pt x="29" y="97"/>
                      <a:pt x="30" y="98"/>
                    </a:cubicBezTo>
                    <a:cubicBezTo>
                      <a:pt x="31" y="99"/>
                      <a:pt x="32" y="101"/>
                      <a:pt x="34" y="101"/>
                    </a:cubicBezTo>
                    <a:cubicBezTo>
                      <a:pt x="35" y="102"/>
                      <a:pt x="37" y="103"/>
                      <a:pt x="38" y="102"/>
                    </a:cubicBezTo>
                    <a:cubicBezTo>
                      <a:pt x="39" y="101"/>
                      <a:pt x="37" y="99"/>
                      <a:pt x="37" y="98"/>
                    </a:cubicBezTo>
                    <a:cubicBezTo>
                      <a:pt x="38" y="96"/>
                      <a:pt x="40" y="95"/>
                      <a:pt x="42" y="94"/>
                    </a:cubicBezTo>
                    <a:cubicBezTo>
                      <a:pt x="43" y="94"/>
                      <a:pt x="44" y="96"/>
                      <a:pt x="45" y="96"/>
                    </a:cubicBezTo>
                    <a:cubicBezTo>
                      <a:pt x="46" y="95"/>
                      <a:pt x="45" y="92"/>
                      <a:pt x="47" y="91"/>
                    </a:cubicBezTo>
                    <a:cubicBezTo>
                      <a:pt x="48" y="91"/>
                      <a:pt x="49" y="92"/>
                      <a:pt x="51" y="91"/>
                    </a:cubicBezTo>
                    <a:cubicBezTo>
                      <a:pt x="52" y="91"/>
                      <a:pt x="52" y="89"/>
                      <a:pt x="53" y="89"/>
                    </a:cubicBezTo>
                    <a:cubicBezTo>
                      <a:pt x="55" y="89"/>
                      <a:pt x="56" y="90"/>
                      <a:pt x="57" y="90"/>
                    </a:cubicBezTo>
                    <a:cubicBezTo>
                      <a:pt x="59" y="91"/>
                      <a:pt x="61" y="90"/>
                      <a:pt x="63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2" name="Freeform 770"/>
              <p:cNvSpPr>
                <a:spLocks noChangeAspect="1"/>
              </p:cNvSpPr>
              <p:nvPr/>
            </p:nvSpPr>
            <p:spPr bwMode="auto">
              <a:xfrm>
                <a:off x="3021013" y="4730750"/>
                <a:ext cx="103187" cy="114300"/>
              </a:xfrm>
              <a:custGeom>
                <a:avLst/>
                <a:gdLst>
                  <a:gd name="T0" fmla="*/ 2147483646 w 51"/>
                  <a:gd name="T1" fmla="*/ 2147483646 h 58"/>
                  <a:gd name="T2" fmla="*/ 2147483646 w 51"/>
                  <a:gd name="T3" fmla="*/ 2147483646 h 58"/>
                  <a:gd name="T4" fmla="*/ 2147483646 w 51"/>
                  <a:gd name="T5" fmla="*/ 2147483646 h 58"/>
                  <a:gd name="T6" fmla="*/ 2147483646 w 51"/>
                  <a:gd name="T7" fmla="*/ 2147483646 h 58"/>
                  <a:gd name="T8" fmla="*/ 2147483646 w 51"/>
                  <a:gd name="T9" fmla="*/ 2147483646 h 58"/>
                  <a:gd name="T10" fmla="*/ 2147483646 w 51"/>
                  <a:gd name="T11" fmla="*/ 2147483646 h 58"/>
                  <a:gd name="T12" fmla="*/ 2147483646 w 51"/>
                  <a:gd name="T13" fmla="*/ 2147483646 h 58"/>
                  <a:gd name="T14" fmla="*/ 2147483646 w 51"/>
                  <a:gd name="T15" fmla="*/ 2147483646 h 58"/>
                  <a:gd name="T16" fmla="*/ 2147483646 w 51"/>
                  <a:gd name="T17" fmla="*/ 2147483646 h 58"/>
                  <a:gd name="T18" fmla="*/ 2147483646 w 51"/>
                  <a:gd name="T19" fmla="*/ 2147483646 h 58"/>
                  <a:gd name="T20" fmla="*/ 2147483646 w 51"/>
                  <a:gd name="T21" fmla="*/ 2147483646 h 58"/>
                  <a:gd name="T22" fmla="*/ 2147483646 w 51"/>
                  <a:gd name="T23" fmla="*/ 2147483646 h 58"/>
                  <a:gd name="T24" fmla="*/ 2147483646 w 51"/>
                  <a:gd name="T25" fmla="*/ 2147483646 h 58"/>
                  <a:gd name="T26" fmla="*/ 2147483646 w 51"/>
                  <a:gd name="T27" fmla="*/ 2147483646 h 58"/>
                  <a:gd name="T28" fmla="*/ 2147483646 w 51"/>
                  <a:gd name="T29" fmla="*/ 2147483646 h 58"/>
                  <a:gd name="T30" fmla="*/ 0 w 51"/>
                  <a:gd name="T31" fmla="*/ 2147483646 h 58"/>
                  <a:gd name="T32" fmla="*/ 2147483646 w 51"/>
                  <a:gd name="T33" fmla="*/ 2147483646 h 58"/>
                  <a:gd name="T34" fmla="*/ 2147483646 w 51"/>
                  <a:gd name="T35" fmla="*/ 2147483646 h 58"/>
                  <a:gd name="T36" fmla="*/ 2147483646 w 51"/>
                  <a:gd name="T37" fmla="*/ 2147483646 h 58"/>
                  <a:gd name="T38" fmla="*/ 2147483646 w 51"/>
                  <a:gd name="T39" fmla="*/ 2147483646 h 58"/>
                  <a:gd name="T40" fmla="*/ 2147483646 w 51"/>
                  <a:gd name="T41" fmla="*/ 2147483646 h 58"/>
                  <a:gd name="T42" fmla="*/ 2147483646 w 51"/>
                  <a:gd name="T43" fmla="*/ 2147483646 h 58"/>
                  <a:gd name="T44" fmla="*/ 2147483646 w 51"/>
                  <a:gd name="T45" fmla="*/ 2147483646 h 58"/>
                  <a:gd name="T46" fmla="*/ 2147483646 w 51"/>
                  <a:gd name="T47" fmla="*/ 2147483646 h 58"/>
                  <a:gd name="T48" fmla="*/ 2147483646 w 51"/>
                  <a:gd name="T49" fmla="*/ 0 h 58"/>
                  <a:gd name="T50" fmla="*/ 2147483646 w 51"/>
                  <a:gd name="T51" fmla="*/ 2147483646 h 58"/>
                  <a:gd name="T52" fmla="*/ 2147483646 w 51"/>
                  <a:gd name="T53" fmla="*/ 2147483646 h 58"/>
                  <a:gd name="T54" fmla="*/ 2147483646 w 51"/>
                  <a:gd name="T55" fmla="*/ 2147483646 h 58"/>
                  <a:gd name="T56" fmla="*/ 2147483646 w 51"/>
                  <a:gd name="T57" fmla="*/ 2147483646 h 58"/>
                  <a:gd name="T58" fmla="*/ 2147483646 w 51"/>
                  <a:gd name="T59" fmla="*/ 2147483646 h 58"/>
                  <a:gd name="T60" fmla="*/ 2147483646 w 51"/>
                  <a:gd name="T61" fmla="*/ 2147483646 h 58"/>
                  <a:gd name="T62" fmla="*/ 2147483646 w 51"/>
                  <a:gd name="T63" fmla="*/ 2147483646 h 58"/>
                  <a:gd name="T64" fmla="*/ 2147483646 w 51"/>
                  <a:gd name="T65" fmla="*/ 2147483646 h 58"/>
                  <a:gd name="T66" fmla="*/ 2147483646 w 51"/>
                  <a:gd name="T67" fmla="*/ 2147483646 h 58"/>
                  <a:gd name="T68" fmla="*/ 2147483646 w 51"/>
                  <a:gd name="T69" fmla="*/ 2147483646 h 58"/>
                  <a:gd name="T70" fmla="*/ 2147483646 w 51"/>
                  <a:gd name="T71" fmla="*/ 2147483646 h 58"/>
                  <a:gd name="T72" fmla="*/ 2147483646 w 51"/>
                  <a:gd name="T73" fmla="*/ 2147483646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" h="58">
                    <a:moveTo>
                      <a:pt x="41" y="51"/>
                    </a:moveTo>
                    <a:cubicBezTo>
                      <a:pt x="41" y="50"/>
                      <a:pt x="41" y="48"/>
                      <a:pt x="39" y="48"/>
                    </a:cubicBezTo>
                    <a:cubicBezTo>
                      <a:pt x="39" y="47"/>
                      <a:pt x="38" y="49"/>
                      <a:pt x="37" y="49"/>
                    </a:cubicBezTo>
                    <a:cubicBezTo>
                      <a:pt x="36" y="49"/>
                      <a:pt x="34" y="50"/>
                      <a:pt x="33" y="50"/>
                    </a:cubicBezTo>
                    <a:cubicBezTo>
                      <a:pt x="31" y="50"/>
                      <a:pt x="30" y="48"/>
                      <a:pt x="28" y="48"/>
                    </a:cubicBezTo>
                    <a:cubicBezTo>
                      <a:pt x="26" y="49"/>
                      <a:pt x="24" y="51"/>
                      <a:pt x="24" y="53"/>
                    </a:cubicBezTo>
                    <a:cubicBezTo>
                      <a:pt x="24" y="55"/>
                      <a:pt x="28" y="54"/>
                      <a:pt x="28" y="56"/>
                    </a:cubicBezTo>
                    <a:cubicBezTo>
                      <a:pt x="28" y="57"/>
                      <a:pt x="26" y="58"/>
                      <a:pt x="24" y="58"/>
                    </a:cubicBezTo>
                    <a:cubicBezTo>
                      <a:pt x="23" y="58"/>
                      <a:pt x="20" y="58"/>
                      <a:pt x="19" y="58"/>
                    </a:cubicBezTo>
                    <a:cubicBezTo>
                      <a:pt x="18" y="57"/>
                      <a:pt x="16" y="55"/>
                      <a:pt x="16" y="54"/>
                    </a:cubicBezTo>
                    <a:cubicBezTo>
                      <a:pt x="15" y="52"/>
                      <a:pt x="14" y="51"/>
                      <a:pt x="13" y="49"/>
                    </a:cubicBezTo>
                    <a:cubicBezTo>
                      <a:pt x="12" y="46"/>
                      <a:pt x="10" y="43"/>
                      <a:pt x="11" y="41"/>
                    </a:cubicBezTo>
                    <a:cubicBezTo>
                      <a:pt x="11" y="40"/>
                      <a:pt x="9" y="41"/>
                      <a:pt x="9" y="40"/>
                    </a:cubicBezTo>
                    <a:cubicBezTo>
                      <a:pt x="8" y="39"/>
                      <a:pt x="10" y="37"/>
                      <a:pt x="9" y="36"/>
                    </a:cubicBezTo>
                    <a:cubicBezTo>
                      <a:pt x="8" y="35"/>
                      <a:pt x="7" y="37"/>
                      <a:pt x="6" y="36"/>
                    </a:cubicBezTo>
                    <a:cubicBezTo>
                      <a:pt x="4" y="33"/>
                      <a:pt x="1" y="30"/>
                      <a:pt x="0" y="27"/>
                    </a:cubicBezTo>
                    <a:cubicBezTo>
                      <a:pt x="0" y="25"/>
                      <a:pt x="2" y="23"/>
                      <a:pt x="2" y="21"/>
                    </a:cubicBezTo>
                    <a:cubicBezTo>
                      <a:pt x="3" y="19"/>
                      <a:pt x="2" y="17"/>
                      <a:pt x="3" y="15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9" y="14"/>
                      <a:pt x="10" y="13"/>
                      <a:pt x="10" y="11"/>
                    </a:cubicBezTo>
                    <a:cubicBezTo>
                      <a:pt x="10" y="9"/>
                      <a:pt x="9" y="7"/>
                      <a:pt x="9" y="5"/>
                    </a:cubicBezTo>
                    <a:cubicBezTo>
                      <a:pt x="9" y="4"/>
                      <a:pt x="11" y="3"/>
                      <a:pt x="12" y="1"/>
                    </a:cubicBezTo>
                    <a:cubicBezTo>
                      <a:pt x="15" y="2"/>
                      <a:pt x="17" y="1"/>
                      <a:pt x="20" y="2"/>
                    </a:cubicBezTo>
                    <a:cubicBezTo>
                      <a:pt x="22" y="2"/>
                      <a:pt x="24" y="4"/>
                      <a:pt x="26" y="4"/>
                    </a:cubicBezTo>
                    <a:cubicBezTo>
                      <a:pt x="28" y="4"/>
                      <a:pt x="29" y="1"/>
                      <a:pt x="31" y="0"/>
                    </a:cubicBezTo>
                    <a:cubicBezTo>
                      <a:pt x="32" y="0"/>
                      <a:pt x="34" y="1"/>
                      <a:pt x="35" y="2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41" y="3"/>
                      <a:pt x="42" y="3"/>
                      <a:pt x="44" y="2"/>
                    </a:cubicBezTo>
                    <a:cubicBezTo>
                      <a:pt x="45" y="2"/>
                      <a:pt x="46" y="1"/>
                      <a:pt x="48" y="2"/>
                    </a:cubicBezTo>
                    <a:cubicBezTo>
                      <a:pt x="49" y="2"/>
                      <a:pt x="50" y="4"/>
                      <a:pt x="51" y="5"/>
                    </a:cubicBezTo>
                    <a:cubicBezTo>
                      <a:pt x="51" y="6"/>
                      <a:pt x="49" y="9"/>
                      <a:pt x="49" y="10"/>
                    </a:cubicBezTo>
                    <a:cubicBezTo>
                      <a:pt x="47" y="12"/>
                      <a:pt x="45" y="14"/>
                      <a:pt x="44" y="17"/>
                    </a:cubicBezTo>
                    <a:cubicBezTo>
                      <a:pt x="44" y="21"/>
                      <a:pt x="46" y="24"/>
                      <a:pt x="47" y="28"/>
                    </a:cubicBezTo>
                    <a:cubicBezTo>
                      <a:pt x="48" y="30"/>
                      <a:pt x="50" y="32"/>
                      <a:pt x="50" y="34"/>
                    </a:cubicBezTo>
                    <a:cubicBezTo>
                      <a:pt x="50" y="36"/>
                      <a:pt x="48" y="38"/>
                      <a:pt x="47" y="40"/>
                    </a:cubicBezTo>
                    <a:cubicBezTo>
                      <a:pt x="46" y="43"/>
                      <a:pt x="47" y="46"/>
                      <a:pt x="46" y="49"/>
                    </a:cubicBezTo>
                    <a:cubicBezTo>
                      <a:pt x="45" y="50"/>
                      <a:pt x="43" y="50"/>
                      <a:pt x="4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3" name="Freeform 771"/>
              <p:cNvSpPr>
                <a:spLocks noChangeAspect="1"/>
              </p:cNvSpPr>
              <p:nvPr/>
            </p:nvSpPr>
            <p:spPr bwMode="auto">
              <a:xfrm>
                <a:off x="3105150" y="4738688"/>
                <a:ext cx="84138" cy="103187"/>
              </a:xfrm>
              <a:custGeom>
                <a:avLst/>
                <a:gdLst>
                  <a:gd name="T0" fmla="*/ 2147483646 w 42"/>
                  <a:gd name="T1" fmla="*/ 2147483646 h 52"/>
                  <a:gd name="T2" fmla="*/ 2147483646 w 42"/>
                  <a:gd name="T3" fmla="*/ 2147483646 h 52"/>
                  <a:gd name="T4" fmla="*/ 2147483646 w 42"/>
                  <a:gd name="T5" fmla="*/ 2147483646 h 52"/>
                  <a:gd name="T6" fmla="*/ 2147483646 w 42"/>
                  <a:gd name="T7" fmla="*/ 2147483646 h 52"/>
                  <a:gd name="T8" fmla="*/ 2147483646 w 42"/>
                  <a:gd name="T9" fmla="*/ 2147483646 h 52"/>
                  <a:gd name="T10" fmla="*/ 2147483646 w 42"/>
                  <a:gd name="T11" fmla="*/ 2147483646 h 52"/>
                  <a:gd name="T12" fmla="*/ 2147483646 w 42"/>
                  <a:gd name="T13" fmla="*/ 2147483646 h 52"/>
                  <a:gd name="T14" fmla="*/ 2147483646 w 42"/>
                  <a:gd name="T15" fmla="*/ 2147483646 h 52"/>
                  <a:gd name="T16" fmla="*/ 2147483646 w 42"/>
                  <a:gd name="T17" fmla="*/ 2147483646 h 52"/>
                  <a:gd name="T18" fmla="*/ 2147483646 w 42"/>
                  <a:gd name="T19" fmla="*/ 2147483646 h 52"/>
                  <a:gd name="T20" fmla="*/ 2147483646 w 42"/>
                  <a:gd name="T21" fmla="*/ 2147483646 h 52"/>
                  <a:gd name="T22" fmla="*/ 2147483646 w 42"/>
                  <a:gd name="T23" fmla="*/ 2147483646 h 52"/>
                  <a:gd name="T24" fmla="*/ 2147483646 w 42"/>
                  <a:gd name="T25" fmla="*/ 2147483646 h 52"/>
                  <a:gd name="T26" fmla="*/ 2147483646 w 42"/>
                  <a:gd name="T27" fmla="*/ 2147483646 h 52"/>
                  <a:gd name="T28" fmla="*/ 0 w 42"/>
                  <a:gd name="T29" fmla="*/ 2147483646 h 52"/>
                  <a:gd name="T30" fmla="*/ 2147483646 w 42"/>
                  <a:gd name="T31" fmla="*/ 2147483646 h 52"/>
                  <a:gd name="T32" fmla="*/ 2147483646 w 42"/>
                  <a:gd name="T33" fmla="*/ 2147483646 h 52"/>
                  <a:gd name="T34" fmla="*/ 2147483646 w 42"/>
                  <a:gd name="T35" fmla="*/ 2147483646 h 52"/>
                  <a:gd name="T36" fmla="*/ 2147483646 w 42"/>
                  <a:gd name="T37" fmla="*/ 2147483646 h 52"/>
                  <a:gd name="T38" fmla="*/ 2147483646 w 42"/>
                  <a:gd name="T39" fmla="*/ 2147483646 h 52"/>
                  <a:gd name="T40" fmla="*/ 2147483646 w 42"/>
                  <a:gd name="T41" fmla="*/ 2147483646 h 52"/>
                  <a:gd name="T42" fmla="*/ 2147483646 w 42"/>
                  <a:gd name="T43" fmla="*/ 2147483646 h 52"/>
                  <a:gd name="T44" fmla="*/ 2147483646 w 42"/>
                  <a:gd name="T45" fmla="*/ 2147483646 h 52"/>
                  <a:gd name="T46" fmla="*/ 2147483646 w 42"/>
                  <a:gd name="T47" fmla="*/ 2147483646 h 52"/>
                  <a:gd name="T48" fmla="*/ 2147483646 w 42"/>
                  <a:gd name="T49" fmla="*/ 2147483646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cubicBezTo>
                      <a:pt x="41" y="22"/>
                      <a:pt x="40" y="19"/>
                      <a:pt x="39" y="18"/>
                    </a:cubicBezTo>
                    <a:cubicBezTo>
                      <a:pt x="38" y="17"/>
                      <a:pt x="36" y="19"/>
                      <a:pt x="35" y="18"/>
                    </a:cubicBezTo>
                    <a:cubicBezTo>
                      <a:pt x="32" y="16"/>
                      <a:pt x="30" y="13"/>
                      <a:pt x="28" y="11"/>
                    </a:cubicBezTo>
                    <a:cubicBezTo>
                      <a:pt x="27" y="9"/>
                      <a:pt x="27" y="6"/>
                      <a:pt x="25" y="6"/>
                    </a:cubicBezTo>
                    <a:cubicBezTo>
                      <a:pt x="23" y="6"/>
                      <a:pt x="21" y="6"/>
                      <a:pt x="19" y="5"/>
                    </a:cubicBezTo>
                    <a:cubicBezTo>
                      <a:pt x="17" y="4"/>
                      <a:pt x="16" y="1"/>
                      <a:pt x="14" y="1"/>
                    </a:cubicBezTo>
                    <a:cubicBezTo>
                      <a:pt x="13" y="0"/>
                      <a:pt x="12" y="1"/>
                      <a:pt x="10" y="1"/>
                    </a:cubicBezTo>
                    <a:cubicBezTo>
                      <a:pt x="10" y="2"/>
                      <a:pt x="8" y="5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3" y="17"/>
                      <a:pt x="5" y="20"/>
                      <a:pt x="6" y="24"/>
                    </a:cubicBezTo>
                    <a:cubicBezTo>
                      <a:pt x="7" y="26"/>
                      <a:pt x="9" y="28"/>
                      <a:pt x="9" y="30"/>
                    </a:cubicBezTo>
                    <a:cubicBezTo>
                      <a:pt x="9" y="32"/>
                      <a:pt x="7" y="34"/>
                      <a:pt x="6" y="36"/>
                    </a:cubicBezTo>
                    <a:cubicBezTo>
                      <a:pt x="5" y="39"/>
                      <a:pt x="6" y="42"/>
                      <a:pt x="5" y="45"/>
                    </a:cubicBezTo>
                    <a:cubicBezTo>
                      <a:pt x="4" y="46"/>
                      <a:pt x="2" y="46"/>
                      <a:pt x="0" y="47"/>
                    </a:cubicBezTo>
                    <a:cubicBezTo>
                      <a:pt x="2" y="49"/>
                      <a:pt x="3" y="50"/>
                      <a:pt x="5" y="51"/>
                    </a:cubicBezTo>
                    <a:cubicBezTo>
                      <a:pt x="7" y="52"/>
                      <a:pt x="9" y="52"/>
                      <a:pt x="10" y="51"/>
                    </a:cubicBezTo>
                    <a:cubicBezTo>
                      <a:pt x="11" y="51"/>
                      <a:pt x="12" y="49"/>
                      <a:pt x="13" y="49"/>
                    </a:cubicBezTo>
                    <a:cubicBezTo>
                      <a:pt x="15" y="48"/>
                      <a:pt x="16" y="48"/>
                      <a:pt x="17" y="49"/>
                    </a:cubicBezTo>
                    <a:cubicBezTo>
                      <a:pt x="18" y="49"/>
                      <a:pt x="18" y="51"/>
                      <a:pt x="19" y="51"/>
                    </a:cubicBezTo>
                    <a:cubicBezTo>
                      <a:pt x="20" y="52"/>
                      <a:pt x="23" y="52"/>
                      <a:pt x="25" y="51"/>
                    </a:cubicBezTo>
                    <a:cubicBezTo>
                      <a:pt x="27" y="50"/>
                      <a:pt x="28" y="47"/>
                      <a:pt x="28" y="45"/>
                    </a:cubicBezTo>
                    <a:cubicBezTo>
                      <a:pt x="29" y="42"/>
                      <a:pt x="29" y="39"/>
                      <a:pt x="30" y="35"/>
                    </a:cubicBezTo>
                    <a:cubicBezTo>
                      <a:pt x="31" y="33"/>
                      <a:pt x="33" y="30"/>
                      <a:pt x="35" y="28"/>
                    </a:cubicBezTo>
                    <a:cubicBezTo>
                      <a:pt x="37" y="26"/>
                      <a:pt x="39" y="25"/>
                      <a:pt x="42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4" name="Oval 775"/>
              <p:cNvSpPr>
                <a:spLocks noChangeAspect="1" noChangeArrowheads="1"/>
              </p:cNvSpPr>
              <p:nvPr/>
            </p:nvSpPr>
            <p:spPr bwMode="auto">
              <a:xfrm>
                <a:off x="3875088" y="4470400"/>
                <a:ext cx="9525" cy="7938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035" name="Freeform 776"/>
              <p:cNvSpPr>
                <a:spLocks noChangeAspect="1"/>
              </p:cNvSpPr>
              <p:nvPr/>
            </p:nvSpPr>
            <p:spPr bwMode="auto">
              <a:xfrm>
                <a:off x="3897313" y="4464050"/>
                <a:ext cx="11112" cy="7938"/>
              </a:xfrm>
              <a:custGeom>
                <a:avLst/>
                <a:gdLst>
                  <a:gd name="T0" fmla="*/ 2147483646 w 5"/>
                  <a:gd name="T1" fmla="*/ 0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0 w 5"/>
                  <a:gd name="T7" fmla="*/ 2147483646 h 4"/>
                  <a:gd name="T8" fmla="*/ 2147483646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6" name="Oval 777"/>
              <p:cNvSpPr>
                <a:spLocks noChangeAspect="1" noChangeArrowheads="1"/>
              </p:cNvSpPr>
              <p:nvPr/>
            </p:nvSpPr>
            <p:spPr bwMode="auto">
              <a:xfrm>
                <a:off x="3914775" y="4433888"/>
                <a:ext cx="9525" cy="635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037" name="Freeform 778"/>
              <p:cNvSpPr>
                <a:spLocks noChangeAspect="1"/>
              </p:cNvSpPr>
              <p:nvPr/>
            </p:nvSpPr>
            <p:spPr bwMode="auto">
              <a:xfrm>
                <a:off x="3881438" y="4421188"/>
                <a:ext cx="11112" cy="9525"/>
              </a:xfrm>
              <a:custGeom>
                <a:avLst/>
                <a:gdLst>
                  <a:gd name="T0" fmla="*/ 2147483646 w 6"/>
                  <a:gd name="T1" fmla="*/ 0 h 4"/>
                  <a:gd name="T2" fmla="*/ 2147483646 w 6"/>
                  <a:gd name="T3" fmla="*/ 2147483646 h 4"/>
                  <a:gd name="T4" fmla="*/ 2147483646 w 6"/>
                  <a:gd name="T5" fmla="*/ 2147483646 h 4"/>
                  <a:gd name="T6" fmla="*/ 0 w 6"/>
                  <a:gd name="T7" fmla="*/ 2147483646 h 4"/>
                  <a:gd name="T8" fmla="*/ 2147483646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4" y="0"/>
                      <a:pt x="6" y="1"/>
                      <a:pt x="5" y="2"/>
                    </a:cubicBezTo>
                    <a:cubicBezTo>
                      <a:pt x="5" y="3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8" name="Freeform 779"/>
              <p:cNvSpPr>
                <a:spLocks noChangeAspect="1"/>
              </p:cNvSpPr>
              <p:nvPr/>
            </p:nvSpPr>
            <p:spPr bwMode="auto">
              <a:xfrm>
                <a:off x="3914775" y="4418013"/>
                <a:ext cx="6350" cy="4762"/>
              </a:xfrm>
              <a:custGeom>
                <a:avLst/>
                <a:gdLst>
                  <a:gd name="T0" fmla="*/ 2147483646 w 3"/>
                  <a:gd name="T1" fmla="*/ 0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9" name="Freeform 780"/>
              <p:cNvSpPr>
                <a:spLocks noChangeAspect="1"/>
              </p:cNvSpPr>
              <p:nvPr/>
            </p:nvSpPr>
            <p:spPr bwMode="auto">
              <a:xfrm>
                <a:off x="3863975" y="4413250"/>
                <a:ext cx="6350" cy="6350"/>
              </a:xfrm>
              <a:custGeom>
                <a:avLst/>
                <a:gdLst>
                  <a:gd name="T0" fmla="*/ 2147483646 w 3"/>
                  <a:gd name="T1" fmla="*/ 0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0" name="Freeform 781"/>
              <p:cNvSpPr>
                <a:spLocks noChangeAspect="1"/>
              </p:cNvSpPr>
              <p:nvPr/>
            </p:nvSpPr>
            <p:spPr bwMode="auto">
              <a:xfrm>
                <a:off x="3905250" y="4462463"/>
                <a:ext cx="7938" cy="6350"/>
              </a:xfrm>
              <a:custGeom>
                <a:avLst/>
                <a:gdLst>
                  <a:gd name="T0" fmla="*/ 2147483646 w 4"/>
                  <a:gd name="T1" fmla="*/ 0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0 w 4"/>
                  <a:gd name="T7" fmla="*/ 2147483646 h 3"/>
                  <a:gd name="T8" fmla="*/ 2147483646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4" y="0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1" name="Freeform 782"/>
              <p:cNvSpPr>
                <a:spLocks noChangeAspect="1"/>
              </p:cNvSpPr>
              <p:nvPr/>
            </p:nvSpPr>
            <p:spPr bwMode="auto">
              <a:xfrm>
                <a:off x="3863975" y="4471988"/>
                <a:ext cx="6350" cy="4762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2147483646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2" name="Freeform 783"/>
              <p:cNvSpPr>
                <a:spLocks noChangeAspect="1"/>
              </p:cNvSpPr>
              <p:nvPr/>
            </p:nvSpPr>
            <p:spPr bwMode="auto">
              <a:xfrm>
                <a:off x="3857625" y="4403725"/>
                <a:ext cx="9525" cy="7938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0 w 5"/>
                  <a:gd name="T7" fmla="*/ 2147483646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2" y="0"/>
                      <a:pt x="4" y="1"/>
                      <a:pt x="4" y="1"/>
                    </a:cubicBezTo>
                    <a:cubicBezTo>
                      <a:pt x="5" y="2"/>
                      <a:pt x="4" y="4"/>
                      <a:pt x="3" y="4"/>
                    </a:cubicBezTo>
                    <a:cubicBezTo>
                      <a:pt x="2" y="4"/>
                      <a:pt x="0" y="4"/>
                      <a:pt x="0" y="3"/>
                    </a:cubicBezTo>
                    <a:cubicBezTo>
                      <a:pt x="0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3" name="Freeform 784"/>
              <p:cNvSpPr>
                <a:spLocks noChangeAspect="1"/>
              </p:cNvSpPr>
              <p:nvPr/>
            </p:nvSpPr>
            <p:spPr bwMode="auto">
              <a:xfrm>
                <a:off x="3790950" y="3740150"/>
                <a:ext cx="9525" cy="4763"/>
              </a:xfrm>
              <a:custGeom>
                <a:avLst/>
                <a:gdLst>
                  <a:gd name="T0" fmla="*/ 2147483646 w 5"/>
                  <a:gd name="T1" fmla="*/ 2147483646 h 2"/>
                  <a:gd name="T2" fmla="*/ 2147483646 w 5"/>
                  <a:gd name="T3" fmla="*/ 2147483646 h 2"/>
                  <a:gd name="T4" fmla="*/ 2147483646 w 5"/>
                  <a:gd name="T5" fmla="*/ 2147483646 h 2"/>
                  <a:gd name="T6" fmla="*/ 2147483646 w 5"/>
                  <a:gd name="T7" fmla="*/ 2147483646 h 2"/>
                  <a:gd name="T8" fmla="*/ 2147483646 w 5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0" y="1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4" name="Freeform 785"/>
              <p:cNvSpPr>
                <a:spLocks noChangeAspect="1"/>
              </p:cNvSpPr>
              <p:nvPr/>
            </p:nvSpPr>
            <p:spPr bwMode="auto">
              <a:xfrm>
                <a:off x="3800475" y="3730625"/>
                <a:ext cx="9525" cy="7938"/>
              </a:xfrm>
              <a:custGeom>
                <a:avLst/>
                <a:gdLst>
                  <a:gd name="T0" fmla="*/ 2147483646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2147483646 w 5"/>
                  <a:gd name="T7" fmla="*/ 2147483646 h 3"/>
                  <a:gd name="T8" fmla="*/ 2147483646 w 5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5" name="Freeform 786"/>
              <p:cNvSpPr>
                <a:spLocks noChangeAspect="1"/>
              </p:cNvSpPr>
              <p:nvPr/>
            </p:nvSpPr>
            <p:spPr bwMode="auto">
              <a:xfrm>
                <a:off x="3859213" y="3765550"/>
                <a:ext cx="12700" cy="7938"/>
              </a:xfrm>
              <a:custGeom>
                <a:avLst/>
                <a:gdLst>
                  <a:gd name="T0" fmla="*/ 2147483646 w 7"/>
                  <a:gd name="T1" fmla="*/ 2147483646 h 4"/>
                  <a:gd name="T2" fmla="*/ 0 w 7"/>
                  <a:gd name="T3" fmla="*/ 0 h 4"/>
                  <a:gd name="T4" fmla="*/ 2147483646 w 7"/>
                  <a:gd name="T5" fmla="*/ 0 h 4"/>
                  <a:gd name="T6" fmla="*/ 2147483646 w 7"/>
                  <a:gd name="T7" fmla="*/ 2147483646 h 4"/>
                  <a:gd name="T8" fmla="*/ 2147483646 w 7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7" y="2"/>
                      <a:pt x="6" y="3"/>
                    </a:cubicBezTo>
                    <a:cubicBezTo>
                      <a:pt x="6" y="4"/>
                      <a:pt x="4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6" name="Freeform 787"/>
              <p:cNvSpPr>
                <a:spLocks noChangeAspect="1"/>
              </p:cNvSpPr>
              <p:nvPr/>
            </p:nvSpPr>
            <p:spPr bwMode="auto">
              <a:xfrm>
                <a:off x="3722688" y="3700463"/>
                <a:ext cx="6350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7" name="Freeform 788"/>
              <p:cNvSpPr>
                <a:spLocks noChangeAspect="1"/>
              </p:cNvSpPr>
              <p:nvPr/>
            </p:nvSpPr>
            <p:spPr bwMode="auto">
              <a:xfrm>
                <a:off x="3821113" y="3729038"/>
                <a:ext cx="6350" cy="7937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" name="Freeform 789"/>
              <p:cNvSpPr>
                <a:spLocks noChangeAspect="1"/>
              </p:cNvSpPr>
              <p:nvPr/>
            </p:nvSpPr>
            <p:spPr bwMode="auto">
              <a:xfrm>
                <a:off x="3868738" y="3797300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0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" name="Oval 790"/>
              <p:cNvSpPr>
                <a:spLocks noChangeAspect="1" noChangeArrowheads="1"/>
              </p:cNvSpPr>
              <p:nvPr/>
            </p:nvSpPr>
            <p:spPr bwMode="auto">
              <a:xfrm>
                <a:off x="3803650" y="3721100"/>
                <a:ext cx="3175" cy="3175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2" name="Freeform 791"/>
              <p:cNvSpPr>
                <a:spLocks noChangeAspect="1"/>
              </p:cNvSpPr>
              <p:nvPr/>
            </p:nvSpPr>
            <p:spPr bwMode="auto">
              <a:xfrm>
                <a:off x="1090613" y="2960688"/>
                <a:ext cx="17462" cy="12700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5"/>
                    </a:moveTo>
                    <a:cubicBezTo>
                      <a:pt x="4" y="6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4" y="2"/>
                      <a:pt x="6" y="0"/>
                      <a:pt x="7" y="1"/>
                    </a:cubicBezTo>
                    <a:cubicBezTo>
                      <a:pt x="8" y="2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" name="Freeform 792"/>
              <p:cNvSpPr>
                <a:spLocks noChangeAspect="1"/>
              </p:cNvSpPr>
              <p:nvPr/>
            </p:nvSpPr>
            <p:spPr bwMode="auto">
              <a:xfrm>
                <a:off x="2644775" y="4346575"/>
                <a:ext cx="11113" cy="6350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0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5" y="3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798"/>
              <p:cNvSpPr>
                <a:spLocks noChangeAspect="1"/>
              </p:cNvSpPr>
              <p:nvPr/>
            </p:nvSpPr>
            <p:spPr bwMode="auto">
              <a:xfrm>
                <a:off x="733425" y="3030538"/>
                <a:ext cx="15875" cy="12700"/>
              </a:xfrm>
              <a:custGeom>
                <a:avLst/>
                <a:gdLst>
                  <a:gd name="T0" fmla="*/ 2147483646 w 8"/>
                  <a:gd name="T1" fmla="*/ 2147483646 h 6"/>
                  <a:gd name="T2" fmla="*/ 0 w 8"/>
                  <a:gd name="T3" fmla="*/ 2147483646 h 6"/>
                  <a:gd name="T4" fmla="*/ 2147483646 w 8"/>
                  <a:gd name="T5" fmla="*/ 2147483646 h 6"/>
                  <a:gd name="T6" fmla="*/ 2147483646 w 8"/>
                  <a:gd name="T7" fmla="*/ 2147483646 h 6"/>
                  <a:gd name="T8" fmla="*/ 2147483646 w 8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4"/>
                    </a:moveTo>
                    <a:cubicBezTo>
                      <a:pt x="3" y="5"/>
                      <a:pt x="1" y="6"/>
                      <a:pt x="0" y="5"/>
                    </a:cubicBezTo>
                    <a:cubicBezTo>
                      <a:pt x="0" y="5"/>
                      <a:pt x="2" y="3"/>
                      <a:pt x="3" y="3"/>
                    </a:cubicBezTo>
                    <a:cubicBezTo>
                      <a:pt x="4" y="2"/>
                      <a:pt x="7" y="0"/>
                      <a:pt x="8" y="1"/>
                    </a:cubicBezTo>
                    <a:cubicBezTo>
                      <a:pt x="8" y="2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" name="Freeform 803"/>
              <p:cNvSpPr>
                <a:spLocks noChangeAspect="1"/>
              </p:cNvSpPr>
              <p:nvPr/>
            </p:nvSpPr>
            <p:spPr bwMode="auto">
              <a:xfrm>
                <a:off x="1136650" y="2984500"/>
                <a:ext cx="4763" cy="7938"/>
              </a:xfrm>
              <a:custGeom>
                <a:avLst/>
                <a:gdLst>
                  <a:gd name="T0" fmla="*/ 2147483646 w 3"/>
                  <a:gd name="T1" fmla="*/ 2147483646 h 4"/>
                  <a:gd name="T2" fmla="*/ 0 w 3"/>
                  <a:gd name="T3" fmla="*/ 2147483646 h 4"/>
                  <a:gd name="T4" fmla="*/ 2147483646 w 3"/>
                  <a:gd name="T5" fmla="*/ 2147483646 h 4"/>
                  <a:gd name="T6" fmla="*/ 2147483646 w 3"/>
                  <a:gd name="T7" fmla="*/ 0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" name="Freeform 804"/>
              <p:cNvSpPr>
                <a:spLocks noChangeAspect="1"/>
              </p:cNvSpPr>
              <p:nvPr/>
            </p:nvSpPr>
            <p:spPr bwMode="auto">
              <a:xfrm>
                <a:off x="1068388" y="2962275"/>
                <a:ext cx="6350" cy="9525"/>
              </a:xfrm>
              <a:custGeom>
                <a:avLst/>
                <a:gdLst>
                  <a:gd name="T0" fmla="*/ 2147483646 w 3"/>
                  <a:gd name="T1" fmla="*/ 2147483646 h 5"/>
                  <a:gd name="T2" fmla="*/ 0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1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" name="Freeform 805"/>
              <p:cNvSpPr>
                <a:spLocks noChangeAspect="1"/>
              </p:cNvSpPr>
              <p:nvPr/>
            </p:nvSpPr>
            <p:spPr bwMode="auto">
              <a:xfrm>
                <a:off x="1347788" y="3163888"/>
                <a:ext cx="9525" cy="11112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0 w 5"/>
                  <a:gd name="T7" fmla="*/ 0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4"/>
                      <a:pt x="5" y="6"/>
                      <a:pt x="4" y="6"/>
                    </a:cubicBezTo>
                    <a:cubicBezTo>
                      <a:pt x="4" y="6"/>
                      <a:pt x="3" y="5"/>
                      <a:pt x="2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808"/>
              <p:cNvSpPr>
                <a:spLocks noChangeAspect="1"/>
              </p:cNvSpPr>
              <p:nvPr/>
            </p:nvSpPr>
            <p:spPr bwMode="auto">
              <a:xfrm>
                <a:off x="1403350" y="3216275"/>
                <a:ext cx="9525" cy="12700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0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3"/>
                    </a:moveTo>
                    <a:cubicBezTo>
                      <a:pt x="4" y="4"/>
                      <a:pt x="5" y="5"/>
                      <a:pt x="4" y="6"/>
                    </a:cubicBezTo>
                    <a:cubicBezTo>
                      <a:pt x="3" y="6"/>
                      <a:pt x="2" y="4"/>
                      <a:pt x="2" y="4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" name="Freeform 809"/>
              <p:cNvSpPr>
                <a:spLocks noChangeAspect="1"/>
              </p:cNvSpPr>
              <p:nvPr/>
            </p:nvSpPr>
            <p:spPr bwMode="auto">
              <a:xfrm>
                <a:off x="1420813" y="3246438"/>
                <a:ext cx="7937" cy="11112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" name="Freeform 810"/>
              <p:cNvSpPr>
                <a:spLocks noChangeAspect="1"/>
              </p:cNvSpPr>
              <p:nvPr/>
            </p:nvSpPr>
            <p:spPr bwMode="auto">
              <a:xfrm>
                <a:off x="1538288" y="3405188"/>
                <a:ext cx="3175" cy="12700"/>
              </a:xfrm>
              <a:custGeom>
                <a:avLst/>
                <a:gdLst>
                  <a:gd name="T0" fmla="*/ 2147483646 w 2"/>
                  <a:gd name="T1" fmla="*/ 2147483646 h 7"/>
                  <a:gd name="T2" fmla="*/ 2147483646 w 2"/>
                  <a:gd name="T3" fmla="*/ 2147483646 h 7"/>
                  <a:gd name="T4" fmla="*/ 0 w 2"/>
                  <a:gd name="T5" fmla="*/ 2147483646 h 7"/>
                  <a:gd name="T6" fmla="*/ 0 w 2"/>
                  <a:gd name="T7" fmla="*/ 0 h 7"/>
                  <a:gd name="T8" fmla="*/ 2147483646 w 2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4"/>
                    </a:moveTo>
                    <a:cubicBezTo>
                      <a:pt x="2" y="5"/>
                      <a:pt x="2" y="7"/>
                      <a:pt x="2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3"/>
                      <a:pt x="0" y="0"/>
                      <a:pt x="0" y="0"/>
                    </a:cubicBezTo>
                    <a:cubicBezTo>
                      <a:pt x="1" y="0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1" name="Freeform 811"/>
              <p:cNvSpPr>
                <a:spLocks noChangeAspect="1"/>
              </p:cNvSpPr>
              <p:nvPr/>
            </p:nvSpPr>
            <p:spPr bwMode="auto">
              <a:xfrm>
                <a:off x="3471863" y="1979613"/>
                <a:ext cx="7937" cy="7937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0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812"/>
              <p:cNvSpPr>
                <a:spLocks noChangeAspect="1"/>
              </p:cNvSpPr>
              <p:nvPr/>
            </p:nvSpPr>
            <p:spPr bwMode="auto">
              <a:xfrm>
                <a:off x="3495675" y="1962150"/>
                <a:ext cx="14288" cy="11113"/>
              </a:xfrm>
              <a:custGeom>
                <a:avLst/>
                <a:gdLst>
                  <a:gd name="T0" fmla="*/ 2147483646 w 8"/>
                  <a:gd name="T1" fmla="*/ 2147483646 h 6"/>
                  <a:gd name="T2" fmla="*/ 2147483646 w 8"/>
                  <a:gd name="T3" fmla="*/ 2147483646 h 6"/>
                  <a:gd name="T4" fmla="*/ 2147483646 w 8"/>
                  <a:gd name="T5" fmla="*/ 2147483646 h 6"/>
                  <a:gd name="T6" fmla="*/ 2147483646 w 8"/>
                  <a:gd name="T7" fmla="*/ 2147483646 h 6"/>
                  <a:gd name="T8" fmla="*/ 2147483646 w 8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3"/>
                    </a:moveTo>
                    <a:cubicBezTo>
                      <a:pt x="7" y="3"/>
                      <a:pt x="8" y="5"/>
                      <a:pt x="8" y="6"/>
                    </a:cubicBezTo>
                    <a:cubicBezTo>
                      <a:pt x="7" y="6"/>
                      <a:pt x="5" y="5"/>
                      <a:pt x="4" y="4"/>
                    </a:cubicBezTo>
                    <a:cubicBezTo>
                      <a:pt x="2" y="4"/>
                      <a:pt x="0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3" name="Freeform 813"/>
              <p:cNvSpPr>
                <a:spLocks noChangeAspect="1"/>
              </p:cNvSpPr>
              <p:nvPr/>
            </p:nvSpPr>
            <p:spPr bwMode="auto">
              <a:xfrm>
                <a:off x="3630613" y="1939925"/>
                <a:ext cx="30162" cy="11113"/>
              </a:xfrm>
              <a:custGeom>
                <a:avLst/>
                <a:gdLst>
                  <a:gd name="T0" fmla="*/ 2147483646 w 15"/>
                  <a:gd name="T1" fmla="*/ 2147483646 h 6"/>
                  <a:gd name="T2" fmla="*/ 2147483646 w 15"/>
                  <a:gd name="T3" fmla="*/ 2147483646 h 6"/>
                  <a:gd name="T4" fmla="*/ 2147483646 w 15"/>
                  <a:gd name="T5" fmla="*/ 2147483646 h 6"/>
                  <a:gd name="T6" fmla="*/ 2147483646 w 15"/>
                  <a:gd name="T7" fmla="*/ 2147483646 h 6"/>
                  <a:gd name="T8" fmla="*/ 2147483646 w 1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9" y="3"/>
                    </a:moveTo>
                    <a:cubicBezTo>
                      <a:pt x="11" y="3"/>
                      <a:pt x="15" y="4"/>
                      <a:pt x="14" y="5"/>
                    </a:cubicBezTo>
                    <a:cubicBezTo>
                      <a:pt x="14" y="6"/>
                      <a:pt x="10" y="5"/>
                      <a:pt x="8" y="5"/>
                    </a:cubicBezTo>
                    <a:cubicBezTo>
                      <a:pt x="5" y="4"/>
                      <a:pt x="0" y="3"/>
                      <a:pt x="1" y="2"/>
                    </a:cubicBezTo>
                    <a:cubicBezTo>
                      <a:pt x="2" y="0"/>
                      <a:pt x="7" y="2"/>
                      <a:pt x="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4" name="Freeform 819"/>
              <p:cNvSpPr>
                <a:spLocks noChangeAspect="1"/>
              </p:cNvSpPr>
              <p:nvPr/>
            </p:nvSpPr>
            <p:spPr bwMode="auto">
              <a:xfrm>
                <a:off x="2581275" y="4208463"/>
                <a:ext cx="6350" cy="9525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0 w 4"/>
                  <a:gd name="T7" fmla="*/ 2147483646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4" y="4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5" name="Freeform 820"/>
              <p:cNvSpPr>
                <a:spLocks noChangeAspect="1"/>
              </p:cNvSpPr>
              <p:nvPr/>
            </p:nvSpPr>
            <p:spPr bwMode="auto">
              <a:xfrm>
                <a:off x="2587625" y="4178300"/>
                <a:ext cx="14288" cy="12700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0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6" y="6"/>
                    </a:cubicBezTo>
                    <a:cubicBezTo>
                      <a:pt x="5" y="6"/>
                      <a:pt x="4" y="5"/>
                      <a:pt x="3" y="4"/>
                    </a:cubicBezTo>
                    <a:cubicBezTo>
                      <a:pt x="2" y="3"/>
                      <a:pt x="0" y="0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" name="Freeform 821"/>
              <p:cNvSpPr>
                <a:spLocks noChangeAspect="1"/>
              </p:cNvSpPr>
              <p:nvPr/>
            </p:nvSpPr>
            <p:spPr bwMode="auto">
              <a:xfrm>
                <a:off x="2601913" y="4217988"/>
                <a:ext cx="11112" cy="11112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0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5" y="6"/>
                    </a:cubicBezTo>
                    <a:cubicBezTo>
                      <a:pt x="4" y="6"/>
                      <a:pt x="3" y="5"/>
                      <a:pt x="2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1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" name="Freeform 822"/>
              <p:cNvSpPr>
                <a:spLocks noChangeAspect="1"/>
              </p:cNvSpPr>
              <p:nvPr/>
            </p:nvSpPr>
            <p:spPr bwMode="auto">
              <a:xfrm>
                <a:off x="2433638" y="4340225"/>
                <a:ext cx="11112" cy="3175"/>
              </a:xfrm>
              <a:custGeom>
                <a:avLst/>
                <a:gdLst>
                  <a:gd name="T0" fmla="*/ 2147483646 w 5"/>
                  <a:gd name="T1" fmla="*/ 0 h 2"/>
                  <a:gd name="T2" fmla="*/ 2147483646 w 5"/>
                  <a:gd name="T3" fmla="*/ 2147483646 h 2"/>
                  <a:gd name="T4" fmla="*/ 2147483646 w 5"/>
                  <a:gd name="T5" fmla="*/ 2147483646 h 2"/>
                  <a:gd name="T6" fmla="*/ 0 w 5"/>
                  <a:gd name="T7" fmla="*/ 0 h 2"/>
                  <a:gd name="T8" fmla="*/ 2147483646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0"/>
                      <a:pt x="5" y="1"/>
                      <a:pt x="5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8" name="Freeform 823"/>
              <p:cNvSpPr>
                <a:spLocks noChangeAspect="1"/>
              </p:cNvSpPr>
              <p:nvPr/>
            </p:nvSpPr>
            <p:spPr bwMode="auto">
              <a:xfrm>
                <a:off x="2303463" y="4421187"/>
                <a:ext cx="9525" cy="6350"/>
              </a:xfrm>
              <a:custGeom>
                <a:avLst/>
                <a:gdLst>
                  <a:gd name="T0" fmla="*/ 5715 w 5"/>
                  <a:gd name="T1" fmla="*/ 2117 h 3"/>
                  <a:gd name="T2" fmla="*/ 9525 w 5"/>
                  <a:gd name="T3" fmla="*/ 2117 h 3"/>
                  <a:gd name="T4" fmla="*/ 5715 w 5"/>
                  <a:gd name="T5" fmla="*/ 4233 h 3"/>
                  <a:gd name="T6" fmla="*/ 0 w 5"/>
                  <a:gd name="T7" fmla="*/ 6350 h 3"/>
                  <a:gd name="T8" fmla="*/ 5715 w 5"/>
                  <a:gd name="T9" fmla="*/ 211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3" y="1"/>
                      <a:pt x="4" y="0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69" name="Freeform 824"/>
              <p:cNvSpPr>
                <a:spLocks noChangeAspect="1"/>
              </p:cNvSpPr>
              <p:nvPr/>
            </p:nvSpPr>
            <p:spPr bwMode="auto">
              <a:xfrm>
                <a:off x="2301875" y="4305300"/>
                <a:ext cx="7938" cy="4762"/>
              </a:xfrm>
              <a:custGeom>
                <a:avLst/>
                <a:gdLst>
                  <a:gd name="T0" fmla="*/ 3969 w 4"/>
                  <a:gd name="T1" fmla="*/ 1587 h 3"/>
                  <a:gd name="T2" fmla="*/ 7938 w 4"/>
                  <a:gd name="T3" fmla="*/ 0 h 3"/>
                  <a:gd name="T4" fmla="*/ 3969 w 4"/>
                  <a:gd name="T5" fmla="*/ 3175 h 3"/>
                  <a:gd name="T6" fmla="*/ 0 w 4"/>
                  <a:gd name="T7" fmla="*/ 4762 h 3"/>
                  <a:gd name="T8" fmla="*/ 3969 w 4"/>
                  <a:gd name="T9" fmla="*/ 158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0" name="Freeform 825"/>
              <p:cNvSpPr>
                <a:spLocks noChangeAspect="1"/>
              </p:cNvSpPr>
              <p:nvPr/>
            </p:nvSpPr>
            <p:spPr bwMode="auto">
              <a:xfrm>
                <a:off x="2273300" y="4387850"/>
                <a:ext cx="6350" cy="7937"/>
              </a:xfrm>
              <a:custGeom>
                <a:avLst/>
                <a:gdLst>
                  <a:gd name="T0" fmla="*/ 4233 w 3"/>
                  <a:gd name="T1" fmla="*/ 1985 h 4"/>
                  <a:gd name="T2" fmla="*/ 6350 w 3"/>
                  <a:gd name="T3" fmla="*/ 1985 h 4"/>
                  <a:gd name="T4" fmla="*/ 4233 w 3"/>
                  <a:gd name="T5" fmla="*/ 3969 h 4"/>
                  <a:gd name="T6" fmla="*/ 2117 w 3"/>
                  <a:gd name="T7" fmla="*/ 5954 h 4"/>
                  <a:gd name="T8" fmla="*/ 4233 w 3"/>
                  <a:gd name="T9" fmla="*/ 198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1" name="Freeform 826"/>
              <p:cNvSpPr>
                <a:spLocks noChangeAspect="1"/>
              </p:cNvSpPr>
              <p:nvPr/>
            </p:nvSpPr>
            <p:spPr bwMode="auto">
              <a:xfrm>
                <a:off x="2652713" y="4241800"/>
                <a:ext cx="14287" cy="6350"/>
              </a:xfrm>
              <a:custGeom>
                <a:avLst/>
                <a:gdLst>
                  <a:gd name="T0" fmla="*/ 2147483646 w 8"/>
                  <a:gd name="T1" fmla="*/ 2147483646 h 2"/>
                  <a:gd name="T2" fmla="*/ 2147483646 w 8"/>
                  <a:gd name="T3" fmla="*/ 2147483646 h 2"/>
                  <a:gd name="T4" fmla="*/ 2147483646 w 8"/>
                  <a:gd name="T5" fmla="*/ 2147483646 h 2"/>
                  <a:gd name="T6" fmla="*/ 0 w 8"/>
                  <a:gd name="T7" fmla="*/ 2147483646 h 2"/>
                  <a:gd name="T8" fmla="*/ 2147483646 w 8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5" y="1"/>
                    </a:moveTo>
                    <a:cubicBezTo>
                      <a:pt x="6" y="1"/>
                      <a:pt x="8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2" name="Freeform 827"/>
              <p:cNvSpPr>
                <a:spLocks noChangeAspect="1"/>
              </p:cNvSpPr>
              <p:nvPr/>
            </p:nvSpPr>
            <p:spPr bwMode="auto">
              <a:xfrm>
                <a:off x="2625725" y="4240213"/>
                <a:ext cx="9525" cy="15875"/>
              </a:xfrm>
              <a:custGeom>
                <a:avLst/>
                <a:gdLst>
                  <a:gd name="T0" fmla="*/ 2147483646 w 5"/>
                  <a:gd name="T1" fmla="*/ 2147483646 h 7"/>
                  <a:gd name="T2" fmla="*/ 2147483646 w 5"/>
                  <a:gd name="T3" fmla="*/ 0 h 7"/>
                  <a:gd name="T4" fmla="*/ 2147483646 w 5"/>
                  <a:gd name="T5" fmla="*/ 2147483646 h 7"/>
                  <a:gd name="T6" fmla="*/ 0 w 5"/>
                  <a:gd name="T7" fmla="*/ 2147483646 h 7"/>
                  <a:gd name="T8" fmla="*/ 2147483646 w 5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2"/>
                    </a:move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3" y="5"/>
                      <a:pt x="1" y="7"/>
                      <a:pt x="0" y="6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3" name="Freeform 828"/>
              <p:cNvSpPr>
                <a:spLocks noChangeAspect="1"/>
              </p:cNvSpPr>
              <p:nvPr/>
            </p:nvSpPr>
            <p:spPr bwMode="auto">
              <a:xfrm>
                <a:off x="2949575" y="4473575"/>
                <a:ext cx="7938" cy="9525"/>
              </a:xfrm>
              <a:custGeom>
                <a:avLst/>
                <a:gdLst>
                  <a:gd name="T0" fmla="*/ 5954 w 4"/>
                  <a:gd name="T1" fmla="*/ 5715 h 5"/>
                  <a:gd name="T2" fmla="*/ 7938 w 4"/>
                  <a:gd name="T3" fmla="*/ 9525 h 5"/>
                  <a:gd name="T4" fmla="*/ 3969 w 4"/>
                  <a:gd name="T5" fmla="*/ 5715 h 5"/>
                  <a:gd name="T6" fmla="*/ 1985 w 4"/>
                  <a:gd name="T7" fmla="*/ 0 h 5"/>
                  <a:gd name="T8" fmla="*/ 5954 w 4"/>
                  <a:gd name="T9" fmla="*/ 57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4" y="4"/>
                      <a:pt x="4" y="5"/>
                      <a:pt x="4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4" name="Freeform 829"/>
              <p:cNvSpPr>
                <a:spLocks noChangeAspect="1"/>
              </p:cNvSpPr>
              <p:nvPr/>
            </p:nvSpPr>
            <p:spPr bwMode="auto">
              <a:xfrm>
                <a:off x="2933700" y="4425950"/>
                <a:ext cx="1588" cy="12700"/>
              </a:xfrm>
              <a:custGeom>
                <a:avLst/>
                <a:gdLst>
                  <a:gd name="T0" fmla="*/ 1587 w 1"/>
                  <a:gd name="T1" fmla="*/ 7408 h 6"/>
                  <a:gd name="T2" fmla="*/ 0 w 1"/>
                  <a:gd name="T3" fmla="*/ 11112 h 6"/>
                  <a:gd name="T4" fmla="*/ 0 w 1"/>
                  <a:gd name="T5" fmla="*/ 5556 h 6"/>
                  <a:gd name="T6" fmla="*/ 0 w 1"/>
                  <a:gd name="T7" fmla="*/ 0 h 6"/>
                  <a:gd name="T8" fmla="*/ 1587 w 1"/>
                  <a:gd name="T9" fmla="*/ 740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5" name="Freeform 830"/>
              <p:cNvSpPr>
                <a:spLocks noChangeAspect="1"/>
              </p:cNvSpPr>
              <p:nvPr/>
            </p:nvSpPr>
            <p:spPr bwMode="auto">
              <a:xfrm>
                <a:off x="2951163" y="4494212"/>
                <a:ext cx="3175" cy="9525"/>
              </a:xfrm>
              <a:custGeom>
                <a:avLst/>
                <a:gdLst>
                  <a:gd name="T0" fmla="*/ 3175 w 1"/>
                  <a:gd name="T1" fmla="*/ 5715 h 5"/>
                  <a:gd name="T2" fmla="*/ 0 w 1"/>
                  <a:gd name="T3" fmla="*/ 9525 h 5"/>
                  <a:gd name="T4" fmla="*/ 0 w 1"/>
                  <a:gd name="T5" fmla="*/ 5715 h 5"/>
                  <a:gd name="T6" fmla="*/ 3175 w 1"/>
                  <a:gd name="T7" fmla="*/ 0 h 5"/>
                  <a:gd name="T8" fmla="*/ 3175 w 1"/>
                  <a:gd name="T9" fmla="*/ 571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6" name="Freeform 831"/>
              <p:cNvSpPr>
                <a:spLocks noChangeAspect="1"/>
              </p:cNvSpPr>
              <p:nvPr/>
            </p:nvSpPr>
            <p:spPr bwMode="auto">
              <a:xfrm>
                <a:off x="2740025" y="4548187"/>
                <a:ext cx="12700" cy="6350"/>
              </a:xfrm>
              <a:custGeom>
                <a:avLst/>
                <a:gdLst>
                  <a:gd name="T0" fmla="*/ 8467 w 6"/>
                  <a:gd name="T1" fmla="*/ 1588 h 3"/>
                  <a:gd name="T2" fmla="*/ 12700 w 6"/>
                  <a:gd name="T3" fmla="*/ 4763 h 3"/>
                  <a:gd name="T4" fmla="*/ 6350 w 6"/>
                  <a:gd name="T5" fmla="*/ 4763 h 3"/>
                  <a:gd name="T6" fmla="*/ 0 w 6"/>
                  <a:gd name="T7" fmla="*/ 1588 h 3"/>
                  <a:gd name="T8" fmla="*/ 8467 w 6"/>
                  <a:gd name="T9" fmla="*/ 158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5" y="2"/>
                      <a:pt x="6" y="2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7" name="Freeform 832"/>
              <p:cNvSpPr>
                <a:spLocks noChangeAspect="1"/>
              </p:cNvSpPr>
              <p:nvPr/>
            </p:nvSpPr>
            <p:spPr bwMode="auto">
              <a:xfrm>
                <a:off x="3198813" y="4908550"/>
                <a:ext cx="7937" cy="11112"/>
              </a:xfrm>
              <a:custGeom>
                <a:avLst/>
                <a:gdLst>
                  <a:gd name="T0" fmla="*/ 3969 w 4"/>
                  <a:gd name="T1" fmla="*/ 7620 h 5"/>
                  <a:gd name="T2" fmla="*/ 1984 w 4"/>
                  <a:gd name="T3" fmla="*/ 9525 h 5"/>
                  <a:gd name="T4" fmla="*/ 1984 w 4"/>
                  <a:gd name="T5" fmla="*/ 5715 h 5"/>
                  <a:gd name="T6" fmla="*/ 7937 w 4"/>
                  <a:gd name="T7" fmla="*/ 1905 h 5"/>
                  <a:gd name="T8" fmla="*/ 3969 w 4"/>
                  <a:gd name="T9" fmla="*/ 762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8" name="Freeform 833"/>
              <p:cNvSpPr>
                <a:spLocks noChangeAspect="1"/>
              </p:cNvSpPr>
              <p:nvPr/>
            </p:nvSpPr>
            <p:spPr bwMode="auto">
              <a:xfrm>
                <a:off x="3197225" y="4902200"/>
                <a:ext cx="9525" cy="12700"/>
              </a:xfrm>
              <a:custGeom>
                <a:avLst/>
                <a:gdLst>
                  <a:gd name="T0" fmla="*/ 5715 w 5"/>
                  <a:gd name="T1" fmla="*/ 7408 h 6"/>
                  <a:gd name="T2" fmla="*/ 1905 w 5"/>
                  <a:gd name="T3" fmla="*/ 9260 h 6"/>
                  <a:gd name="T4" fmla="*/ 3810 w 5"/>
                  <a:gd name="T5" fmla="*/ 5556 h 6"/>
                  <a:gd name="T6" fmla="*/ 7620 w 5"/>
                  <a:gd name="T7" fmla="*/ 1852 h 6"/>
                  <a:gd name="T8" fmla="*/ 5715 w 5"/>
                  <a:gd name="T9" fmla="*/ 740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cubicBezTo>
                      <a:pt x="2" y="5"/>
                      <a:pt x="1" y="6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79" name="Freeform 834"/>
              <p:cNvSpPr>
                <a:spLocks noChangeAspect="1"/>
              </p:cNvSpPr>
              <p:nvPr/>
            </p:nvSpPr>
            <p:spPr bwMode="auto">
              <a:xfrm>
                <a:off x="3213100" y="4835525"/>
                <a:ext cx="6350" cy="7937"/>
              </a:xfrm>
              <a:custGeom>
                <a:avLst/>
                <a:gdLst>
                  <a:gd name="T0" fmla="*/ 4763 w 3"/>
                  <a:gd name="T1" fmla="*/ 3969 h 4"/>
                  <a:gd name="T2" fmla="*/ 4763 w 3"/>
                  <a:gd name="T3" fmla="*/ 7937 h 4"/>
                  <a:gd name="T4" fmla="*/ 1588 w 3"/>
                  <a:gd name="T5" fmla="*/ 5953 h 4"/>
                  <a:gd name="T6" fmla="*/ 0 w 3"/>
                  <a:gd name="T7" fmla="*/ 0 h 4"/>
                  <a:gd name="T8" fmla="*/ 4763 w 3"/>
                  <a:gd name="T9" fmla="*/ 39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080" name="Freeform 835"/>
              <p:cNvSpPr>
                <a:spLocks noChangeAspect="1"/>
              </p:cNvSpPr>
              <p:nvPr/>
            </p:nvSpPr>
            <p:spPr bwMode="auto">
              <a:xfrm>
                <a:off x="2216150" y="4921250"/>
                <a:ext cx="7938" cy="7938"/>
              </a:xfrm>
              <a:custGeom>
                <a:avLst/>
                <a:gdLst>
                  <a:gd name="T0" fmla="*/ 2147483646 w 4"/>
                  <a:gd name="T1" fmla="*/ 2147483646 h 4"/>
                  <a:gd name="T2" fmla="*/ 0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1" name="Freeform 836"/>
              <p:cNvSpPr>
                <a:spLocks noChangeAspect="1"/>
              </p:cNvSpPr>
              <p:nvPr/>
            </p:nvSpPr>
            <p:spPr bwMode="auto">
              <a:xfrm>
                <a:off x="2698750" y="6289675"/>
                <a:ext cx="4763" cy="11113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0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2" name="Freeform 837"/>
              <p:cNvSpPr>
                <a:spLocks noChangeAspect="1"/>
              </p:cNvSpPr>
              <p:nvPr/>
            </p:nvSpPr>
            <p:spPr bwMode="auto">
              <a:xfrm>
                <a:off x="2698750" y="6235700"/>
                <a:ext cx="7938" cy="4763"/>
              </a:xfrm>
              <a:custGeom>
                <a:avLst/>
                <a:gdLst>
                  <a:gd name="T0" fmla="*/ 2147483646 w 4"/>
                  <a:gd name="T1" fmla="*/ 2147483646 h 3"/>
                  <a:gd name="T2" fmla="*/ 0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4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3" name="Freeform 838"/>
              <p:cNvSpPr>
                <a:spLocks noChangeAspect="1"/>
              </p:cNvSpPr>
              <p:nvPr/>
            </p:nvSpPr>
            <p:spPr bwMode="auto">
              <a:xfrm>
                <a:off x="2689225" y="6229350"/>
                <a:ext cx="9525" cy="11113"/>
              </a:xfrm>
              <a:custGeom>
                <a:avLst/>
                <a:gdLst>
                  <a:gd name="T0" fmla="*/ 2147483646 w 5"/>
                  <a:gd name="T1" fmla="*/ 2147483646 h 5"/>
                  <a:gd name="T2" fmla="*/ 0 w 5"/>
                  <a:gd name="T3" fmla="*/ 2147483646 h 5"/>
                  <a:gd name="T4" fmla="*/ 2147483646 w 5"/>
                  <a:gd name="T5" fmla="*/ 2147483646 h 5"/>
                  <a:gd name="T6" fmla="*/ 2147483646 w 5"/>
                  <a:gd name="T7" fmla="*/ 2147483646 h 5"/>
                  <a:gd name="T8" fmla="*/ 2147483646 w 5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2" y="4"/>
                      <a:pt x="0" y="5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4" y="3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4" name="Freeform 839"/>
              <p:cNvSpPr>
                <a:spLocks noChangeAspect="1"/>
              </p:cNvSpPr>
              <p:nvPr/>
            </p:nvSpPr>
            <p:spPr bwMode="auto">
              <a:xfrm>
                <a:off x="2693988" y="6370638"/>
                <a:ext cx="7937" cy="9525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3" y="3"/>
                      <a:pt x="4" y="4"/>
                      <a:pt x="3" y="5"/>
                    </a:cubicBezTo>
                    <a:cubicBezTo>
                      <a:pt x="2" y="5"/>
                      <a:pt x="2" y="4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5" name="Freeform 840"/>
              <p:cNvSpPr>
                <a:spLocks noChangeAspect="1"/>
              </p:cNvSpPr>
              <p:nvPr/>
            </p:nvSpPr>
            <p:spPr bwMode="auto">
              <a:xfrm>
                <a:off x="2709863" y="6491287"/>
                <a:ext cx="6350" cy="9525"/>
              </a:xfrm>
              <a:custGeom>
                <a:avLst/>
                <a:gdLst>
                  <a:gd name="T0" fmla="*/ 2147483647 w 3"/>
                  <a:gd name="T1" fmla="*/ 2147483647 h 5"/>
                  <a:gd name="T2" fmla="*/ 0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0 h 5"/>
                  <a:gd name="T8" fmla="*/ 2147483647 w 3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6" name="Freeform 841"/>
              <p:cNvSpPr>
                <a:spLocks noChangeAspect="1"/>
              </p:cNvSpPr>
              <p:nvPr/>
            </p:nvSpPr>
            <p:spPr bwMode="auto">
              <a:xfrm>
                <a:off x="2692400" y="6435725"/>
                <a:ext cx="4763" cy="7938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2147483646 h 4"/>
                  <a:gd name="T4" fmla="*/ 2147483646 w 3"/>
                  <a:gd name="T5" fmla="*/ 2147483646 h 4"/>
                  <a:gd name="T6" fmla="*/ 2147483646 w 3"/>
                  <a:gd name="T7" fmla="*/ 0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7" name="Freeform 842"/>
              <p:cNvSpPr>
                <a:spLocks noChangeAspect="1"/>
              </p:cNvSpPr>
              <p:nvPr/>
            </p:nvSpPr>
            <p:spPr bwMode="auto">
              <a:xfrm>
                <a:off x="2722563" y="6465888"/>
                <a:ext cx="6350" cy="11112"/>
              </a:xfrm>
              <a:custGeom>
                <a:avLst/>
                <a:gdLst>
                  <a:gd name="T0" fmla="*/ 2147483646 w 4"/>
                  <a:gd name="T1" fmla="*/ 2147483646 h 5"/>
                  <a:gd name="T2" fmla="*/ 2147483646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3" y="3"/>
                      <a:pt x="4" y="4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8" name="Freeform 843"/>
              <p:cNvSpPr>
                <a:spLocks noChangeAspect="1"/>
              </p:cNvSpPr>
              <p:nvPr/>
            </p:nvSpPr>
            <p:spPr bwMode="auto">
              <a:xfrm>
                <a:off x="2717800" y="6491288"/>
                <a:ext cx="7938" cy="6350"/>
              </a:xfrm>
              <a:custGeom>
                <a:avLst/>
                <a:gdLst>
                  <a:gd name="T0" fmla="*/ 2147483646 w 4"/>
                  <a:gd name="T1" fmla="*/ 2147483646 h 3"/>
                  <a:gd name="T2" fmla="*/ 0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9" name="Freeform 844"/>
              <p:cNvSpPr>
                <a:spLocks noChangeAspect="1"/>
              </p:cNvSpPr>
              <p:nvPr/>
            </p:nvSpPr>
            <p:spPr bwMode="auto">
              <a:xfrm>
                <a:off x="2717800" y="6500813"/>
                <a:ext cx="4763" cy="19050"/>
              </a:xfrm>
              <a:custGeom>
                <a:avLst/>
                <a:gdLst>
                  <a:gd name="T0" fmla="*/ 2147483646 w 2"/>
                  <a:gd name="T1" fmla="*/ 2147483646 h 9"/>
                  <a:gd name="T2" fmla="*/ 0 w 2"/>
                  <a:gd name="T3" fmla="*/ 2147483646 h 9"/>
                  <a:gd name="T4" fmla="*/ 0 w 2"/>
                  <a:gd name="T5" fmla="*/ 2147483646 h 9"/>
                  <a:gd name="T6" fmla="*/ 2147483646 w 2"/>
                  <a:gd name="T7" fmla="*/ 2147483646 h 9"/>
                  <a:gd name="T8" fmla="*/ 2147483646 w 2"/>
                  <a:gd name="T9" fmla="*/ 214748364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1" y="6"/>
                    </a:moveTo>
                    <a:cubicBezTo>
                      <a:pt x="1" y="7"/>
                      <a:pt x="1" y="9"/>
                      <a:pt x="0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3"/>
                      <a:pt x="1" y="0"/>
                      <a:pt x="1" y="1"/>
                    </a:cubicBezTo>
                    <a:cubicBezTo>
                      <a:pt x="2" y="1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0" name="Freeform 845"/>
              <p:cNvSpPr>
                <a:spLocks noChangeAspect="1"/>
              </p:cNvSpPr>
              <p:nvPr/>
            </p:nvSpPr>
            <p:spPr bwMode="auto">
              <a:xfrm>
                <a:off x="2724150" y="6508750"/>
                <a:ext cx="1588" cy="11113"/>
              </a:xfrm>
              <a:custGeom>
                <a:avLst/>
                <a:gdLst>
                  <a:gd name="T0" fmla="*/ 2147483646 w 1"/>
                  <a:gd name="T1" fmla="*/ 2147483646 h 6"/>
                  <a:gd name="T2" fmla="*/ 0 w 1"/>
                  <a:gd name="T3" fmla="*/ 2147483646 h 6"/>
                  <a:gd name="T4" fmla="*/ 0 w 1"/>
                  <a:gd name="T5" fmla="*/ 2147483646 h 6"/>
                  <a:gd name="T6" fmla="*/ 0 w 1"/>
                  <a:gd name="T7" fmla="*/ 0 h 6"/>
                  <a:gd name="T8" fmla="*/ 2147483646 w 1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cubicBezTo>
                      <a:pt x="1" y="5"/>
                      <a:pt x="1" y="6"/>
                      <a:pt x="0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1" name="Freeform 846"/>
              <p:cNvSpPr>
                <a:spLocks noChangeAspect="1"/>
              </p:cNvSpPr>
              <p:nvPr/>
            </p:nvSpPr>
            <p:spPr bwMode="auto">
              <a:xfrm>
                <a:off x="2743200" y="6524625"/>
                <a:ext cx="6350" cy="6350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2" name="Freeform 847"/>
              <p:cNvSpPr>
                <a:spLocks noChangeAspect="1"/>
              </p:cNvSpPr>
              <p:nvPr/>
            </p:nvSpPr>
            <p:spPr bwMode="auto">
              <a:xfrm>
                <a:off x="2736850" y="6515100"/>
                <a:ext cx="11113" cy="6350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2147483646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3" name="Freeform 848"/>
              <p:cNvSpPr>
                <a:spLocks noChangeAspect="1"/>
              </p:cNvSpPr>
              <p:nvPr/>
            </p:nvSpPr>
            <p:spPr bwMode="auto">
              <a:xfrm>
                <a:off x="2727325" y="6507163"/>
                <a:ext cx="7938" cy="7937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4" name="Freeform 849"/>
              <p:cNvSpPr>
                <a:spLocks noChangeAspect="1"/>
              </p:cNvSpPr>
              <p:nvPr/>
            </p:nvSpPr>
            <p:spPr bwMode="auto">
              <a:xfrm>
                <a:off x="2765425" y="6608763"/>
                <a:ext cx="11113" cy="3175"/>
              </a:xfrm>
              <a:custGeom>
                <a:avLst/>
                <a:gdLst>
                  <a:gd name="T0" fmla="*/ 2147483646 w 5"/>
                  <a:gd name="T1" fmla="*/ 2147483646 h 2"/>
                  <a:gd name="T2" fmla="*/ 0 w 5"/>
                  <a:gd name="T3" fmla="*/ 2147483646 h 2"/>
                  <a:gd name="T4" fmla="*/ 2147483646 w 5"/>
                  <a:gd name="T5" fmla="*/ 0 h 2"/>
                  <a:gd name="T6" fmla="*/ 2147483646 w 5"/>
                  <a:gd name="T7" fmla="*/ 2147483646 h 2"/>
                  <a:gd name="T8" fmla="*/ 2147483646 w 5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5" name="Freeform 851"/>
              <p:cNvSpPr>
                <a:spLocks noChangeAspect="1"/>
              </p:cNvSpPr>
              <p:nvPr/>
            </p:nvSpPr>
            <p:spPr bwMode="auto">
              <a:xfrm>
                <a:off x="34925" y="3233738"/>
                <a:ext cx="7938" cy="4762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6" name="Freeform 853"/>
              <p:cNvSpPr>
                <a:spLocks noChangeAspect="1"/>
              </p:cNvSpPr>
              <p:nvPr/>
            </p:nvSpPr>
            <p:spPr bwMode="auto">
              <a:xfrm>
                <a:off x="1400175" y="3198813"/>
                <a:ext cx="3175" cy="7937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7" name="Freeform 855"/>
              <p:cNvSpPr>
                <a:spLocks noChangeAspect="1"/>
              </p:cNvSpPr>
              <p:nvPr/>
            </p:nvSpPr>
            <p:spPr bwMode="auto">
              <a:xfrm>
                <a:off x="3649663" y="1936750"/>
                <a:ext cx="7937" cy="4763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8" name="Freeform 856"/>
              <p:cNvSpPr>
                <a:spLocks noChangeAspect="1"/>
              </p:cNvSpPr>
              <p:nvPr/>
            </p:nvSpPr>
            <p:spPr bwMode="auto">
              <a:xfrm>
                <a:off x="3446463" y="1966913"/>
                <a:ext cx="4762" cy="4762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9" name="Freeform 857"/>
              <p:cNvSpPr>
                <a:spLocks noChangeAspect="1"/>
              </p:cNvSpPr>
              <p:nvPr/>
            </p:nvSpPr>
            <p:spPr bwMode="auto">
              <a:xfrm>
                <a:off x="3305175" y="2514600"/>
                <a:ext cx="9525" cy="14288"/>
              </a:xfrm>
              <a:custGeom>
                <a:avLst/>
                <a:gdLst>
                  <a:gd name="T0" fmla="*/ 2147483646 w 4"/>
                  <a:gd name="T1" fmla="*/ 2147483646 h 6"/>
                  <a:gd name="T2" fmla="*/ 2147483646 w 4"/>
                  <a:gd name="T3" fmla="*/ 2147483646 h 6"/>
                  <a:gd name="T4" fmla="*/ 0 w 4"/>
                  <a:gd name="T5" fmla="*/ 2147483646 h 6"/>
                  <a:gd name="T6" fmla="*/ 2147483646 w 4"/>
                  <a:gd name="T7" fmla="*/ 0 h 6"/>
                  <a:gd name="T8" fmla="*/ 2147483646 w 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5"/>
                      <a:pt x="3" y="6"/>
                      <a:pt x="2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0" name="Freeform 858"/>
              <p:cNvSpPr>
                <a:spLocks noChangeAspect="1"/>
              </p:cNvSpPr>
              <p:nvPr/>
            </p:nvSpPr>
            <p:spPr bwMode="auto">
              <a:xfrm>
                <a:off x="3351213" y="2581275"/>
                <a:ext cx="7937" cy="12700"/>
              </a:xfrm>
              <a:custGeom>
                <a:avLst/>
                <a:gdLst>
                  <a:gd name="T0" fmla="*/ 2147483646 w 4"/>
                  <a:gd name="T1" fmla="*/ 2147483646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2147483646 w 4"/>
                  <a:gd name="T7" fmla="*/ 0 h 6"/>
                  <a:gd name="T8" fmla="*/ 2147483646 w 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3" y="6"/>
                      <a:pt x="2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1" name="Freeform 859"/>
              <p:cNvSpPr>
                <a:spLocks noChangeAspect="1"/>
              </p:cNvSpPr>
              <p:nvPr/>
            </p:nvSpPr>
            <p:spPr bwMode="auto">
              <a:xfrm>
                <a:off x="3317875" y="2513013"/>
                <a:ext cx="12700" cy="9525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2147483646 w 7"/>
                  <a:gd name="T7" fmla="*/ 2147483646 h 5"/>
                  <a:gd name="T8" fmla="*/ 2147483646 w 7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1"/>
                    </a:moveTo>
                    <a:cubicBezTo>
                      <a:pt x="5" y="1"/>
                      <a:pt x="7" y="2"/>
                      <a:pt x="6" y="3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4"/>
                      <a:pt x="0" y="3"/>
                      <a:pt x="1" y="2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2" name="Freeform 860"/>
              <p:cNvSpPr>
                <a:spLocks noChangeAspect="1"/>
              </p:cNvSpPr>
              <p:nvPr/>
            </p:nvSpPr>
            <p:spPr bwMode="auto">
              <a:xfrm>
                <a:off x="3267075" y="2447925"/>
                <a:ext cx="12700" cy="11113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ubicBezTo>
                      <a:pt x="0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3" name="Freeform 867"/>
              <p:cNvSpPr>
                <a:spLocks noChangeAspect="1"/>
              </p:cNvSpPr>
              <p:nvPr/>
            </p:nvSpPr>
            <p:spPr bwMode="auto">
              <a:xfrm>
                <a:off x="2538413" y="4200525"/>
                <a:ext cx="4762" cy="9525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4" name="Freeform 868"/>
              <p:cNvSpPr>
                <a:spLocks noChangeAspect="1"/>
              </p:cNvSpPr>
              <p:nvPr/>
            </p:nvSpPr>
            <p:spPr bwMode="auto">
              <a:xfrm>
                <a:off x="2622550" y="4235450"/>
                <a:ext cx="6350" cy="3175"/>
              </a:xfrm>
              <a:custGeom>
                <a:avLst/>
                <a:gdLst>
                  <a:gd name="T0" fmla="*/ 2147483646 w 4"/>
                  <a:gd name="T1" fmla="*/ 2147483646 h 2"/>
                  <a:gd name="T2" fmla="*/ 0 w 4"/>
                  <a:gd name="T3" fmla="*/ 2147483646 h 2"/>
                  <a:gd name="T4" fmla="*/ 2147483646 w 4"/>
                  <a:gd name="T5" fmla="*/ 0 h 2"/>
                  <a:gd name="T6" fmla="*/ 2147483646 w 4"/>
                  <a:gd name="T7" fmla="*/ 2147483646 h 2"/>
                  <a:gd name="T8" fmla="*/ 2147483646 w 4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4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5" name="Freeform 869"/>
              <p:cNvSpPr>
                <a:spLocks noChangeAspect="1"/>
              </p:cNvSpPr>
              <p:nvPr/>
            </p:nvSpPr>
            <p:spPr bwMode="auto">
              <a:xfrm>
                <a:off x="2936875" y="4421187"/>
                <a:ext cx="6350" cy="7938"/>
              </a:xfrm>
              <a:custGeom>
                <a:avLst/>
                <a:gdLst>
                  <a:gd name="T0" fmla="*/ 6350 w 3"/>
                  <a:gd name="T1" fmla="*/ 3969 h 4"/>
                  <a:gd name="T2" fmla="*/ 6350 w 3"/>
                  <a:gd name="T3" fmla="*/ 5954 h 4"/>
                  <a:gd name="T4" fmla="*/ 2117 w 3"/>
                  <a:gd name="T5" fmla="*/ 5954 h 4"/>
                  <a:gd name="T6" fmla="*/ 2117 w 3"/>
                  <a:gd name="T7" fmla="*/ 1985 h 4"/>
                  <a:gd name="T8" fmla="*/ 6350 w 3"/>
                  <a:gd name="T9" fmla="*/ 39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06" name="Freeform 870"/>
              <p:cNvSpPr>
                <a:spLocks noChangeAspect="1"/>
              </p:cNvSpPr>
              <p:nvPr/>
            </p:nvSpPr>
            <p:spPr bwMode="auto">
              <a:xfrm>
                <a:off x="2935288" y="4451350"/>
                <a:ext cx="4762" cy="7937"/>
              </a:xfrm>
              <a:custGeom>
                <a:avLst/>
                <a:gdLst>
                  <a:gd name="T0" fmla="*/ 4763 w 3"/>
                  <a:gd name="T1" fmla="*/ 3969 h 4"/>
                  <a:gd name="T2" fmla="*/ 3175 w 3"/>
                  <a:gd name="T3" fmla="*/ 7938 h 4"/>
                  <a:gd name="T4" fmla="*/ 0 w 3"/>
                  <a:gd name="T5" fmla="*/ 3969 h 4"/>
                  <a:gd name="T6" fmla="*/ 1588 w 3"/>
                  <a:gd name="T7" fmla="*/ 0 h 4"/>
                  <a:gd name="T8" fmla="*/ 4763 w 3"/>
                  <a:gd name="T9" fmla="*/ 39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3" y="4"/>
                      <a:pt x="2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07" name="Freeform 871"/>
              <p:cNvSpPr>
                <a:spLocks noChangeAspect="1"/>
              </p:cNvSpPr>
              <p:nvPr/>
            </p:nvSpPr>
            <p:spPr bwMode="auto">
              <a:xfrm>
                <a:off x="2717800" y="4540250"/>
                <a:ext cx="9525" cy="3175"/>
              </a:xfrm>
              <a:custGeom>
                <a:avLst/>
                <a:gdLst>
                  <a:gd name="T0" fmla="*/ 7620 w 5"/>
                  <a:gd name="T1" fmla="*/ 3175 h 2"/>
                  <a:gd name="T2" fmla="*/ 3810 w 5"/>
                  <a:gd name="T3" fmla="*/ 3175 h 2"/>
                  <a:gd name="T4" fmla="*/ 1905 w 5"/>
                  <a:gd name="T5" fmla="*/ 1588 h 2"/>
                  <a:gd name="T6" fmla="*/ 5715 w 5"/>
                  <a:gd name="T7" fmla="*/ 0 h 2"/>
                  <a:gd name="T8" fmla="*/ 7620 w 5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08" name="Freeform 872"/>
              <p:cNvSpPr>
                <a:spLocks noChangeAspect="1"/>
              </p:cNvSpPr>
              <p:nvPr/>
            </p:nvSpPr>
            <p:spPr bwMode="auto">
              <a:xfrm>
                <a:off x="2763838" y="4549775"/>
                <a:ext cx="6350" cy="7937"/>
              </a:xfrm>
              <a:custGeom>
                <a:avLst/>
                <a:gdLst>
                  <a:gd name="T0" fmla="*/ 4763 w 3"/>
                  <a:gd name="T1" fmla="*/ 4233 h 3"/>
                  <a:gd name="T2" fmla="*/ 1588 w 3"/>
                  <a:gd name="T3" fmla="*/ 6350 h 3"/>
                  <a:gd name="T4" fmla="*/ 0 w 3"/>
                  <a:gd name="T5" fmla="*/ 2117 h 3"/>
                  <a:gd name="T6" fmla="*/ 3175 w 3"/>
                  <a:gd name="T7" fmla="*/ 2117 h 3"/>
                  <a:gd name="T8" fmla="*/ 4763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09" name="Freeform 873"/>
              <p:cNvSpPr>
                <a:spLocks noChangeAspect="1"/>
              </p:cNvSpPr>
              <p:nvPr/>
            </p:nvSpPr>
            <p:spPr bwMode="auto">
              <a:xfrm>
                <a:off x="3233738" y="4900612"/>
                <a:ext cx="9525" cy="4763"/>
              </a:xfrm>
              <a:custGeom>
                <a:avLst/>
                <a:gdLst>
                  <a:gd name="T0" fmla="*/ 3810 w 5"/>
                  <a:gd name="T1" fmla="*/ 4763 h 3"/>
                  <a:gd name="T2" fmla="*/ 0 w 5"/>
                  <a:gd name="T3" fmla="*/ 3175 h 3"/>
                  <a:gd name="T4" fmla="*/ 3810 w 5"/>
                  <a:gd name="T5" fmla="*/ 0 h 3"/>
                  <a:gd name="T6" fmla="*/ 9525 w 5"/>
                  <a:gd name="T7" fmla="*/ 1588 h 3"/>
                  <a:gd name="T8" fmla="*/ 3810 w 5"/>
                  <a:gd name="T9" fmla="*/ 476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10" name="Freeform 874"/>
              <p:cNvSpPr>
                <a:spLocks noChangeAspect="1"/>
              </p:cNvSpPr>
              <p:nvPr/>
            </p:nvSpPr>
            <p:spPr bwMode="auto">
              <a:xfrm>
                <a:off x="2192338" y="4914900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0 w 3"/>
                  <a:gd name="T5" fmla="*/ 2147483646 h 3"/>
                  <a:gd name="T6" fmla="*/ 2147483646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1" name="Freeform 875"/>
              <p:cNvSpPr>
                <a:spLocks noChangeAspect="1"/>
              </p:cNvSpPr>
              <p:nvPr/>
            </p:nvSpPr>
            <p:spPr bwMode="auto">
              <a:xfrm>
                <a:off x="2698750" y="6456363"/>
                <a:ext cx="7938" cy="4762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2" name="Freeform 876"/>
              <p:cNvSpPr>
                <a:spLocks noChangeAspect="1"/>
              </p:cNvSpPr>
              <p:nvPr/>
            </p:nvSpPr>
            <p:spPr bwMode="auto">
              <a:xfrm>
                <a:off x="2701925" y="6464300"/>
                <a:ext cx="3175" cy="9525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3" name="Freeform 877"/>
              <p:cNvSpPr>
                <a:spLocks noChangeAspect="1"/>
              </p:cNvSpPr>
              <p:nvPr/>
            </p:nvSpPr>
            <p:spPr bwMode="auto">
              <a:xfrm>
                <a:off x="2747963" y="6537325"/>
                <a:ext cx="4762" cy="7938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4" name="Freeform 878"/>
              <p:cNvSpPr>
                <a:spLocks noChangeAspect="1"/>
              </p:cNvSpPr>
              <p:nvPr/>
            </p:nvSpPr>
            <p:spPr bwMode="auto">
              <a:xfrm>
                <a:off x="2916238" y="6659563"/>
                <a:ext cx="4762" cy="7937"/>
              </a:xfrm>
              <a:custGeom>
                <a:avLst/>
                <a:gdLst>
                  <a:gd name="T0" fmla="*/ 2147483646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2147483646 w 2"/>
                  <a:gd name="T7" fmla="*/ 0 h 4"/>
                  <a:gd name="T8" fmla="*/ 2147483646 w 2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5" name="Freeform 879"/>
              <p:cNvSpPr>
                <a:spLocks noChangeAspect="1"/>
              </p:cNvSpPr>
              <p:nvPr/>
            </p:nvSpPr>
            <p:spPr bwMode="auto">
              <a:xfrm>
                <a:off x="2819400" y="6624638"/>
                <a:ext cx="6350" cy="4762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2147483646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6" name="Freeform 882"/>
              <p:cNvSpPr>
                <a:spLocks noChangeAspect="1"/>
              </p:cNvSpPr>
              <p:nvPr/>
            </p:nvSpPr>
            <p:spPr bwMode="auto">
              <a:xfrm>
                <a:off x="50800" y="3244850"/>
                <a:ext cx="4763" cy="7938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7" name="Freeform 883"/>
              <p:cNvSpPr>
                <a:spLocks noChangeAspect="1"/>
              </p:cNvSpPr>
              <p:nvPr/>
            </p:nvSpPr>
            <p:spPr bwMode="auto">
              <a:xfrm>
                <a:off x="496888" y="3082925"/>
                <a:ext cx="12700" cy="4763"/>
              </a:xfrm>
              <a:custGeom>
                <a:avLst/>
                <a:gdLst>
                  <a:gd name="T0" fmla="*/ 2147483646 w 6"/>
                  <a:gd name="T1" fmla="*/ 2147483646 h 3"/>
                  <a:gd name="T2" fmla="*/ 2147483646 w 6"/>
                  <a:gd name="T3" fmla="*/ 2147483646 h 3"/>
                  <a:gd name="T4" fmla="*/ 2147483646 w 6"/>
                  <a:gd name="T5" fmla="*/ 2147483646 h 3"/>
                  <a:gd name="T6" fmla="*/ 2147483646 w 6"/>
                  <a:gd name="T7" fmla="*/ 0 h 3"/>
                  <a:gd name="T8" fmla="*/ 2147483646 w 6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2"/>
                    </a:moveTo>
                    <a:cubicBezTo>
                      <a:pt x="3" y="3"/>
                      <a:pt x="1" y="3"/>
                      <a:pt x="1" y="3"/>
                    </a:cubicBezTo>
                    <a:cubicBezTo>
                      <a:pt x="0" y="2"/>
                      <a:pt x="2" y="1"/>
                      <a:pt x="2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5" y="2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8" name="Oval 884"/>
              <p:cNvSpPr>
                <a:spLocks noChangeAspect="1" noChangeArrowheads="1"/>
              </p:cNvSpPr>
              <p:nvPr/>
            </p:nvSpPr>
            <p:spPr bwMode="auto">
              <a:xfrm>
                <a:off x="506413" y="3106738"/>
                <a:ext cx="6350" cy="1587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19" name="Freeform 886"/>
              <p:cNvSpPr>
                <a:spLocks noChangeAspect="1"/>
              </p:cNvSpPr>
              <p:nvPr/>
            </p:nvSpPr>
            <p:spPr bwMode="auto">
              <a:xfrm>
                <a:off x="185738" y="3268663"/>
                <a:ext cx="6350" cy="7937"/>
              </a:xfrm>
              <a:custGeom>
                <a:avLst/>
                <a:gdLst>
                  <a:gd name="T0" fmla="*/ 2147483646 w 3"/>
                  <a:gd name="T1" fmla="*/ 2147483646 h 4"/>
                  <a:gd name="T2" fmla="*/ 0 w 3"/>
                  <a:gd name="T3" fmla="*/ 2147483646 h 4"/>
                  <a:gd name="T4" fmla="*/ 0 w 3"/>
                  <a:gd name="T5" fmla="*/ 2147483646 h 4"/>
                  <a:gd name="T6" fmla="*/ 2147483646 w 3"/>
                  <a:gd name="T7" fmla="*/ 2147483646 h 4"/>
                  <a:gd name="T8" fmla="*/ 2147483646 w 3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3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0" name="Freeform 890"/>
              <p:cNvSpPr>
                <a:spLocks noChangeAspect="1"/>
              </p:cNvSpPr>
              <p:nvPr/>
            </p:nvSpPr>
            <p:spPr bwMode="auto">
              <a:xfrm>
                <a:off x="1401763" y="3181350"/>
                <a:ext cx="1587" cy="4763"/>
              </a:xfrm>
              <a:custGeom>
                <a:avLst/>
                <a:gdLst>
                  <a:gd name="T0" fmla="*/ 2147483646 w 1"/>
                  <a:gd name="T1" fmla="*/ 2147483646 h 3"/>
                  <a:gd name="T2" fmla="*/ 0 w 1"/>
                  <a:gd name="T3" fmla="*/ 2147483646 h 3"/>
                  <a:gd name="T4" fmla="*/ 0 w 1"/>
                  <a:gd name="T5" fmla="*/ 2147483646 h 3"/>
                  <a:gd name="T6" fmla="*/ 0 w 1"/>
                  <a:gd name="T7" fmla="*/ 0 h 3"/>
                  <a:gd name="T8" fmla="*/ 2147483646 w 1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1" name="Oval 891"/>
              <p:cNvSpPr>
                <a:spLocks noChangeAspect="1" noChangeArrowheads="1"/>
              </p:cNvSpPr>
              <p:nvPr/>
            </p:nvSpPr>
            <p:spPr bwMode="auto">
              <a:xfrm>
                <a:off x="1389063" y="3163888"/>
                <a:ext cx="3175" cy="4762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" name="Freeform 893"/>
              <p:cNvSpPr>
                <a:spLocks noChangeAspect="1"/>
              </p:cNvSpPr>
              <p:nvPr/>
            </p:nvSpPr>
            <p:spPr bwMode="auto">
              <a:xfrm>
                <a:off x="1438275" y="3289300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3" name="Freeform 894"/>
              <p:cNvSpPr>
                <a:spLocks noChangeAspect="1"/>
              </p:cNvSpPr>
              <p:nvPr/>
            </p:nvSpPr>
            <p:spPr bwMode="auto">
              <a:xfrm>
                <a:off x="1531938" y="3397250"/>
                <a:ext cx="1587" cy="6350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2147483646 h 2"/>
                  <a:gd name="T6" fmla="*/ 0 w 1"/>
                  <a:gd name="T7" fmla="*/ 0 h 2"/>
                  <a:gd name="T8" fmla="*/ 2147483646 w 1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4" name="Freeform 895"/>
              <p:cNvSpPr>
                <a:spLocks noChangeAspect="1"/>
              </p:cNvSpPr>
              <p:nvPr/>
            </p:nvSpPr>
            <p:spPr bwMode="auto">
              <a:xfrm>
                <a:off x="3632200" y="2755900"/>
                <a:ext cx="11113" cy="7938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2147483646 w 5"/>
                  <a:gd name="T5" fmla="*/ 2147483646 h 4"/>
                  <a:gd name="T6" fmla="*/ 2147483646 w 5"/>
                  <a:gd name="T7" fmla="*/ 0 h 4"/>
                  <a:gd name="T8" fmla="*/ 2147483646 w 5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5" name="Freeform 896"/>
              <p:cNvSpPr>
                <a:spLocks noChangeAspect="1"/>
              </p:cNvSpPr>
              <p:nvPr/>
            </p:nvSpPr>
            <p:spPr bwMode="auto">
              <a:xfrm>
                <a:off x="3263900" y="2398713"/>
                <a:ext cx="4763" cy="3175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2147483646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6" name="Freeform 925"/>
              <p:cNvSpPr>
                <a:spLocks noChangeAspect="1"/>
              </p:cNvSpPr>
              <p:nvPr/>
            </p:nvSpPr>
            <p:spPr bwMode="auto">
              <a:xfrm>
                <a:off x="3074988" y="2692400"/>
                <a:ext cx="6350" cy="6350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7" name="Freeform 932"/>
              <p:cNvSpPr>
                <a:spLocks noChangeAspect="1"/>
              </p:cNvSpPr>
              <p:nvPr/>
            </p:nvSpPr>
            <p:spPr bwMode="auto">
              <a:xfrm>
                <a:off x="2593975" y="3276600"/>
                <a:ext cx="9525" cy="7938"/>
              </a:xfrm>
              <a:custGeom>
                <a:avLst/>
                <a:gdLst>
                  <a:gd name="T0" fmla="*/ 2147483646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2147483646 w 5"/>
                  <a:gd name="T7" fmla="*/ 2147483646 h 3"/>
                  <a:gd name="T8" fmla="*/ 2147483646 w 5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8" name="Oval 936"/>
              <p:cNvSpPr>
                <a:spLocks noChangeAspect="1" noChangeArrowheads="1"/>
              </p:cNvSpPr>
              <p:nvPr/>
            </p:nvSpPr>
            <p:spPr bwMode="auto">
              <a:xfrm>
                <a:off x="2879725" y="3938587"/>
                <a:ext cx="3175" cy="4763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9" name="Oval 937"/>
              <p:cNvSpPr>
                <a:spLocks noChangeAspect="1" noChangeArrowheads="1"/>
              </p:cNvSpPr>
              <p:nvPr/>
            </p:nvSpPr>
            <p:spPr bwMode="auto">
              <a:xfrm>
                <a:off x="2622550" y="4191000"/>
                <a:ext cx="1588" cy="635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30" name="Freeform 938"/>
              <p:cNvSpPr>
                <a:spLocks noChangeAspect="1"/>
              </p:cNvSpPr>
              <p:nvPr/>
            </p:nvSpPr>
            <p:spPr bwMode="auto">
              <a:xfrm>
                <a:off x="2435225" y="4270375"/>
                <a:ext cx="7938" cy="6350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1" name="Freeform 939"/>
              <p:cNvSpPr>
                <a:spLocks noChangeAspect="1"/>
              </p:cNvSpPr>
              <p:nvPr/>
            </p:nvSpPr>
            <p:spPr bwMode="auto">
              <a:xfrm>
                <a:off x="2513013" y="4240213"/>
                <a:ext cx="4762" cy="6350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2" name="Freeform 940"/>
              <p:cNvSpPr>
                <a:spLocks noChangeAspect="1"/>
              </p:cNvSpPr>
              <p:nvPr/>
            </p:nvSpPr>
            <p:spPr bwMode="auto">
              <a:xfrm>
                <a:off x="2322513" y="44196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33" name="Freeform 941"/>
              <p:cNvSpPr>
                <a:spLocks noChangeAspect="1"/>
              </p:cNvSpPr>
              <p:nvPr/>
            </p:nvSpPr>
            <p:spPr bwMode="auto">
              <a:xfrm>
                <a:off x="2654300" y="4271963"/>
                <a:ext cx="4763" cy="6350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2147483646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7" name="Freeform 942"/>
              <p:cNvSpPr>
                <a:spLocks noChangeAspect="1"/>
              </p:cNvSpPr>
              <p:nvPr/>
            </p:nvSpPr>
            <p:spPr bwMode="auto">
              <a:xfrm>
                <a:off x="2633663" y="4235450"/>
                <a:ext cx="3175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8" name="Freeform 943"/>
              <p:cNvSpPr>
                <a:spLocks noChangeAspect="1"/>
              </p:cNvSpPr>
              <p:nvPr/>
            </p:nvSpPr>
            <p:spPr bwMode="auto">
              <a:xfrm>
                <a:off x="2689225" y="4265613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0" name="Freeform 944"/>
              <p:cNvSpPr>
                <a:spLocks noChangeAspect="1"/>
              </p:cNvSpPr>
              <p:nvPr/>
            </p:nvSpPr>
            <p:spPr bwMode="auto">
              <a:xfrm>
                <a:off x="2673350" y="4265613"/>
                <a:ext cx="3175" cy="1587"/>
              </a:xfrm>
              <a:custGeom>
                <a:avLst/>
                <a:gdLst>
                  <a:gd name="T0" fmla="*/ 2147483646 w 2"/>
                  <a:gd name="T1" fmla="*/ 0 h 1"/>
                  <a:gd name="T2" fmla="*/ 2147483646 w 2"/>
                  <a:gd name="T3" fmla="*/ 0 h 1"/>
                  <a:gd name="T4" fmla="*/ 2147483646 w 2"/>
                  <a:gd name="T5" fmla="*/ 2147483646 h 1"/>
                  <a:gd name="T6" fmla="*/ 0 w 2"/>
                  <a:gd name="T7" fmla="*/ 2147483646 h 1"/>
                  <a:gd name="T8" fmla="*/ 2147483646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1" name="Oval 945"/>
              <p:cNvSpPr>
                <a:spLocks noChangeAspect="1" noChangeArrowheads="1"/>
              </p:cNvSpPr>
              <p:nvPr/>
            </p:nvSpPr>
            <p:spPr bwMode="auto">
              <a:xfrm>
                <a:off x="2854325" y="4383088"/>
                <a:ext cx="4763" cy="3175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42" name="Freeform 946"/>
              <p:cNvSpPr>
                <a:spLocks noChangeAspect="1"/>
              </p:cNvSpPr>
              <p:nvPr/>
            </p:nvSpPr>
            <p:spPr bwMode="auto">
              <a:xfrm>
                <a:off x="2897188" y="4373562"/>
                <a:ext cx="6350" cy="6350"/>
              </a:xfrm>
              <a:custGeom>
                <a:avLst/>
                <a:gdLst>
                  <a:gd name="T0" fmla="*/ 2117 w 3"/>
                  <a:gd name="T1" fmla="*/ 6350 h 3"/>
                  <a:gd name="T2" fmla="*/ 0 w 3"/>
                  <a:gd name="T3" fmla="*/ 6350 h 3"/>
                  <a:gd name="T4" fmla="*/ 2117 w 3"/>
                  <a:gd name="T5" fmla="*/ 2117 h 3"/>
                  <a:gd name="T6" fmla="*/ 4233 w 3"/>
                  <a:gd name="T7" fmla="*/ 2117 h 3"/>
                  <a:gd name="T8" fmla="*/ 2117 w 3"/>
                  <a:gd name="T9" fmla="*/ 635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3" name="Freeform 947"/>
              <p:cNvSpPr>
                <a:spLocks noChangeAspect="1"/>
              </p:cNvSpPr>
              <p:nvPr/>
            </p:nvSpPr>
            <p:spPr bwMode="auto">
              <a:xfrm>
                <a:off x="2930525" y="4406900"/>
                <a:ext cx="4763" cy="3175"/>
              </a:xfrm>
              <a:custGeom>
                <a:avLst/>
                <a:gdLst>
                  <a:gd name="T0" fmla="*/ 2381 w 2"/>
                  <a:gd name="T1" fmla="*/ 1588 h 2"/>
                  <a:gd name="T2" fmla="*/ 0 w 2"/>
                  <a:gd name="T3" fmla="*/ 1588 h 2"/>
                  <a:gd name="T4" fmla="*/ 2381 w 2"/>
                  <a:gd name="T5" fmla="*/ 0 h 2"/>
                  <a:gd name="T6" fmla="*/ 4762 w 2"/>
                  <a:gd name="T7" fmla="*/ 1588 h 2"/>
                  <a:gd name="T8" fmla="*/ 2381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4" name="Freeform 948"/>
              <p:cNvSpPr>
                <a:spLocks noChangeAspect="1"/>
              </p:cNvSpPr>
              <p:nvPr/>
            </p:nvSpPr>
            <p:spPr bwMode="auto">
              <a:xfrm>
                <a:off x="2930525" y="4387850"/>
                <a:ext cx="4763" cy="3175"/>
              </a:xfrm>
              <a:custGeom>
                <a:avLst/>
                <a:gdLst>
                  <a:gd name="T0" fmla="*/ 4762 w 2"/>
                  <a:gd name="T1" fmla="*/ 1588 h 2"/>
                  <a:gd name="T2" fmla="*/ 4762 w 2"/>
                  <a:gd name="T3" fmla="*/ 3175 h 2"/>
                  <a:gd name="T4" fmla="*/ 2381 w 2"/>
                  <a:gd name="T5" fmla="*/ 1588 h 2"/>
                  <a:gd name="T6" fmla="*/ 2381 w 2"/>
                  <a:gd name="T7" fmla="*/ 0 h 2"/>
                  <a:gd name="T8" fmla="*/ 4762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5" name="Freeform 949"/>
              <p:cNvSpPr>
                <a:spLocks noChangeAspect="1"/>
              </p:cNvSpPr>
              <p:nvPr/>
            </p:nvSpPr>
            <p:spPr bwMode="auto">
              <a:xfrm>
                <a:off x="2859088" y="4560887"/>
                <a:ext cx="4762" cy="3175"/>
              </a:xfrm>
              <a:custGeom>
                <a:avLst/>
                <a:gdLst>
                  <a:gd name="T0" fmla="*/ 4763 w 2"/>
                  <a:gd name="T1" fmla="*/ 1588 h 2"/>
                  <a:gd name="T2" fmla="*/ 2382 w 2"/>
                  <a:gd name="T3" fmla="*/ 3175 h 2"/>
                  <a:gd name="T4" fmla="*/ 0 w 2"/>
                  <a:gd name="T5" fmla="*/ 1588 h 2"/>
                  <a:gd name="T6" fmla="*/ 2382 w 2"/>
                  <a:gd name="T7" fmla="*/ 0 h 2"/>
                  <a:gd name="T8" fmla="*/ 4763 w 2"/>
                  <a:gd name="T9" fmla="*/ 158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6" name="Freeform 950"/>
              <p:cNvSpPr>
                <a:spLocks noChangeAspect="1"/>
              </p:cNvSpPr>
              <p:nvPr/>
            </p:nvSpPr>
            <p:spPr bwMode="auto">
              <a:xfrm>
                <a:off x="2935288" y="4540250"/>
                <a:ext cx="1587" cy="6350"/>
              </a:xfrm>
              <a:custGeom>
                <a:avLst/>
                <a:gdLst>
                  <a:gd name="T0" fmla="*/ 1588 w 1"/>
                  <a:gd name="T1" fmla="*/ 4233 h 3"/>
                  <a:gd name="T2" fmla="*/ 1588 w 1"/>
                  <a:gd name="T3" fmla="*/ 6350 h 3"/>
                  <a:gd name="T4" fmla="*/ 0 w 1"/>
                  <a:gd name="T5" fmla="*/ 2117 h 3"/>
                  <a:gd name="T6" fmla="*/ 1588 w 1"/>
                  <a:gd name="T7" fmla="*/ 0 h 3"/>
                  <a:gd name="T8" fmla="*/ 1588 w 1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8" name="Freeform 951"/>
              <p:cNvSpPr>
                <a:spLocks noChangeAspect="1"/>
              </p:cNvSpPr>
              <p:nvPr/>
            </p:nvSpPr>
            <p:spPr bwMode="auto">
              <a:xfrm>
                <a:off x="2943225" y="4516437"/>
                <a:ext cx="1588" cy="6350"/>
              </a:xfrm>
              <a:custGeom>
                <a:avLst/>
                <a:gdLst>
                  <a:gd name="T0" fmla="*/ 1587 w 1"/>
                  <a:gd name="T1" fmla="*/ 3175 h 3"/>
                  <a:gd name="T2" fmla="*/ 0 w 1"/>
                  <a:gd name="T3" fmla="*/ 4762 h 3"/>
                  <a:gd name="T4" fmla="*/ 0 w 1"/>
                  <a:gd name="T5" fmla="*/ 3175 h 3"/>
                  <a:gd name="T6" fmla="*/ 1587 w 1"/>
                  <a:gd name="T7" fmla="*/ 1587 h 3"/>
                  <a:gd name="T8" fmla="*/ 1587 w 1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49" name="Freeform 952"/>
              <p:cNvSpPr>
                <a:spLocks noChangeAspect="1"/>
              </p:cNvSpPr>
              <p:nvPr/>
            </p:nvSpPr>
            <p:spPr bwMode="auto">
              <a:xfrm>
                <a:off x="2930525" y="4549775"/>
                <a:ext cx="4763" cy="7937"/>
              </a:xfrm>
              <a:custGeom>
                <a:avLst/>
                <a:gdLst>
                  <a:gd name="T0" fmla="*/ 2381 w 2"/>
                  <a:gd name="T1" fmla="*/ 4233 h 3"/>
                  <a:gd name="T2" fmla="*/ 2381 w 2"/>
                  <a:gd name="T3" fmla="*/ 6350 h 3"/>
                  <a:gd name="T4" fmla="*/ 0 w 2"/>
                  <a:gd name="T5" fmla="*/ 2117 h 3"/>
                  <a:gd name="T6" fmla="*/ 2381 w 2"/>
                  <a:gd name="T7" fmla="*/ 0 h 3"/>
                  <a:gd name="T8" fmla="*/ 2381 w 2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50" name="Freeform 953"/>
              <p:cNvSpPr>
                <a:spLocks noChangeAspect="1"/>
              </p:cNvSpPr>
              <p:nvPr/>
            </p:nvSpPr>
            <p:spPr bwMode="auto">
              <a:xfrm>
                <a:off x="2954338" y="4573587"/>
                <a:ext cx="4762" cy="6350"/>
              </a:xfrm>
              <a:custGeom>
                <a:avLst/>
                <a:gdLst>
                  <a:gd name="T0" fmla="*/ 3175 w 3"/>
                  <a:gd name="T1" fmla="*/ 4233 h 3"/>
                  <a:gd name="T2" fmla="*/ 0 w 3"/>
                  <a:gd name="T3" fmla="*/ 4233 h 3"/>
                  <a:gd name="T4" fmla="*/ 1587 w 3"/>
                  <a:gd name="T5" fmla="*/ 2117 h 3"/>
                  <a:gd name="T6" fmla="*/ 3175 w 3"/>
                  <a:gd name="T7" fmla="*/ 2117 h 3"/>
                  <a:gd name="T8" fmla="*/ 3175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51" name="Freeform 954"/>
              <p:cNvSpPr>
                <a:spLocks noChangeAspect="1"/>
              </p:cNvSpPr>
              <p:nvPr/>
            </p:nvSpPr>
            <p:spPr bwMode="auto">
              <a:xfrm>
                <a:off x="3219450" y="4883150"/>
                <a:ext cx="6350" cy="6350"/>
              </a:xfrm>
              <a:custGeom>
                <a:avLst/>
                <a:gdLst>
                  <a:gd name="T0" fmla="*/ 4233 w 3"/>
                  <a:gd name="T1" fmla="*/ 4233 h 3"/>
                  <a:gd name="T2" fmla="*/ 2117 w 3"/>
                  <a:gd name="T3" fmla="*/ 4233 h 3"/>
                  <a:gd name="T4" fmla="*/ 2117 w 3"/>
                  <a:gd name="T5" fmla="*/ 2117 h 3"/>
                  <a:gd name="T6" fmla="*/ 4233 w 3"/>
                  <a:gd name="T7" fmla="*/ 0 h 3"/>
                  <a:gd name="T8" fmla="*/ 4233 w 3"/>
                  <a:gd name="T9" fmla="*/ 423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52" name="Freeform 955"/>
              <p:cNvSpPr>
                <a:spLocks noChangeAspect="1"/>
              </p:cNvSpPr>
              <p:nvPr/>
            </p:nvSpPr>
            <p:spPr bwMode="auto">
              <a:xfrm>
                <a:off x="2162175" y="4911725"/>
                <a:ext cx="3175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3" name="Freeform 956"/>
              <p:cNvSpPr>
                <a:spLocks noChangeAspect="1"/>
              </p:cNvSpPr>
              <p:nvPr/>
            </p:nvSpPr>
            <p:spPr bwMode="auto">
              <a:xfrm>
                <a:off x="2184400" y="4903788"/>
                <a:ext cx="4763" cy="7937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0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4" name="Freeform 957"/>
              <p:cNvSpPr>
                <a:spLocks noChangeAspect="1"/>
              </p:cNvSpPr>
              <p:nvPr/>
            </p:nvSpPr>
            <p:spPr bwMode="auto">
              <a:xfrm>
                <a:off x="2452688" y="4983162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55" name="Freeform 958"/>
              <p:cNvSpPr>
                <a:spLocks noChangeAspect="1"/>
              </p:cNvSpPr>
              <p:nvPr/>
            </p:nvSpPr>
            <p:spPr bwMode="auto">
              <a:xfrm>
                <a:off x="2457450" y="4979987"/>
                <a:ext cx="6350" cy="3175"/>
              </a:xfrm>
              <a:custGeom>
                <a:avLst/>
                <a:gdLst>
                  <a:gd name="T0" fmla="*/ 2117 w 3"/>
                  <a:gd name="T1" fmla="*/ 3175 h 2"/>
                  <a:gd name="T2" fmla="*/ 0 w 3"/>
                  <a:gd name="T3" fmla="*/ 1588 h 2"/>
                  <a:gd name="T4" fmla="*/ 2117 w 3"/>
                  <a:gd name="T5" fmla="*/ 0 h 2"/>
                  <a:gd name="T6" fmla="*/ 4233 w 3"/>
                  <a:gd name="T7" fmla="*/ 1588 h 2"/>
                  <a:gd name="T8" fmla="*/ 2117 w 3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56" name="Freeform 959"/>
              <p:cNvSpPr>
                <a:spLocks noChangeAspect="1"/>
              </p:cNvSpPr>
              <p:nvPr/>
            </p:nvSpPr>
            <p:spPr bwMode="auto">
              <a:xfrm>
                <a:off x="2716213" y="6305550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7" name="Freeform 960"/>
              <p:cNvSpPr>
                <a:spLocks noChangeAspect="1"/>
              </p:cNvSpPr>
              <p:nvPr/>
            </p:nvSpPr>
            <p:spPr bwMode="auto">
              <a:xfrm>
                <a:off x="2717800" y="6186488"/>
                <a:ext cx="4763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8" name="Freeform 961"/>
              <p:cNvSpPr>
                <a:spLocks noChangeAspect="1"/>
              </p:cNvSpPr>
              <p:nvPr/>
            </p:nvSpPr>
            <p:spPr bwMode="auto">
              <a:xfrm>
                <a:off x="2693988" y="6256338"/>
                <a:ext cx="3175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0 w 2"/>
                  <a:gd name="T3" fmla="*/ 2147483646 h 2"/>
                  <a:gd name="T4" fmla="*/ 0 w 2"/>
                  <a:gd name="T5" fmla="*/ 2147483646 h 2"/>
                  <a:gd name="T6" fmla="*/ 2147483646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9" name="Freeform 962"/>
              <p:cNvSpPr>
                <a:spLocks noChangeAspect="1"/>
              </p:cNvSpPr>
              <p:nvPr/>
            </p:nvSpPr>
            <p:spPr bwMode="auto">
              <a:xfrm>
                <a:off x="2701925" y="6275388"/>
                <a:ext cx="4763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" name="Freeform 963"/>
              <p:cNvSpPr>
                <a:spLocks noChangeAspect="1"/>
              </p:cNvSpPr>
              <p:nvPr/>
            </p:nvSpPr>
            <p:spPr bwMode="auto">
              <a:xfrm>
                <a:off x="2697163" y="6281738"/>
                <a:ext cx="6350" cy="4762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2147483646 h 2"/>
                  <a:gd name="T6" fmla="*/ 2147483646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" name="Freeform 964"/>
              <p:cNvSpPr>
                <a:spLocks noChangeAspect="1"/>
              </p:cNvSpPr>
              <p:nvPr/>
            </p:nvSpPr>
            <p:spPr bwMode="auto">
              <a:xfrm>
                <a:off x="2714625" y="6265863"/>
                <a:ext cx="3175" cy="4762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" name="Oval 965"/>
              <p:cNvSpPr>
                <a:spLocks noChangeAspect="1" noChangeArrowheads="1"/>
              </p:cNvSpPr>
              <p:nvPr/>
            </p:nvSpPr>
            <p:spPr bwMode="auto">
              <a:xfrm>
                <a:off x="2713038" y="6270625"/>
                <a:ext cx="1587" cy="635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" name="Freeform 966"/>
              <p:cNvSpPr>
                <a:spLocks noChangeAspect="1"/>
              </p:cNvSpPr>
              <p:nvPr/>
            </p:nvSpPr>
            <p:spPr bwMode="auto">
              <a:xfrm>
                <a:off x="2713038" y="6242050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" name="Freeform 967"/>
              <p:cNvSpPr>
                <a:spLocks noChangeAspect="1"/>
              </p:cNvSpPr>
              <p:nvPr/>
            </p:nvSpPr>
            <p:spPr bwMode="auto">
              <a:xfrm>
                <a:off x="2709863" y="6291263"/>
                <a:ext cx="4762" cy="6350"/>
              </a:xfrm>
              <a:custGeom>
                <a:avLst/>
                <a:gdLst>
                  <a:gd name="T0" fmla="*/ 2147483646 w 2"/>
                  <a:gd name="T1" fmla="*/ 0 h 2"/>
                  <a:gd name="T2" fmla="*/ 2147483646 w 2"/>
                  <a:gd name="T3" fmla="*/ 2147483646 h 2"/>
                  <a:gd name="T4" fmla="*/ 2147483646 w 2"/>
                  <a:gd name="T5" fmla="*/ 2147483646 h 2"/>
                  <a:gd name="T6" fmla="*/ 0 w 2"/>
                  <a:gd name="T7" fmla="*/ 0 h 2"/>
                  <a:gd name="T8" fmla="*/ 2147483646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" name="Freeform 968"/>
              <p:cNvSpPr>
                <a:spLocks noChangeAspect="1"/>
              </p:cNvSpPr>
              <p:nvPr/>
            </p:nvSpPr>
            <p:spPr bwMode="auto">
              <a:xfrm>
                <a:off x="2706688" y="6286500"/>
                <a:ext cx="7937" cy="3175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" name="Freeform 969"/>
              <p:cNvSpPr>
                <a:spLocks noChangeAspect="1"/>
              </p:cNvSpPr>
              <p:nvPr/>
            </p:nvSpPr>
            <p:spPr bwMode="auto">
              <a:xfrm>
                <a:off x="2706688" y="6280150"/>
                <a:ext cx="7937" cy="4763"/>
              </a:xfrm>
              <a:custGeom>
                <a:avLst/>
                <a:gdLst>
                  <a:gd name="T0" fmla="*/ 2147483646 w 3"/>
                  <a:gd name="T1" fmla="*/ 0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" name="Oval 970"/>
              <p:cNvSpPr>
                <a:spLocks noChangeAspect="1" noChangeArrowheads="1"/>
              </p:cNvSpPr>
              <p:nvPr/>
            </p:nvSpPr>
            <p:spPr bwMode="auto">
              <a:xfrm>
                <a:off x="2679700" y="6270625"/>
                <a:ext cx="3175" cy="4763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9" name="Freeform 971"/>
              <p:cNvSpPr>
                <a:spLocks noChangeAspect="1"/>
              </p:cNvSpPr>
              <p:nvPr/>
            </p:nvSpPr>
            <p:spPr bwMode="auto">
              <a:xfrm>
                <a:off x="2679700" y="6229350"/>
                <a:ext cx="6350" cy="7938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" name="Freeform 972"/>
              <p:cNvSpPr>
                <a:spLocks noChangeAspect="1"/>
              </p:cNvSpPr>
              <p:nvPr/>
            </p:nvSpPr>
            <p:spPr bwMode="auto">
              <a:xfrm>
                <a:off x="2728913" y="6372225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0 w 3"/>
                  <a:gd name="T5" fmla="*/ 2147483646 h 3"/>
                  <a:gd name="T6" fmla="*/ 2147483646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" name="Freeform 973"/>
              <p:cNvSpPr>
                <a:spLocks noChangeAspect="1"/>
              </p:cNvSpPr>
              <p:nvPr/>
            </p:nvSpPr>
            <p:spPr bwMode="auto">
              <a:xfrm>
                <a:off x="2689225" y="6407150"/>
                <a:ext cx="4763" cy="3175"/>
              </a:xfrm>
              <a:custGeom>
                <a:avLst/>
                <a:gdLst>
                  <a:gd name="T0" fmla="*/ 2147483646 w 2"/>
                  <a:gd name="T1" fmla="*/ 2147483646 h 2"/>
                  <a:gd name="T2" fmla="*/ 2147483646 w 2"/>
                  <a:gd name="T3" fmla="*/ 2147483646 h 2"/>
                  <a:gd name="T4" fmla="*/ 0 w 2"/>
                  <a:gd name="T5" fmla="*/ 2147483646 h 2"/>
                  <a:gd name="T6" fmla="*/ 0 w 2"/>
                  <a:gd name="T7" fmla="*/ 0 h 2"/>
                  <a:gd name="T8" fmla="*/ 2147483646 w 2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" name="Freeform 974"/>
              <p:cNvSpPr>
                <a:spLocks noChangeAspect="1"/>
              </p:cNvSpPr>
              <p:nvPr/>
            </p:nvSpPr>
            <p:spPr bwMode="auto">
              <a:xfrm>
                <a:off x="2687638" y="6413500"/>
                <a:ext cx="4762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" name="Freeform 975"/>
              <p:cNvSpPr>
                <a:spLocks noChangeAspect="1"/>
              </p:cNvSpPr>
              <p:nvPr/>
            </p:nvSpPr>
            <p:spPr bwMode="auto">
              <a:xfrm>
                <a:off x="2693988" y="6403975"/>
                <a:ext cx="3175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" name="Freeform 976"/>
              <p:cNvSpPr>
                <a:spLocks noChangeAspect="1"/>
              </p:cNvSpPr>
              <p:nvPr/>
            </p:nvSpPr>
            <p:spPr bwMode="auto">
              <a:xfrm>
                <a:off x="2695575" y="6397625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" name="Freeform 977"/>
              <p:cNvSpPr>
                <a:spLocks noChangeAspect="1"/>
              </p:cNvSpPr>
              <p:nvPr/>
            </p:nvSpPr>
            <p:spPr bwMode="auto">
              <a:xfrm>
                <a:off x="2697163" y="6410325"/>
                <a:ext cx="4762" cy="7938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" name="Oval 978"/>
              <p:cNvSpPr>
                <a:spLocks noChangeAspect="1" noChangeArrowheads="1"/>
              </p:cNvSpPr>
              <p:nvPr/>
            </p:nvSpPr>
            <p:spPr bwMode="auto">
              <a:xfrm>
                <a:off x="2695575" y="6380163"/>
                <a:ext cx="1588" cy="7937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6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78" name="Freeform 979"/>
              <p:cNvSpPr>
                <a:spLocks noChangeAspect="1"/>
              </p:cNvSpPr>
              <p:nvPr/>
            </p:nvSpPr>
            <p:spPr bwMode="auto">
              <a:xfrm>
                <a:off x="2689225" y="6365875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" name="Freeform 980"/>
              <p:cNvSpPr>
                <a:spLocks noChangeAspect="1"/>
              </p:cNvSpPr>
              <p:nvPr/>
            </p:nvSpPr>
            <p:spPr bwMode="auto">
              <a:xfrm>
                <a:off x="2703513" y="6342063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" name="Freeform 981"/>
              <p:cNvSpPr>
                <a:spLocks noChangeAspect="1"/>
              </p:cNvSpPr>
              <p:nvPr/>
            </p:nvSpPr>
            <p:spPr bwMode="auto">
              <a:xfrm>
                <a:off x="2698750" y="6448425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" name="Freeform 982"/>
              <p:cNvSpPr>
                <a:spLocks noChangeAspect="1"/>
              </p:cNvSpPr>
              <p:nvPr/>
            </p:nvSpPr>
            <p:spPr bwMode="auto">
              <a:xfrm>
                <a:off x="2732088" y="649128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0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" name="Freeform 983"/>
              <p:cNvSpPr>
                <a:spLocks noChangeAspect="1"/>
              </p:cNvSpPr>
              <p:nvPr/>
            </p:nvSpPr>
            <p:spPr bwMode="auto">
              <a:xfrm>
                <a:off x="2714625" y="6459538"/>
                <a:ext cx="3175" cy="6350"/>
              </a:xfrm>
              <a:custGeom>
                <a:avLst/>
                <a:gdLst>
                  <a:gd name="T0" fmla="*/ 2147483646 w 2"/>
                  <a:gd name="T1" fmla="*/ 2147483646 h 3"/>
                  <a:gd name="T2" fmla="*/ 2147483646 w 2"/>
                  <a:gd name="T3" fmla="*/ 2147483646 h 3"/>
                  <a:gd name="T4" fmla="*/ 2147483646 w 2"/>
                  <a:gd name="T5" fmla="*/ 2147483646 h 3"/>
                  <a:gd name="T6" fmla="*/ 2147483646 w 2"/>
                  <a:gd name="T7" fmla="*/ 0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" name="Freeform 984"/>
              <p:cNvSpPr>
                <a:spLocks noChangeAspect="1"/>
              </p:cNvSpPr>
              <p:nvPr/>
            </p:nvSpPr>
            <p:spPr bwMode="auto">
              <a:xfrm>
                <a:off x="2722563" y="6524625"/>
                <a:ext cx="4762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2147483646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" name="Freeform 985"/>
              <p:cNvSpPr>
                <a:spLocks noChangeAspect="1"/>
              </p:cNvSpPr>
              <p:nvPr/>
            </p:nvSpPr>
            <p:spPr bwMode="auto">
              <a:xfrm>
                <a:off x="2921000" y="6640513"/>
                <a:ext cx="6350" cy="6350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0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" name="Freeform 986"/>
              <p:cNvSpPr>
                <a:spLocks noChangeAspect="1"/>
              </p:cNvSpPr>
              <p:nvPr/>
            </p:nvSpPr>
            <p:spPr bwMode="auto">
              <a:xfrm>
                <a:off x="2908300" y="6667500"/>
                <a:ext cx="6350" cy="3175"/>
              </a:xfrm>
              <a:custGeom>
                <a:avLst/>
                <a:gdLst>
                  <a:gd name="T0" fmla="*/ 2147483646 w 3"/>
                  <a:gd name="T1" fmla="*/ 2147483646 h 2"/>
                  <a:gd name="T2" fmla="*/ 0 w 3"/>
                  <a:gd name="T3" fmla="*/ 2147483646 h 2"/>
                  <a:gd name="T4" fmla="*/ 2147483646 w 3"/>
                  <a:gd name="T5" fmla="*/ 0 h 2"/>
                  <a:gd name="T6" fmla="*/ 2147483646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6" name="Freeform 987"/>
              <p:cNvSpPr>
                <a:spLocks noChangeAspect="1"/>
              </p:cNvSpPr>
              <p:nvPr/>
            </p:nvSpPr>
            <p:spPr bwMode="auto">
              <a:xfrm>
                <a:off x="2870200" y="6545262"/>
                <a:ext cx="95250" cy="90488"/>
              </a:xfrm>
              <a:custGeom>
                <a:avLst/>
                <a:gdLst>
                  <a:gd name="T0" fmla="*/ 46206 w 47"/>
                  <a:gd name="T1" fmla="*/ 83820 h 45"/>
                  <a:gd name="T2" fmla="*/ 69309 w 47"/>
                  <a:gd name="T3" fmla="*/ 85725 h 45"/>
                  <a:gd name="T4" fmla="*/ 88562 w 47"/>
                  <a:gd name="T5" fmla="*/ 76200 h 45"/>
                  <a:gd name="T6" fmla="*/ 88562 w 47"/>
                  <a:gd name="T7" fmla="*/ 70485 h 45"/>
                  <a:gd name="T8" fmla="*/ 71234 w 47"/>
                  <a:gd name="T9" fmla="*/ 68580 h 45"/>
                  <a:gd name="T10" fmla="*/ 51982 w 47"/>
                  <a:gd name="T11" fmla="*/ 57150 h 45"/>
                  <a:gd name="T12" fmla="*/ 26954 w 47"/>
                  <a:gd name="T13" fmla="*/ 40005 h 45"/>
                  <a:gd name="T14" fmla="*/ 13477 w 47"/>
                  <a:gd name="T15" fmla="*/ 26670 h 45"/>
                  <a:gd name="T16" fmla="*/ 7701 w 47"/>
                  <a:gd name="T17" fmla="*/ 19050 h 45"/>
                  <a:gd name="T18" fmla="*/ 11552 w 47"/>
                  <a:gd name="T19" fmla="*/ 13335 h 45"/>
                  <a:gd name="T20" fmla="*/ 5776 w 47"/>
                  <a:gd name="T21" fmla="*/ 1905 h 45"/>
                  <a:gd name="T22" fmla="*/ 0 w 47"/>
                  <a:gd name="T23" fmla="*/ 0 h 45"/>
                  <a:gd name="T24" fmla="*/ 11552 w 47"/>
                  <a:gd name="T25" fmla="*/ 76200 h 45"/>
                  <a:gd name="T26" fmla="*/ 19253 w 47"/>
                  <a:gd name="T27" fmla="*/ 76200 h 45"/>
                  <a:gd name="T28" fmla="*/ 26954 w 47"/>
                  <a:gd name="T29" fmla="*/ 80010 h 45"/>
                  <a:gd name="T30" fmla="*/ 38505 w 47"/>
                  <a:gd name="T31" fmla="*/ 80010 h 45"/>
                  <a:gd name="T32" fmla="*/ 46206 w 47"/>
                  <a:gd name="T33" fmla="*/ 8382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45">
                    <a:moveTo>
                      <a:pt x="24" y="44"/>
                    </a:moveTo>
                    <a:cubicBezTo>
                      <a:pt x="28" y="44"/>
                      <a:pt x="32" y="45"/>
                      <a:pt x="36" y="45"/>
                    </a:cubicBezTo>
                    <a:cubicBezTo>
                      <a:pt x="40" y="44"/>
                      <a:pt x="43" y="43"/>
                      <a:pt x="46" y="40"/>
                    </a:cubicBezTo>
                    <a:cubicBezTo>
                      <a:pt x="47" y="40"/>
                      <a:pt x="47" y="38"/>
                      <a:pt x="46" y="37"/>
                    </a:cubicBezTo>
                    <a:cubicBezTo>
                      <a:pt x="43" y="36"/>
                      <a:pt x="40" y="37"/>
                      <a:pt x="37" y="36"/>
                    </a:cubicBezTo>
                    <a:cubicBezTo>
                      <a:pt x="33" y="35"/>
                      <a:pt x="30" y="32"/>
                      <a:pt x="27" y="30"/>
                    </a:cubicBezTo>
                    <a:cubicBezTo>
                      <a:pt x="22" y="27"/>
                      <a:pt x="18" y="25"/>
                      <a:pt x="14" y="21"/>
                    </a:cubicBezTo>
                    <a:cubicBezTo>
                      <a:pt x="11" y="19"/>
                      <a:pt x="9" y="16"/>
                      <a:pt x="7" y="14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7" y="9"/>
                      <a:pt x="6" y="7"/>
                    </a:cubicBezTo>
                    <a:cubicBezTo>
                      <a:pt x="6" y="5"/>
                      <a:pt x="5" y="3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2" y="13"/>
                      <a:pt x="4" y="27"/>
                      <a:pt x="6" y="40"/>
                    </a:cubicBezTo>
                    <a:cubicBezTo>
                      <a:pt x="7" y="40"/>
                      <a:pt x="9" y="40"/>
                      <a:pt x="10" y="40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6" y="42"/>
                      <a:pt x="18" y="42"/>
                      <a:pt x="20" y="42"/>
                    </a:cubicBezTo>
                    <a:cubicBezTo>
                      <a:pt x="21" y="43"/>
                      <a:pt x="23" y="43"/>
                      <a:pt x="24" y="4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187" name="Freeform 988"/>
              <p:cNvSpPr>
                <a:spLocks noChangeAspect="1"/>
              </p:cNvSpPr>
              <p:nvPr/>
            </p:nvSpPr>
            <p:spPr bwMode="auto">
              <a:xfrm>
                <a:off x="2898775" y="6629400"/>
                <a:ext cx="22225" cy="12700"/>
              </a:xfrm>
              <a:custGeom>
                <a:avLst/>
                <a:gdLst>
                  <a:gd name="T0" fmla="*/ 2147483646 w 11"/>
                  <a:gd name="T1" fmla="*/ 2147483646 h 7"/>
                  <a:gd name="T2" fmla="*/ 2147483646 w 11"/>
                  <a:gd name="T3" fmla="*/ 2147483646 h 7"/>
                  <a:gd name="T4" fmla="*/ 2147483646 w 11"/>
                  <a:gd name="T5" fmla="*/ 2147483646 h 7"/>
                  <a:gd name="T6" fmla="*/ 2147483646 w 11"/>
                  <a:gd name="T7" fmla="*/ 2147483646 h 7"/>
                  <a:gd name="T8" fmla="*/ 0 w 11"/>
                  <a:gd name="T9" fmla="*/ 2147483646 h 7"/>
                  <a:gd name="T10" fmla="*/ 0 w 11"/>
                  <a:gd name="T11" fmla="*/ 0 h 7"/>
                  <a:gd name="T12" fmla="*/ 2147483646 w 11"/>
                  <a:gd name="T13" fmla="*/ 0 h 7"/>
                  <a:gd name="T14" fmla="*/ 2147483646 w 11"/>
                  <a:gd name="T15" fmla="*/ 214748364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10" y="2"/>
                    </a:moveTo>
                    <a:cubicBezTo>
                      <a:pt x="10" y="3"/>
                      <a:pt x="11" y="6"/>
                      <a:pt x="10" y="7"/>
                    </a:cubicBezTo>
                    <a:cubicBezTo>
                      <a:pt x="9" y="7"/>
                      <a:pt x="7" y="5"/>
                      <a:pt x="6" y="5"/>
                    </a:cubicBezTo>
                    <a:cubicBezTo>
                      <a:pt x="4" y="4"/>
                      <a:pt x="3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8" name="Freeform 989"/>
              <p:cNvSpPr>
                <a:spLocks noChangeAspect="1"/>
              </p:cNvSpPr>
              <p:nvPr/>
            </p:nvSpPr>
            <p:spPr bwMode="auto">
              <a:xfrm>
                <a:off x="2776538" y="6507162"/>
                <a:ext cx="79375" cy="80963"/>
              </a:xfrm>
              <a:custGeom>
                <a:avLst/>
                <a:gdLst>
                  <a:gd name="T0" fmla="*/ 2147483647 w 40"/>
                  <a:gd name="T1" fmla="*/ 2147483647 h 41"/>
                  <a:gd name="T2" fmla="*/ 2147483647 w 40"/>
                  <a:gd name="T3" fmla="*/ 2147483647 h 41"/>
                  <a:gd name="T4" fmla="*/ 2147483647 w 40"/>
                  <a:gd name="T5" fmla="*/ 2147483647 h 41"/>
                  <a:gd name="T6" fmla="*/ 2147483647 w 40"/>
                  <a:gd name="T7" fmla="*/ 2147483647 h 41"/>
                  <a:gd name="T8" fmla="*/ 2147483647 w 40"/>
                  <a:gd name="T9" fmla="*/ 2147483647 h 41"/>
                  <a:gd name="T10" fmla="*/ 2147483647 w 40"/>
                  <a:gd name="T11" fmla="*/ 2147483647 h 41"/>
                  <a:gd name="T12" fmla="*/ 2147483647 w 40"/>
                  <a:gd name="T13" fmla="*/ 2147483647 h 41"/>
                  <a:gd name="T14" fmla="*/ 2147483647 w 40"/>
                  <a:gd name="T15" fmla="*/ 2147483647 h 41"/>
                  <a:gd name="T16" fmla="*/ 2147483647 w 40"/>
                  <a:gd name="T17" fmla="*/ 2147483647 h 41"/>
                  <a:gd name="T18" fmla="*/ 2147483647 w 40"/>
                  <a:gd name="T19" fmla="*/ 2147483647 h 41"/>
                  <a:gd name="T20" fmla="*/ 2147483647 w 40"/>
                  <a:gd name="T21" fmla="*/ 2147483647 h 41"/>
                  <a:gd name="T22" fmla="*/ 2147483647 w 40"/>
                  <a:gd name="T23" fmla="*/ 2147483647 h 41"/>
                  <a:gd name="T24" fmla="*/ 2147483647 w 40"/>
                  <a:gd name="T25" fmla="*/ 2147483647 h 41"/>
                  <a:gd name="T26" fmla="*/ 2147483647 w 40"/>
                  <a:gd name="T27" fmla="*/ 2147483647 h 41"/>
                  <a:gd name="T28" fmla="*/ 2147483647 w 40"/>
                  <a:gd name="T29" fmla="*/ 2147483647 h 41"/>
                  <a:gd name="T30" fmla="*/ 2147483647 w 40"/>
                  <a:gd name="T31" fmla="*/ 2147483647 h 41"/>
                  <a:gd name="T32" fmla="*/ 2147483647 w 40"/>
                  <a:gd name="T33" fmla="*/ 2147483647 h 41"/>
                  <a:gd name="T34" fmla="*/ 2147483647 w 40"/>
                  <a:gd name="T35" fmla="*/ 2147483647 h 41"/>
                  <a:gd name="T36" fmla="*/ 2147483647 w 40"/>
                  <a:gd name="T37" fmla="*/ 2147483647 h 41"/>
                  <a:gd name="T38" fmla="*/ 2147483647 w 40"/>
                  <a:gd name="T39" fmla="*/ 2147483647 h 41"/>
                  <a:gd name="T40" fmla="*/ 2147483647 w 40"/>
                  <a:gd name="T41" fmla="*/ 2147483647 h 41"/>
                  <a:gd name="T42" fmla="*/ 2147483647 w 40"/>
                  <a:gd name="T43" fmla="*/ 2147483647 h 41"/>
                  <a:gd name="T44" fmla="*/ 2147483647 w 40"/>
                  <a:gd name="T45" fmla="*/ 0 h 41"/>
                  <a:gd name="T46" fmla="*/ 2147483647 w 40"/>
                  <a:gd name="T47" fmla="*/ 2147483647 h 41"/>
                  <a:gd name="T48" fmla="*/ 2147483647 w 40"/>
                  <a:gd name="T49" fmla="*/ 2147483647 h 41"/>
                  <a:gd name="T50" fmla="*/ 2147483647 w 40"/>
                  <a:gd name="T51" fmla="*/ 2147483647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0" h="41">
                    <a:moveTo>
                      <a:pt x="40" y="12"/>
                    </a:moveTo>
                    <a:cubicBezTo>
                      <a:pt x="39" y="13"/>
                      <a:pt x="38" y="15"/>
                      <a:pt x="36" y="15"/>
                    </a:cubicBezTo>
                    <a:cubicBezTo>
                      <a:pt x="33" y="17"/>
                      <a:pt x="28" y="16"/>
                      <a:pt x="25" y="18"/>
                    </a:cubicBezTo>
                    <a:cubicBezTo>
                      <a:pt x="23" y="20"/>
                      <a:pt x="23" y="24"/>
                      <a:pt x="23" y="27"/>
                    </a:cubicBezTo>
                    <a:cubicBezTo>
                      <a:pt x="22" y="31"/>
                      <a:pt x="26" y="35"/>
                      <a:pt x="25" y="38"/>
                    </a:cubicBezTo>
                    <a:cubicBezTo>
                      <a:pt x="24" y="40"/>
                      <a:pt x="21" y="41"/>
                      <a:pt x="19" y="41"/>
                    </a:cubicBezTo>
                    <a:cubicBezTo>
                      <a:pt x="16" y="39"/>
                      <a:pt x="13" y="36"/>
                      <a:pt x="11" y="34"/>
                    </a:cubicBezTo>
                    <a:cubicBezTo>
                      <a:pt x="10" y="33"/>
                      <a:pt x="8" y="32"/>
                      <a:pt x="8" y="30"/>
                    </a:cubicBezTo>
                    <a:cubicBezTo>
                      <a:pt x="8" y="29"/>
                      <a:pt x="10" y="28"/>
                      <a:pt x="11" y="28"/>
                    </a:cubicBezTo>
                    <a:cubicBezTo>
                      <a:pt x="12" y="29"/>
                      <a:pt x="11" y="31"/>
                      <a:pt x="11" y="32"/>
                    </a:cubicBezTo>
                    <a:cubicBezTo>
                      <a:pt x="12" y="33"/>
                      <a:pt x="14" y="32"/>
                      <a:pt x="14" y="31"/>
                    </a:cubicBezTo>
                    <a:cubicBezTo>
                      <a:pt x="16" y="30"/>
                      <a:pt x="17" y="28"/>
                      <a:pt x="17" y="26"/>
                    </a:cubicBezTo>
                    <a:cubicBezTo>
                      <a:pt x="18" y="24"/>
                      <a:pt x="20" y="22"/>
                      <a:pt x="20" y="20"/>
                    </a:cubicBezTo>
                    <a:cubicBezTo>
                      <a:pt x="20" y="19"/>
                      <a:pt x="17" y="19"/>
                      <a:pt x="16" y="18"/>
                    </a:cubicBezTo>
                    <a:cubicBezTo>
                      <a:pt x="15" y="18"/>
                      <a:pt x="15" y="16"/>
                      <a:pt x="15" y="16"/>
                    </a:cubicBezTo>
                    <a:cubicBezTo>
                      <a:pt x="12" y="15"/>
                      <a:pt x="8" y="15"/>
                      <a:pt x="5" y="16"/>
                    </a:cubicBezTo>
                    <a:cubicBezTo>
                      <a:pt x="4" y="16"/>
                      <a:pt x="5" y="18"/>
                      <a:pt x="4" y="18"/>
                    </a:cubicBezTo>
                    <a:cubicBezTo>
                      <a:pt x="3" y="18"/>
                      <a:pt x="2" y="16"/>
                      <a:pt x="1" y="15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2" y="12"/>
                      <a:pt x="4" y="13"/>
                      <a:pt x="4" y="11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3"/>
                      <a:pt x="3" y="2"/>
                      <a:pt x="4" y="0"/>
                    </a:cubicBezTo>
                    <a:cubicBezTo>
                      <a:pt x="5" y="3"/>
                      <a:pt x="6" y="8"/>
                      <a:pt x="9" y="9"/>
                    </a:cubicBezTo>
                    <a:cubicBezTo>
                      <a:pt x="16" y="11"/>
                      <a:pt x="23" y="8"/>
                      <a:pt x="31" y="9"/>
                    </a:cubicBezTo>
                    <a:cubicBezTo>
                      <a:pt x="34" y="9"/>
                      <a:pt x="37" y="11"/>
                      <a:pt x="40" y="1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9" name="Freeform 990"/>
              <p:cNvSpPr>
                <a:spLocks noChangeAspect="1"/>
              </p:cNvSpPr>
              <p:nvPr/>
            </p:nvSpPr>
            <p:spPr bwMode="auto">
              <a:xfrm>
                <a:off x="2849563" y="6629400"/>
                <a:ext cx="57150" cy="33337"/>
              </a:xfrm>
              <a:custGeom>
                <a:avLst/>
                <a:gdLst>
                  <a:gd name="T0" fmla="*/ 2147483647 w 28"/>
                  <a:gd name="T1" fmla="*/ 2147483647 h 17"/>
                  <a:gd name="T2" fmla="*/ 2147483647 w 28"/>
                  <a:gd name="T3" fmla="*/ 2147483647 h 17"/>
                  <a:gd name="T4" fmla="*/ 2147483647 w 28"/>
                  <a:gd name="T5" fmla="*/ 2147483647 h 17"/>
                  <a:gd name="T6" fmla="*/ 2147483647 w 28"/>
                  <a:gd name="T7" fmla="*/ 2147483647 h 17"/>
                  <a:gd name="T8" fmla="*/ 2147483647 w 28"/>
                  <a:gd name="T9" fmla="*/ 2147483647 h 17"/>
                  <a:gd name="T10" fmla="*/ 2147483647 w 28"/>
                  <a:gd name="T11" fmla="*/ 2147483647 h 17"/>
                  <a:gd name="T12" fmla="*/ 2147483647 w 28"/>
                  <a:gd name="T13" fmla="*/ 2147483647 h 17"/>
                  <a:gd name="T14" fmla="*/ 2147483647 w 28"/>
                  <a:gd name="T15" fmla="*/ 2147483647 h 17"/>
                  <a:gd name="T16" fmla="*/ 2147483647 w 28"/>
                  <a:gd name="T17" fmla="*/ 2147483647 h 17"/>
                  <a:gd name="T18" fmla="*/ 2147483647 w 28"/>
                  <a:gd name="T19" fmla="*/ 2147483647 h 17"/>
                  <a:gd name="T20" fmla="*/ 2147483647 w 28"/>
                  <a:gd name="T21" fmla="*/ 2147483647 h 17"/>
                  <a:gd name="T22" fmla="*/ 2147483647 w 28"/>
                  <a:gd name="T23" fmla="*/ 2147483647 h 17"/>
                  <a:gd name="T24" fmla="*/ 2147483647 w 28"/>
                  <a:gd name="T25" fmla="*/ 2147483647 h 17"/>
                  <a:gd name="T26" fmla="*/ 2147483647 w 28"/>
                  <a:gd name="T27" fmla="*/ 2147483647 h 17"/>
                  <a:gd name="T28" fmla="*/ 2147483647 w 28"/>
                  <a:gd name="T29" fmla="*/ 2147483647 h 17"/>
                  <a:gd name="T30" fmla="*/ 2147483647 w 28"/>
                  <a:gd name="T31" fmla="*/ 2147483647 h 17"/>
                  <a:gd name="T32" fmla="*/ 2147483647 w 28"/>
                  <a:gd name="T33" fmla="*/ 2147483647 h 17"/>
                  <a:gd name="T34" fmla="*/ 2147483647 w 28"/>
                  <a:gd name="T35" fmla="*/ 214748364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17">
                    <a:moveTo>
                      <a:pt x="1" y="6"/>
                    </a:moveTo>
                    <a:cubicBezTo>
                      <a:pt x="4" y="3"/>
                      <a:pt x="9" y="3"/>
                      <a:pt x="13" y="2"/>
                    </a:cubicBezTo>
                    <a:cubicBezTo>
                      <a:pt x="15" y="1"/>
                      <a:pt x="18" y="0"/>
                      <a:pt x="20" y="1"/>
                    </a:cubicBezTo>
                    <a:cubicBezTo>
                      <a:pt x="21" y="1"/>
                      <a:pt x="20" y="3"/>
                      <a:pt x="19" y="4"/>
                    </a:cubicBezTo>
                    <a:cubicBezTo>
                      <a:pt x="17" y="4"/>
                      <a:pt x="12" y="2"/>
                      <a:pt x="14" y="4"/>
                    </a:cubicBezTo>
                    <a:cubicBezTo>
                      <a:pt x="16" y="5"/>
                      <a:pt x="19" y="4"/>
                      <a:pt x="21" y="5"/>
                    </a:cubicBezTo>
                    <a:cubicBezTo>
                      <a:pt x="22" y="6"/>
                      <a:pt x="18" y="6"/>
                      <a:pt x="19" y="7"/>
                    </a:cubicBezTo>
                    <a:cubicBezTo>
                      <a:pt x="20" y="9"/>
                      <a:pt x="23" y="8"/>
                      <a:pt x="25" y="10"/>
                    </a:cubicBezTo>
                    <a:cubicBezTo>
                      <a:pt x="26" y="11"/>
                      <a:pt x="28" y="15"/>
                      <a:pt x="26" y="16"/>
                    </a:cubicBezTo>
                    <a:cubicBezTo>
                      <a:pt x="25" y="17"/>
                      <a:pt x="24" y="13"/>
                      <a:pt x="22" y="12"/>
                    </a:cubicBezTo>
                    <a:cubicBezTo>
                      <a:pt x="21" y="11"/>
                      <a:pt x="18" y="13"/>
                      <a:pt x="17" y="12"/>
                    </a:cubicBezTo>
                    <a:cubicBezTo>
                      <a:pt x="16" y="10"/>
                      <a:pt x="17" y="8"/>
                      <a:pt x="16" y="6"/>
                    </a:cubicBezTo>
                    <a:cubicBezTo>
                      <a:pt x="15" y="5"/>
                      <a:pt x="14" y="7"/>
                      <a:pt x="13" y="7"/>
                    </a:cubicBezTo>
                    <a:cubicBezTo>
                      <a:pt x="12" y="7"/>
                      <a:pt x="9" y="6"/>
                      <a:pt x="9" y="7"/>
                    </a:cubicBezTo>
                    <a:cubicBezTo>
                      <a:pt x="9" y="9"/>
                      <a:pt x="13" y="11"/>
                      <a:pt x="13" y="13"/>
                    </a:cubicBezTo>
                    <a:cubicBezTo>
                      <a:pt x="12" y="14"/>
                      <a:pt x="9" y="14"/>
                      <a:pt x="8" y="13"/>
                    </a:cubicBezTo>
                    <a:cubicBezTo>
                      <a:pt x="7" y="11"/>
                      <a:pt x="8" y="9"/>
                      <a:pt x="6" y="7"/>
                    </a:cubicBezTo>
                    <a:cubicBezTo>
                      <a:pt x="5" y="6"/>
                      <a:pt x="0" y="7"/>
                      <a:pt x="1" y="6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0" name="Freeform 991"/>
              <p:cNvSpPr>
                <a:spLocks noChangeAspect="1"/>
              </p:cNvSpPr>
              <p:nvPr/>
            </p:nvSpPr>
            <p:spPr bwMode="auto">
              <a:xfrm>
                <a:off x="2755900" y="6570662"/>
                <a:ext cx="39688" cy="30163"/>
              </a:xfrm>
              <a:custGeom>
                <a:avLst/>
                <a:gdLst>
                  <a:gd name="T0" fmla="*/ 2147483647 w 20"/>
                  <a:gd name="T1" fmla="*/ 0 h 15"/>
                  <a:gd name="T2" fmla="*/ 2147483647 w 20"/>
                  <a:gd name="T3" fmla="*/ 2147483647 h 15"/>
                  <a:gd name="T4" fmla="*/ 2147483647 w 20"/>
                  <a:gd name="T5" fmla="*/ 2147483647 h 15"/>
                  <a:gd name="T6" fmla="*/ 2147483647 w 20"/>
                  <a:gd name="T7" fmla="*/ 2147483647 h 15"/>
                  <a:gd name="T8" fmla="*/ 2147483647 w 20"/>
                  <a:gd name="T9" fmla="*/ 2147483647 h 15"/>
                  <a:gd name="T10" fmla="*/ 2147483647 w 20"/>
                  <a:gd name="T11" fmla="*/ 2147483647 h 15"/>
                  <a:gd name="T12" fmla="*/ 2147483647 w 20"/>
                  <a:gd name="T13" fmla="*/ 2147483647 h 15"/>
                  <a:gd name="T14" fmla="*/ 2147483647 w 20"/>
                  <a:gd name="T15" fmla="*/ 2147483647 h 15"/>
                  <a:gd name="T16" fmla="*/ 2147483647 w 20"/>
                  <a:gd name="T17" fmla="*/ 2147483647 h 15"/>
                  <a:gd name="T18" fmla="*/ 0 w 20"/>
                  <a:gd name="T19" fmla="*/ 2147483647 h 15"/>
                  <a:gd name="T20" fmla="*/ 2147483647 w 20"/>
                  <a:gd name="T21" fmla="*/ 0 h 15"/>
                  <a:gd name="T22" fmla="*/ 2147483647 w 20"/>
                  <a:gd name="T23" fmla="*/ 2147483647 h 15"/>
                  <a:gd name="T24" fmla="*/ 2147483647 w 2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5">
                    <a:moveTo>
                      <a:pt x="8" y="0"/>
                    </a:moveTo>
                    <a:cubicBezTo>
                      <a:pt x="11" y="1"/>
                      <a:pt x="13" y="2"/>
                      <a:pt x="15" y="4"/>
                    </a:cubicBezTo>
                    <a:cubicBezTo>
                      <a:pt x="17" y="5"/>
                      <a:pt x="19" y="6"/>
                      <a:pt x="19" y="8"/>
                    </a:cubicBezTo>
                    <a:cubicBezTo>
                      <a:pt x="20" y="10"/>
                      <a:pt x="19" y="12"/>
                      <a:pt x="17" y="13"/>
                    </a:cubicBezTo>
                    <a:cubicBezTo>
                      <a:pt x="16" y="13"/>
                      <a:pt x="15" y="10"/>
                      <a:pt x="13" y="10"/>
                    </a:cubicBezTo>
                    <a:cubicBezTo>
                      <a:pt x="12" y="11"/>
                      <a:pt x="13" y="14"/>
                      <a:pt x="12" y="15"/>
                    </a:cubicBezTo>
                    <a:cubicBezTo>
                      <a:pt x="10" y="15"/>
                      <a:pt x="11" y="12"/>
                      <a:pt x="10" y="11"/>
                    </a:cubicBezTo>
                    <a:cubicBezTo>
                      <a:pt x="9" y="11"/>
                      <a:pt x="7" y="13"/>
                      <a:pt x="7" y="12"/>
                    </a:cubicBezTo>
                    <a:cubicBezTo>
                      <a:pt x="5" y="10"/>
                      <a:pt x="7" y="8"/>
                      <a:pt x="6" y="6"/>
                    </a:cubicBezTo>
                    <a:cubicBezTo>
                      <a:pt x="5" y="4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7" y="2"/>
                    </a:cubicBezTo>
                    <a:cubicBezTo>
                      <a:pt x="8" y="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1" name="Freeform 992"/>
              <p:cNvSpPr>
                <a:spLocks noChangeAspect="1"/>
              </p:cNvSpPr>
              <p:nvPr/>
            </p:nvSpPr>
            <p:spPr bwMode="auto">
              <a:xfrm>
                <a:off x="2828925" y="6572250"/>
                <a:ext cx="14288" cy="30163"/>
              </a:xfrm>
              <a:custGeom>
                <a:avLst/>
                <a:gdLst>
                  <a:gd name="T0" fmla="*/ 2147483646 w 7"/>
                  <a:gd name="T1" fmla="*/ 2147483646 h 15"/>
                  <a:gd name="T2" fmla="*/ 2147483646 w 7"/>
                  <a:gd name="T3" fmla="*/ 2147483646 h 15"/>
                  <a:gd name="T4" fmla="*/ 2147483646 w 7"/>
                  <a:gd name="T5" fmla="*/ 2147483646 h 15"/>
                  <a:gd name="T6" fmla="*/ 0 w 7"/>
                  <a:gd name="T7" fmla="*/ 2147483646 h 15"/>
                  <a:gd name="T8" fmla="*/ 2147483646 w 7"/>
                  <a:gd name="T9" fmla="*/ 2147483646 h 15"/>
                  <a:gd name="T10" fmla="*/ 2147483646 w 7"/>
                  <a:gd name="T11" fmla="*/ 214748364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2" y="1"/>
                    </a:moveTo>
                    <a:cubicBezTo>
                      <a:pt x="4" y="4"/>
                      <a:pt x="3" y="8"/>
                      <a:pt x="4" y="11"/>
                    </a:cubicBezTo>
                    <a:cubicBezTo>
                      <a:pt x="4" y="12"/>
                      <a:pt x="7" y="15"/>
                      <a:pt x="5" y="15"/>
                    </a:cubicBezTo>
                    <a:cubicBezTo>
                      <a:pt x="3" y="14"/>
                      <a:pt x="2" y="12"/>
                      <a:pt x="0" y="10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5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2" name="Freeform 993"/>
              <p:cNvSpPr>
                <a:spLocks noChangeAspect="1"/>
              </p:cNvSpPr>
              <p:nvPr/>
            </p:nvSpPr>
            <p:spPr bwMode="auto">
              <a:xfrm>
                <a:off x="2795588" y="6586537"/>
                <a:ext cx="17462" cy="19050"/>
              </a:xfrm>
              <a:custGeom>
                <a:avLst/>
                <a:gdLst>
                  <a:gd name="T0" fmla="*/ 2147483647 w 8"/>
                  <a:gd name="T1" fmla="*/ 2147483647 h 9"/>
                  <a:gd name="T2" fmla="*/ 2147483647 w 8"/>
                  <a:gd name="T3" fmla="*/ 2147483647 h 9"/>
                  <a:gd name="T4" fmla="*/ 2147483647 w 8"/>
                  <a:gd name="T5" fmla="*/ 2147483647 h 9"/>
                  <a:gd name="T6" fmla="*/ 2147483647 w 8"/>
                  <a:gd name="T7" fmla="*/ 2147483647 h 9"/>
                  <a:gd name="T8" fmla="*/ 2147483647 w 8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3"/>
                    </a:moveTo>
                    <a:cubicBezTo>
                      <a:pt x="2" y="1"/>
                      <a:pt x="5" y="0"/>
                      <a:pt x="6" y="1"/>
                    </a:cubicBezTo>
                    <a:cubicBezTo>
                      <a:pt x="8" y="3"/>
                      <a:pt x="8" y="6"/>
                      <a:pt x="7" y="8"/>
                    </a:cubicBezTo>
                    <a:cubicBezTo>
                      <a:pt x="6" y="9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3" name="Freeform 994"/>
              <p:cNvSpPr>
                <a:spLocks noChangeAspect="1"/>
              </p:cNvSpPr>
              <p:nvPr/>
            </p:nvSpPr>
            <p:spPr bwMode="auto">
              <a:xfrm>
                <a:off x="2814638" y="6591300"/>
                <a:ext cx="14287" cy="15875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2147483647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1"/>
                    </a:moveTo>
                    <a:cubicBezTo>
                      <a:pt x="3" y="0"/>
                      <a:pt x="5" y="2"/>
                      <a:pt x="6" y="4"/>
                    </a:cubicBezTo>
                    <a:cubicBezTo>
                      <a:pt x="6" y="5"/>
                      <a:pt x="7" y="7"/>
                      <a:pt x="6" y="7"/>
                    </a:cubicBezTo>
                    <a:cubicBezTo>
                      <a:pt x="4" y="7"/>
                      <a:pt x="3" y="6"/>
                      <a:pt x="2" y="4"/>
                    </a:cubicBezTo>
                    <a:cubicBezTo>
                      <a:pt x="1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4" name="Freeform 995"/>
              <p:cNvSpPr>
                <a:spLocks noChangeAspect="1"/>
              </p:cNvSpPr>
              <p:nvPr/>
            </p:nvSpPr>
            <p:spPr bwMode="auto">
              <a:xfrm>
                <a:off x="2806700" y="6607175"/>
                <a:ext cx="19050" cy="9525"/>
              </a:xfrm>
              <a:custGeom>
                <a:avLst/>
                <a:gdLst>
                  <a:gd name="T0" fmla="*/ 2147483646 w 10"/>
                  <a:gd name="T1" fmla="*/ 2147483646 h 5"/>
                  <a:gd name="T2" fmla="*/ 2147483646 w 10"/>
                  <a:gd name="T3" fmla="*/ 2147483646 h 5"/>
                  <a:gd name="T4" fmla="*/ 2147483646 w 10"/>
                  <a:gd name="T5" fmla="*/ 2147483646 h 5"/>
                  <a:gd name="T6" fmla="*/ 2147483646 w 10"/>
                  <a:gd name="T7" fmla="*/ 2147483646 h 5"/>
                  <a:gd name="T8" fmla="*/ 2147483646 w 10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9" y="2"/>
                    </a:moveTo>
                    <a:cubicBezTo>
                      <a:pt x="9" y="3"/>
                      <a:pt x="10" y="4"/>
                      <a:pt x="9" y="5"/>
                    </a:cubicBezTo>
                    <a:cubicBezTo>
                      <a:pt x="6" y="5"/>
                      <a:pt x="3" y="5"/>
                      <a:pt x="1" y="4"/>
                    </a:cubicBezTo>
                    <a:cubicBezTo>
                      <a:pt x="0" y="4"/>
                      <a:pt x="0" y="1"/>
                      <a:pt x="1" y="1"/>
                    </a:cubicBezTo>
                    <a:cubicBezTo>
                      <a:pt x="3" y="0"/>
                      <a:pt x="6" y="1"/>
                      <a:pt x="9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8" name="Freeform 996"/>
              <p:cNvSpPr>
                <a:spLocks noChangeAspect="1"/>
              </p:cNvSpPr>
              <p:nvPr/>
            </p:nvSpPr>
            <p:spPr bwMode="auto">
              <a:xfrm>
                <a:off x="2828925" y="6629400"/>
                <a:ext cx="17463" cy="12700"/>
              </a:xfrm>
              <a:custGeom>
                <a:avLst/>
                <a:gdLst>
                  <a:gd name="T0" fmla="*/ 2147483647 w 9"/>
                  <a:gd name="T1" fmla="*/ 0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4" y="0"/>
                      <a:pt x="0" y="1"/>
                      <a:pt x="1" y="3"/>
                    </a:cubicBezTo>
                    <a:cubicBezTo>
                      <a:pt x="1" y="5"/>
                      <a:pt x="5" y="6"/>
                      <a:pt x="7" y="7"/>
                    </a:cubicBezTo>
                    <a:cubicBezTo>
                      <a:pt x="9" y="7"/>
                      <a:pt x="6" y="5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9" name="Freeform 997"/>
              <p:cNvSpPr>
                <a:spLocks noChangeAspect="1"/>
              </p:cNvSpPr>
              <p:nvPr/>
            </p:nvSpPr>
            <p:spPr bwMode="auto">
              <a:xfrm>
                <a:off x="2849563" y="6627813"/>
                <a:ext cx="17462" cy="7937"/>
              </a:xfrm>
              <a:custGeom>
                <a:avLst/>
                <a:gdLst>
                  <a:gd name="T0" fmla="*/ 2147483646 w 8"/>
                  <a:gd name="T1" fmla="*/ 2147483646 h 4"/>
                  <a:gd name="T2" fmla="*/ 2147483646 w 8"/>
                  <a:gd name="T3" fmla="*/ 2147483646 h 4"/>
                  <a:gd name="T4" fmla="*/ 2147483646 w 8"/>
                  <a:gd name="T5" fmla="*/ 2147483646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6" y="3"/>
                      <a:pt x="7" y="2"/>
                    </a:cubicBezTo>
                    <a:cubicBezTo>
                      <a:pt x="8" y="2"/>
                      <a:pt x="6" y="1"/>
                      <a:pt x="6" y="1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0" name="Freeform 998"/>
              <p:cNvSpPr>
                <a:spLocks noChangeAspect="1"/>
              </p:cNvSpPr>
              <p:nvPr/>
            </p:nvSpPr>
            <p:spPr bwMode="auto">
              <a:xfrm>
                <a:off x="2774950" y="6540500"/>
                <a:ext cx="33338" cy="31750"/>
              </a:xfrm>
              <a:custGeom>
                <a:avLst/>
                <a:gdLst>
                  <a:gd name="T0" fmla="*/ 2147483647 w 17"/>
                  <a:gd name="T1" fmla="*/ 0 h 16"/>
                  <a:gd name="T2" fmla="*/ 2147483647 w 17"/>
                  <a:gd name="T3" fmla="*/ 2147483647 h 16"/>
                  <a:gd name="T4" fmla="*/ 2147483647 w 17"/>
                  <a:gd name="T5" fmla="*/ 2147483647 h 16"/>
                  <a:gd name="T6" fmla="*/ 2147483647 w 17"/>
                  <a:gd name="T7" fmla="*/ 2147483647 h 16"/>
                  <a:gd name="T8" fmla="*/ 2147483647 w 17"/>
                  <a:gd name="T9" fmla="*/ 2147483647 h 16"/>
                  <a:gd name="T10" fmla="*/ 2147483647 w 17"/>
                  <a:gd name="T11" fmla="*/ 2147483647 h 16"/>
                  <a:gd name="T12" fmla="*/ 2147483647 w 17"/>
                  <a:gd name="T13" fmla="*/ 2147483647 h 16"/>
                  <a:gd name="T14" fmla="*/ 2147483647 w 17"/>
                  <a:gd name="T15" fmla="*/ 2147483647 h 16"/>
                  <a:gd name="T16" fmla="*/ 2147483647 w 17"/>
                  <a:gd name="T17" fmla="*/ 2147483647 h 16"/>
                  <a:gd name="T18" fmla="*/ 2147483647 w 17"/>
                  <a:gd name="T19" fmla="*/ 2147483647 h 16"/>
                  <a:gd name="T20" fmla="*/ 2147483647 w 17"/>
                  <a:gd name="T21" fmla="*/ 2147483647 h 16"/>
                  <a:gd name="T22" fmla="*/ 2147483647 w 17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16">
                    <a:moveTo>
                      <a:pt x="15" y="0"/>
                    </a:moveTo>
                    <a:cubicBezTo>
                      <a:pt x="16" y="1"/>
                      <a:pt x="17" y="3"/>
                      <a:pt x="16" y="4"/>
                    </a:cubicBezTo>
                    <a:cubicBezTo>
                      <a:pt x="15" y="6"/>
                      <a:pt x="12" y="8"/>
                      <a:pt x="10" y="9"/>
                    </a:cubicBezTo>
                    <a:cubicBezTo>
                      <a:pt x="9" y="9"/>
                      <a:pt x="7" y="7"/>
                      <a:pt x="6" y="8"/>
                    </a:cubicBezTo>
                    <a:cubicBezTo>
                      <a:pt x="5" y="9"/>
                      <a:pt x="6" y="11"/>
                      <a:pt x="6" y="13"/>
                    </a:cubicBezTo>
                    <a:cubicBezTo>
                      <a:pt x="6" y="14"/>
                      <a:pt x="8" y="15"/>
                      <a:pt x="7" y="15"/>
                    </a:cubicBezTo>
                    <a:cubicBezTo>
                      <a:pt x="6" y="16"/>
                      <a:pt x="5" y="14"/>
                      <a:pt x="4" y="13"/>
                    </a:cubicBezTo>
                    <a:cubicBezTo>
                      <a:pt x="3" y="13"/>
                      <a:pt x="1" y="12"/>
                      <a:pt x="1" y="10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2"/>
                      <a:pt x="8" y="2"/>
                    </a:cubicBezTo>
                    <a:cubicBezTo>
                      <a:pt x="10" y="1"/>
                      <a:pt x="11" y="2"/>
                      <a:pt x="13" y="2"/>
                    </a:cubicBezTo>
                    <a:cubicBezTo>
                      <a:pt x="14" y="1"/>
                      <a:pt x="14" y="0"/>
                      <a:pt x="15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1" name="Freeform 999"/>
              <p:cNvSpPr>
                <a:spLocks noChangeAspect="1"/>
              </p:cNvSpPr>
              <p:nvPr/>
            </p:nvSpPr>
            <p:spPr bwMode="auto">
              <a:xfrm>
                <a:off x="2727325" y="6540500"/>
                <a:ext cx="46038" cy="23812"/>
              </a:xfrm>
              <a:custGeom>
                <a:avLst/>
                <a:gdLst>
                  <a:gd name="T0" fmla="*/ 2147483647 w 22"/>
                  <a:gd name="T1" fmla="*/ 2147483647 h 12"/>
                  <a:gd name="T2" fmla="*/ 2147483647 w 22"/>
                  <a:gd name="T3" fmla="*/ 2147483647 h 12"/>
                  <a:gd name="T4" fmla="*/ 2147483647 w 22"/>
                  <a:gd name="T5" fmla="*/ 2147483647 h 12"/>
                  <a:gd name="T6" fmla="*/ 2147483647 w 22"/>
                  <a:gd name="T7" fmla="*/ 2147483647 h 12"/>
                  <a:gd name="T8" fmla="*/ 2147483647 w 22"/>
                  <a:gd name="T9" fmla="*/ 2147483647 h 12"/>
                  <a:gd name="T10" fmla="*/ 2147483647 w 22"/>
                  <a:gd name="T11" fmla="*/ 2147483647 h 12"/>
                  <a:gd name="T12" fmla="*/ 2147483647 w 22"/>
                  <a:gd name="T13" fmla="*/ 2147483647 h 12"/>
                  <a:gd name="T14" fmla="*/ 2147483647 w 22"/>
                  <a:gd name="T15" fmla="*/ 2147483647 h 12"/>
                  <a:gd name="T16" fmla="*/ 2147483647 w 22"/>
                  <a:gd name="T17" fmla="*/ 2147483647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">
                    <a:moveTo>
                      <a:pt x="1" y="1"/>
                    </a:moveTo>
                    <a:cubicBezTo>
                      <a:pt x="0" y="3"/>
                      <a:pt x="2" y="4"/>
                      <a:pt x="3" y="5"/>
                    </a:cubicBezTo>
                    <a:cubicBezTo>
                      <a:pt x="4" y="7"/>
                      <a:pt x="7" y="9"/>
                      <a:pt x="9" y="10"/>
                    </a:cubicBezTo>
                    <a:cubicBezTo>
                      <a:pt x="13" y="11"/>
                      <a:pt x="17" y="12"/>
                      <a:pt x="21" y="12"/>
                    </a:cubicBezTo>
                    <a:cubicBezTo>
                      <a:pt x="22" y="12"/>
                      <a:pt x="21" y="10"/>
                      <a:pt x="21" y="10"/>
                    </a:cubicBezTo>
                    <a:cubicBezTo>
                      <a:pt x="18" y="8"/>
                      <a:pt x="16" y="7"/>
                      <a:pt x="13" y="6"/>
                    </a:cubicBezTo>
                    <a:cubicBezTo>
                      <a:pt x="11" y="6"/>
                      <a:pt x="8" y="6"/>
                      <a:pt x="6" y="5"/>
                    </a:cubicBezTo>
                    <a:cubicBezTo>
                      <a:pt x="5" y="4"/>
                      <a:pt x="5" y="3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2" name="Freeform 1000"/>
              <p:cNvSpPr>
                <a:spLocks noChangeAspect="1"/>
              </p:cNvSpPr>
              <p:nvPr/>
            </p:nvSpPr>
            <p:spPr bwMode="auto">
              <a:xfrm>
                <a:off x="2754313" y="6516687"/>
                <a:ext cx="23812" cy="38100"/>
              </a:xfrm>
              <a:custGeom>
                <a:avLst/>
                <a:gdLst>
                  <a:gd name="T0" fmla="*/ 2147483647 w 12"/>
                  <a:gd name="T1" fmla="*/ 0 h 19"/>
                  <a:gd name="T2" fmla="*/ 2147483647 w 12"/>
                  <a:gd name="T3" fmla="*/ 2147483647 h 19"/>
                  <a:gd name="T4" fmla="*/ 2147483647 w 12"/>
                  <a:gd name="T5" fmla="*/ 2147483647 h 19"/>
                  <a:gd name="T6" fmla="*/ 2147483647 w 12"/>
                  <a:gd name="T7" fmla="*/ 2147483647 h 19"/>
                  <a:gd name="T8" fmla="*/ 2147483647 w 12"/>
                  <a:gd name="T9" fmla="*/ 2147483647 h 19"/>
                  <a:gd name="T10" fmla="*/ 2147483647 w 12"/>
                  <a:gd name="T11" fmla="*/ 2147483647 h 19"/>
                  <a:gd name="T12" fmla="*/ 2147483647 w 12"/>
                  <a:gd name="T13" fmla="*/ 2147483647 h 19"/>
                  <a:gd name="T14" fmla="*/ 2147483647 w 12"/>
                  <a:gd name="T15" fmla="*/ 2147483647 h 19"/>
                  <a:gd name="T16" fmla="*/ 2147483647 w 12"/>
                  <a:gd name="T17" fmla="*/ 2147483647 h 19"/>
                  <a:gd name="T18" fmla="*/ 2147483647 w 12"/>
                  <a:gd name="T19" fmla="*/ 2147483647 h 19"/>
                  <a:gd name="T20" fmla="*/ 2147483647 w 1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cubicBezTo>
                      <a:pt x="11" y="0"/>
                      <a:pt x="12" y="3"/>
                      <a:pt x="12" y="4"/>
                    </a:cubicBezTo>
                    <a:cubicBezTo>
                      <a:pt x="12" y="6"/>
                      <a:pt x="9" y="7"/>
                      <a:pt x="9" y="9"/>
                    </a:cubicBezTo>
                    <a:cubicBezTo>
                      <a:pt x="8" y="11"/>
                      <a:pt x="9" y="13"/>
                      <a:pt x="9" y="15"/>
                    </a:cubicBezTo>
                    <a:cubicBezTo>
                      <a:pt x="9" y="16"/>
                      <a:pt x="10" y="19"/>
                      <a:pt x="9" y="19"/>
                    </a:cubicBezTo>
                    <a:cubicBezTo>
                      <a:pt x="6" y="19"/>
                      <a:pt x="4" y="17"/>
                      <a:pt x="3" y="15"/>
                    </a:cubicBezTo>
                    <a:cubicBezTo>
                      <a:pt x="2" y="15"/>
                      <a:pt x="2" y="13"/>
                      <a:pt x="2" y="12"/>
                    </a:cubicBezTo>
                    <a:cubicBezTo>
                      <a:pt x="2" y="10"/>
                      <a:pt x="0" y="7"/>
                      <a:pt x="1" y="5"/>
                    </a:cubicBezTo>
                    <a:cubicBezTo>
                      <a:pt x="2" y="4"/>
                      <a:pt x="5" y="5"/>
                      <a:pt x="7" y="4"/>
                    </a:cubicBezTo>
                    <a:cubicBezTo>
                      <a:pt x="8" y="4"/>
                      <a:pt x="9" y="5"/>
                      <a:pt x="10" y="4"/>
                    </a:cubicBezTo>
                    <a:cubicBezTo>
                      <a:pt x="11" y="3"/>
                      <a:pt x="9" y="1"/>
                      <a:pt x="10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3" name="Freeform 1001"/>
              <p:cNvSpPr>
                <a:spLocks noChangeAspect="1"/>
              </p:cNvSpPr>
              <p:nvPr/>
            </p:nvSpPr>
            <p:spPr bwMode="auto">
              <a:xfrm>
                <a:off x="2732088" y="6499225"/>
                <a:ext cx="11112" cy="12700"/>
              </a:xfrm>
              <a:custGeom>
                <a:avLst/>
                <a:gdLst>
                  <a:gd name="T0" fmla="*/ 2147483646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0 h 6"/>
                  <a:gd name="T8" fmla="*/ 2147483646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2"/>
                    </a:moveTo>
                    <a:cubicBezTo>
                      <a:pt x="1" y="4"/>
                      <a:pt x="3" y="5"/>
                      <a:pt x="5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2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4" name="Freeform 1002"/>
              <p:cNvSpPr>
                <a:spLocks noChangeAspect="1"/>
              </p:cNvSpPr>
              <p:nvPr/>
            </p:nvSpPr>
            <p:spPr bwMode="auto">
              <a:xfrm>
                <a:off x="2713038" y="6469062"/>
                <a:ext cx="12700" cy="19050"/>
              </a:xfrm>
              <a:custGeom>
                <a:avLst/>
                <a:gdLst>
                  <a:gd name="T0" fmla="*/ 2147483647 w 7"/>
                  <a:gd name="T1" fmla="*/ 0 h 9"/>
                  <a:gd name="T2" fmla="*/ 2147483647 w 7"/>
                  <a:gd name="T3" fmla="*/ 2147483647 h 9"/>
                  <a:gd name="T4" fmla="*/ 2147483647 w 7"/>
                  <a:gd name="T5" fmla="*/ 2147483647 h 9"/>
                  <a:gd name="T6" fmla="*/ 2147483647 w 7"/>
                  <a:gd name="T7" fmla="*/ 2147483647 h 9"/>
                  <a:gd name="T8" fmla="*/ 2147483647 w 7"/>
                  <a:gd name="T9" fmla="*/ 2147483647 h 9"/>
                  <a:gd name="T10" fmla="*/ 2147483647 w 7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3" y="0"/>
                      <a:pt x="5" y="1"/>
                      <a:pt x="6" y="2"/>
                    </a:cubicBezTo>
                    <a:cubicBezTo>
                      <a:pt x="7" y="4"/>
                      <a:pt x="7" y="6"/>
                      <a:pt x="7" y="8"/>
                    </a:cubicBezTo>
                    <a:cubicBezTo>
                      <a:pt x="6" y="9"/>
                      <a:pt x="4" y="8"/>
                      <a:pt x="3" y="8"/>
                    </a:cubicBezTo>
                    <a:cubicBezTo>
                      <a:pt x="2" y="7"/>
                      <a:pt x="2" y="6"/>
                      <a:pt x="1" y="5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5" name="Freeform 1003"/>
              <p:cNvSpPr>
                <a:spLocks noChangeAspect="1"/>
              </p:cNvSpPr>
              <p:nvPr/>
            </p:nvSpPr>
            <p:spPr bwMode="auto">
              <a:xfrm>
                <a:off x="2692400" y="6399212"/>
                <a:ext cx="26988" cy="50800"/>
              </a:xfrm>
              <a:custGeom>
                <a:avLst/>
                <a:gdLst>
                  <a:gd name="T0" fmla="*/ 2147483647 w 14"/>
                  <a:gd name="T1" fmla="*/ 2147483647 h 25"/>
                  <a:gd name="T2" fmla="*/ 2147483647 w 14"/>
                  <a:gd name="T3" fmla="*/ 2147483647 h 25"/>
                  <a:gd name="T4" fmla="*/ 2147483647 w 14"/>
                  <a:gd name="T5" fmla="*/ 2147483647 h 25"/>
                  <a:gd name="T6" fmla="*/ 2147483647 w 14"/>
                  <a:gd name="T7" fmla="*/ 2147483647 h 25"/>
                  <a:gd name="T8" fmla="*/ 2147483647 w 14"/>
                  <a:gd name="T9" fmla="*/ 2147483647 h 25"/>
                  <a:gd name="T10" fmla="*/ 2147483647 w 14"/>
                  <a:gd name="T11" fmla="*/ 2147483647 h 25"/>
                  <a:gd name="T12" fmla="*/ 2147483647 w 14"/>
                  <a:gd name="T13" fmla="*/ 2147483647 h 25"/>
                  <a:gd name="T14" fmla="*/ 2147483647 w 14"/>
                  <a:gd name="T15" fmla="*/ 2147483647 h 25"/>
                  <a:gd name="T16" fmla="*/ 2147483647 w 14"/>
                  <a:gd name="T17" fmla="*/ 2147483647 h 25"/>
                  <a:gd name="T18" fmla="*/ 2147483647 w 14"/>
                  <a:gd name="T19" fmla="*/ 2147483647 h 25"/>
                  <a:gd name="T20" fmla="*/ 2147483647 w 14"/>
                  <a:gd name="T21" fmla="*/ 2147483647 h 25"/>
                  <a:gd name="T22" fmla="*/ 2147483647 w 14"/>
                  <a:gd name="T23" fmla="*/ 2147483647 h 25"/>
                  <a:gd name="T24" fmla="*/ 2147483647 w 14"/>
                  <a:gd name="T25" fmla="*/ 2147483647 h 25"/>
                  <a:gd name="T26" fmla="*/ 2147483647 w 14"/>
                  <a:gd name="T27" fmla="*/ 2147483647 h 25"/>
                  <a:gd name="T28" fmla="*/ 2147483647 w 14"/>
                  <a:gd name="T29" fmla="*/ 214748364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25">
                    <a:moveTo>
                      <a:pt x="10" y="1"/>
                    </a:moveTo>
                    <a:cubicBezTo>
                      <a:pt x="12" y="8"/>
                      <a:pt x="13" y="15"/>
                      <a:pt x="14" y="22"/>
                    </a:cubicBezTo>
                    <a:cubicBezTo>
                      <a:pt x="14" y="23"/>
                      <a:pt x="12" y="25"/>
                      <a:pt x="11" y="25"/>
                    </a:cubicBezTo>
                    <a:cubicBezTo>
                      <a:pt x="9" y="25"/>
                      <a:pt x="8" y="23"/>
                      <a:pt x="8" y="22"/>
                    </a:cubicBezTo>
                    <a:cubicBezTo>
                      <a:pt x="8" y="20"/>
                      <a:pt x="10" y="18"/>
                      <a:pt x="9" y="15"/>
                    </a:cubicBezTo>
                    <a:cubicBezTo>
                      <a:pt x="9" y="15"/>
                      <a:pt x="8" y="14"/>
                      <a:pt x="7" y="15"/>
                    </a:cubicBezTo>
                    <a:cubicBezTo>
                      <a:pt x="6" y="16"/>
                      <a:pt x="6" y="17"/>
                      <a:pt x="6" y="19"/>
                    </a:cubicBezTo>
                    <a:cubicBezTo>
                      <a:pt x="6" y="20"/>
                      <a:pt x="7" y="22"/>
                      <a:pt x="6" y="21"/>
                    </a:cubicBezTo>
                    <a:cubicBezTo>
                      <a:pt x="4" y="20"/>
                      <a:pt x="3" y="18"/>
                      <a:pt x="3" y="16"/>
                    </a:cubicBezTo>
                    <a:cubicBezTo>
                      <a:pt x="2" y="15"/>
                      <a:pt x="0" y="12"/>
                      <a:pt x="1" y="10"/>
                    </a:cubicBezTo>
                    <a:cubicBezTo>
                      <a:pt x="1" y="9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7" y="11"/>
                      <a:pt x="7" y="9"/>
                      <a:pt x="7" y="7"/>
                    </a:cubicBezTo>
                    <a:cubicBezTo>
                      <a:pt x="7" y="6"/>
                      <a:pt x="5" y="4"/>
                      <a:pt x="6" y="2"/>
                    </a:cubicBezTo>
                    <a:cubicBezTo>
                      <a:pt x="6" y="1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6" name="Freeform 1004"/>
              <p:cNvSpPr>
                <a:spLocks noChangeAspect="1"/>
              </p:cNvSpPr>
              <p:nvPr/>
            </p:nvSpPr>
            <p:spPr bwMode="auto">
              <a:xfrm>
                <a:off x="2686050" y="6376988"/>
                <a:ext cx="9525" cy="26987"/>
              </a:xfrm>
              <a:custGeom>
                <a:avLst/>
                <a:gdLst>
                  <a:gd name="T0" fmla="*/ 2147483646 w 5"/>
                  <a:gd name="T1" fmla="*/ 2147483646 h 13"/>
                  <a:gd name="T2" fmla="*/ 0 w 5"/>
                  <a:gd name="T3" fmla="*/ 2147483646 h 13"/>
                  <a:gd name="T4" fmla="*/ 2147483646 w 5"/>
                  <a:gd name="T5" fmla="*/ 2147483646 h 13"/>
                  <a:gd name="T6" fmla="*/ 2147483646 w 5"/>
                  <a:gd name="T7" fmla="*/ 2147483646 h 13"/>
                  <a:gd name="T8" fmla="*/ 2147483646 w 5"/>
                  <a:gd name="T9" fmla="*/ 2147483646 h 13"/>
                  <a:gd name="T10" fmla="*/ 2147483646 w 5"/>
                  <a:gd name="T11" fmla="*/ 2147483646 h 13"/>
                  <a:gd name="T12" fmla="*/ 2147483646 w 5"/>
                  <a:gd name="T13" fmla="*/ 214748364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3"/>
                      <a:pt x="2" y="4"/>
                      <a:pt x="2" y="6"/>
                    </a:cubicBezTo>
                    <a:cubicBezTo>
                      <a:pt x="2" y="8"/>
                      <a:pt x="1" y="10"/>
                      <a:pt x="2" y="12"/>
                    </a:cubicBezTo>
                    <a:cubicBezTo>
                      <a:pt x="2" y="13"/>
                      <a:pt x="3" y="12"/>
                      <a:pt x="4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4" y="5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7" name="Freeform 1005"/>
              <p:cNvSpPr>
                <a:spLocks noChangeAspect="1"/>
              </p:cNvSpPr>
              <p:nvPr/>
            </p:nvSpPr>
            <p:spPr bwMode="auto">
              <a:xfrm>
                <a:off x="2698750" y="6386513"/>
                <a:ext cx="11113" cy="11112"/>
              </a:xfrm>
              <a:custGeom>
                <a:avLst/>
                <a:gdLst>
                  <a:gd name="T0" fmla="*/ 0 w 5"/>
                  <a:gd name="T1" fmla="*/ 2147483646 h 6"/>
                  <a:gd name="T2" fmla="*/ 2147483646 w 5"/>
                  <a:gd name="T3" fmla="*/ 2147483646 h 6"/>
                  <a:gd name="T4" fmla="*/ 2147483646 w 5"/>
                  <a:gd name="T5" fmla="*/ 2147483646 h 6"/>
                  <a:gd name="T6" fmla="*/ 2147483646 w 5"/>
                  <a:gd name="T7" fmla="*/ 0 h 6"/>
                  <a:gd name="T8" fmla="*/ 0 w 5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1" y="4"/>
                      <a:pt x="3" y="6"/>
                      <a:pt x="4" y="6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8" name="Freeform 1006"/>
              <p:cNvSpPr>
                <a:spLocks noChangeAspect="1"/>
              </p:cNvSpPr>
              <p:nvPr/>
            </p:nvSpPr>
            <p:spPr bwMode="auto">
              <a:xfrm>
                <a:off x="2687638" y="6170612"/>
                <a:ext cx="25400" cy="57150"/>
              </a:xfrm>
              <a:custGeom>
                <a:avLst/>
                <a:gdLst>
                  <a:gd name="T0" fmla="*/ 2147483647 w 12"/>
                  <a:gd name="T1" fmla="*/ 2147483647 h 28"/>
                  <a:gd name="T2" fmla="*/ 2147483647 w 12"/>
                  <a:gd name="T3" fmla="*/ 2147483647 h 28"/>
                  <a:gd name="T4" fmla="*/ 2147483647 w 12"/>
                  <a:gd name="T5" fmla="*/ 2147483647 h 28"/>
                  <a:gd name="T6" fmla="*/ 2147483647 w 12"/>
                  <a:gd name="T7" fmla="*/ 2147483647 h 28"/>
                  <a:gd name="T8" fmla="*/ 2147483647 w 12"/>
                  <a:gd name="T9" fmla="*/ 2147483647 h 28"/>
                  <a:gd name="T10" fmla="*/ 2147483647 w 12"/>
                  <a:gd name="T11" fmla="*/ 2147483647 h 28"/>
                  <a:gd name="T12" fmla="*/ 2147483647 w 12"/>
                  <a:gd name="T13" fmla="*/ 2147483647 h 28"/>
                  <a:gd name="T14" fmla="*/ 2147483647 w 12"/>
                  <a:gd name="T15" fmla="*/ 2147483647 h 28"/>
                  <a:gd name="T16" fmla="*/ 2147483647 w 12"/>
                  <a:gd name="T17" fmla="*/ 2147483647 h 28"/>
                  <a:gd name="T18" fmla="*/ 2147483647 w 12"/>
                  <a:gd name="T19" fmla="*/ 2147483647 h 28"/>
                  <a:gd name="T20" fmla="*/ 2147483647 w 12"/>
                  <a:gd name="T21" fmla="*/ 2147483647 h 28"/>
                  <a:gd name="T22" fmla="*/ 2147483647 w 12"/>
                  <a:gd name="T23" fmla="*/ 2147483647 h 28"/>
                  <a:gd name="T24" fmla="*/ 2147483647 w 12"/>
                  <a:gd name="T25" fmla="*/ 2147483647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28">
                    <a:moveTo>
                      <a:pt x="5" y="1"/>
                    </a:moveTo>
                    <a:cubicBezTo>
                      <a:pt x="3" y="3"/>
                      <a:pt x="3" y="6"/>
                      <a:pt x="2" y="8"/>
                    </a:cubicBezTo>
                    <a:cubicBezTo>
                      <a:pt x="2" y="11"/>
                      <a:pt x="4" y="14"/>
                      <a:pt x="4" y="18"/>
                    </a:cubicBezTo>
                    <a:cubicBezTo>
                      <a:pt x="4" y="21"/>
                      <a:pt x="0" y="23"/>
                      <a:pt x="1" y="26"/>
                    </a:cubicBezTo>
                    <a:cubicBezTo>
                      <a:pt x="2" y="28"/>
                      <a:pt x="6" y="28"/>
                      <a:pt x="9" y="27"/>
                    </a:cubicBezTo>
                    <a:cubicBezTo>
                      <a:pt x="10" y="26"/>
                      <a:pt x="10" y="23"/>
                      <a:pt x="10" y="21"/>
                    </a:cubicBezTo>
                    <a:cubicBezTo>
                      <a:pt x="11" y="20"/>
                      <a:pt x="9" y="18"/>
                      <a:pt x="9" y="17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4"/>
                      <a:pt x="9" y="14"/>
                      <a:pt x="8" y="12"/>
                    </a:cubicBezTo>
                    <a:cubicBezTo>
                      <a:pt x="8" y="11"/>
                      <a:pt x="9" y="10"/>
                      <a:pt x="10" y="10"/>
                    </a:cubicBezTo>
                    <a:cubicBezTo>
                      <a:pt x="10" y="9"/>
                      <a:pt x="12" y="9"/>
                      <a:pt x="12" y="8"/>
                    </a:cubicBezTo>
                    <a:cubicBezTo>
                      <a:pt x="12" y="6"/>
                      <a:pt x="11" y="4"/>
                      <a:pt x="9" y="2"/>
                    </a:cubicBezTo>
                    <a:cubicBezTo>
                      <a:pt x="8" y="1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9" name="Freeform 1007"/>
              <p:cNvSpPr>
                <a:spLocks noChangeAspect="1"/>
              </p:cNvSpPr>
              <p:nvPr/>
            </p:nvSpPr>
            <p:spPr bwMode="auto">
              <a:xfrm>
                <a:off x="2724150" y="6259512"/>
                <a:ext cx="12700" cy="17463"/>
              </a:xfrm>
              <a:custGeom>
                <a:avLst/>
                <a:gdLst>
                  <a:gd name="T0" fmla="*/ 2147483647 w 7"/>
                  <a:gd name="T1" fmla="*/ 2147483647 h 8"/>
                  <a:gd name="T2" fmla="*/ 2147483647 w 7"/>
                  <a:gd name="T3" fmla="*/ 2147483647 h 8"/>
                  <a:gd name="T4" fmla="*/ 2147483647 w 7"/>
                  <a:gd name="T5" fmla="*/ 2147483647 h 8"/>
                  <a:gd name="T6" fmla="*/ 2147483647 w 7"/>
                  <a:gd name="T7" fmla="*/ 0 h 8"/>
                  <a:gd name="T8" fmla="*/ 0 w 7"/>
                  <a:gd name="T9" fmla="*/ 2147483647 h 8"/>
                  <a:gd name="T10" fmla="*/ 2147483647 w 7"/>
                  <a:gd name="T11" fmla="*/ 2147483647 h 8"/>
                  <a:gd name="T12" fmla="*/ 2147483647 w 7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4" y="7"/>
                      <a:pt x="5" y="6"/>
                      <a:pt x="5" y="5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7"/>
                      <a:pt x="2" y="8"/>
                      <a:pt x="2" y="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0" name="Freeform 1008"/>
              <p:cNvSpPr>
                <a:spLocks noChangeAspect="1"/>
              </p:cNvSpPr>
              <p:nvPr/>
            </p:nvSpPr>
            <p:spPr bwMode="auto">
              <a:xfrm>
                <a:off x="2722563" y="6288088"/>
                <a:ext cx="9525" cy="11112"/>
              </a:xfrm>
              <a:custGeom>
                <a:avLst/>
                <a:gdLst>
                  <a:gd name="T0" fmla="*/ 0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2147483646 h 5"/>
                  <a:gd name="T6" fmla="*/ 2147483646 w 5"/>
                  <a:gd name="T7" fmla="*/ 2147483646 h 5"/>
                  <a:gd name="T8" fmla="*/ 0 w 5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5"/>
                      <a:pt x="4" y="4"/>
                      <a:pt x="4" y="3"/>
                    </a:cubicBezTo>
                    <a:cubicBezTo>
                      <a:pt x="5" y="2"/>
                      <a:pt x="3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1" name="Freeform 1009"/>
              <p:cNvSpPr>
                <a:spLocks noChangeAspect="1"/>
              </p:cNvSpPr>
              <p:nvPr/>
            </p:nvSpPr>
            <p:spPr bwMode="auto">
              <a:xfrm>
                <a:off x="2697163" y="6261100"/>
                <a:ext cx="12700" cy="11112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5" y="1"/>
                      <a:pt x="5" y="2"/>
                    </a:cubicBezTo>
                    <a:cubicBezTo>
                      <a:pt x="6" y="4"/>
                      <a:pt x="3" y="5"/>
                      <a:pt x="1" y="4"/>
                    </a:cubicBezTo>
                    <a:cubicBezTo>
                      <a:pt x="0" y="4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2" name="Freeform 1010"/>
              <p:cNvSpPr>
                <a:spLocks noChangeAspect="1"/>
              </p:cNvSpPr>
              <p:nvPr/>
            </p:nvSpPr>
            <p:spPr bwMode="auto">
              <a:xfrm>
                <a:off x="2163763" y="4895850"/>
                <a:ext cx="20637" cy="38100"/>
              </a:xfrm>
              <a:custGeom>
                <a:avLst/>
                <a:gdLst>
                  <a:gd name="T0" fmla="*/ 0 w 10"/>
                  <a:gd name="T1" fmla="*/ 2147483646 h 19"/>
                  <a:gd name="T2" fmla="*/ 2147483646 w 10"/>
                  <a:gd name="T3" fmla="*/ 0 h 19"/>
                  <a:gd name="T4" fmla="*/ 2147483646 w 10"/>
                  <a:gd name="T5" fmla="*/ 2147483646 h 19"/>
                  <a:gd name="T6" fmla="*/ 2147483646 w 10"/>
                  <a:gd name="T7" fmla="*/ 2147483646 h 19"/>
                  <a:gd name="T8" fmla="*/ 2147483646 w 10"/>
                  <a:gd name="T9" fmla="*/ 2147483646 h 19"/>
                  <a:gd name="T10" fmla="*/ 2147483646 w 10"/>
                  <a:gd name="T11" fmla="*/ 2147483646 h 19"/>
                  <a:gd name="T12" fmla="*/ 2147483646 w 10"/>
                  <a:gd name="T13" fmla="*/ 2147483646 h 19"/>
                  <a:gd name="T14" fmla="*/ 2147483646 w 10"/>
                  <a:gd name="T15" fmla="*/ 2147483646 h 19"/>
                  <a:gd name="T16" fmla="*/ 2147483646 w 10"/>
                  <a:gd name="T17" fmla="*/ 2147483646 h 19"/>
                  <a:gd name="T18" fmla="*/ 0 w 10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19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10" y="11"/>
                      <a:pt x="10" y="12"/>
                      <a:pt x="10" y="14"/>
                    </a:cubicBezTo>
                    <a:cubicBezTo>
                      <a:pt x="10" y="15"/>
                      <a:pt x="9" y="17"/>
                      <a:pt x="7" y="18"/>
                    </a:cubicBezTo>
                    <a:cubicBezTo>
                      <a:pt x="6" y="19"/>
                      <a:pt x="4" y="18"/>
                      <a:pt x="3" y="16"/>
                    </a:cubicBezTo>
                    <a:cubicBezTo>
                      <a:pt x="2" y="16"/>
                      <a:pt x="2" y="15"/>
                      <a:pt x="2" y="14"/>
                    </a:cubicBezTo>
                    <a:cubicBezTo>
                      <a:pt x="3" y="13"/>
                      <a:pt x="5" y="12"/>
                      <a:pt x="5" y="11"/>
                    </a:cubicBezTo>
                    <a:cubicBezTo>
                      <a:pt x="5" y="9"/>
                      <a:pt x="4" y="8"/>
                      <a:pt x="3" y="6"/>
                    </a:cubicBezTo>
                    <a:cubicBezTo>
                      <a:pt x="2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3" name="Freeform 1011"/>
              <p:cNvSpPr>
                <a:spLocks noChangeAspect="1"/>
              </p:cNvSpPr>
              <p:nvPr/>
            </p:nvSpPr>
            <p:spPr bwMode="auto">
              <a:xfrm>
                <a:off x="3179763" y="4919662"/>
                <a:ext cx="15875" cy="23813"/>
              </a:xfrm>
              <a:custGeom>
                <a:avLst/>
                <a:gdLst>
                  <a:gd name="T0" fmla="*/ 0 w 7"/>
                  <a:gd name="T1" fmla="*/ 22225 h 12"/>
                  <a:gd name="T2" fmla="*/ 2041 w 7"/>
                  <a:gd name="T3" fmla="*/ 22225 h 12"/>
                  <a:gd name="T4" fmla="*/ 10206 w 7"/>
                  <a:gd name="T5" fmla="*/ 12965 h 12"/>
                  <a:gd name="T6" fmla="*/ 14288 w 7"/>
                  <a:gd name="T7" fmla="*/ 1852 h 12"/>
                  <a:gd name="T8" fmla="*/ 8165 w 7"/>
                  <a:gd name="T9" fmla="*/ 5556 h 12"/>
                  <a:gd name="T10" fmla="*/ 6123 w 7"/>
                  <a:gd name="T11" fmla="*/ 14817 h 12"/>
                  <a:gd name="T12" fmla="*/ 0 w 7"/>
                  <a:gd name="T13" fmla="*/ 2222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3" y="11"/>
                      <a:pt x="4" y="9"/>
                      <a:pt x="5" y="7"/>
                    </a:cubicBezTo>
                    <a:cubicBezTo>
                      <a:pt x="6" y="5"/>
                      <a:pt x="7" y="3"/>
                      <a:pt x="7" y="1"/>
                    </a:cubicBezTo>
                    <a:cubicBezTo>
                      <a:pt x="7" y="0"/>
                      <a:pt x="5" y="2"/>
                      <a:pt x="4" y="3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2" y="9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14" name="Freeform 1012"/>
              <p:cNvSpPr>
                <a:spLocks noChangeAspect="1"/>
              </p:cNvSpPr>
              <p:nvPr/>
            </p:nvSpPr>
            <p:spPr bwMode="auto">
              <a:xfrm>
                <a:off x="3217863" y="4892675"/>
                <a:ext cx="15875" cy="9525"/>
              </a:xfrm>
              <a:custGeom>
                <a:avLst/>
                <a:gdLst>
                  <a:gd name="T0" fmla="*/ 1984 w 8"/>
                  <a:gd name="T1" fmla="*/ 1905 h 5"/>
                  <a:gd name="T2" fmla="*/ 1984 w 8"/>
                  <a:gd name="T3" fmla="*/ 7620 h 5"/>
                  <a:gd name="T4" fmla="*/ 11906 w 8"/>
                  <a:gd name="T5" fmla="*/ 7620 h 5"/>
                  <a:gd name="T6" fmla="*/ 15875 w 8"/>
                  <a:gd name="T7" fmla="*/ 1905 h 5"/>
                  <a:gd name="T8" fmla="*/ 9922 w 8"/>
                  <a:gd name="T9" fmla="*/ 1905 h 5"/>
                  <a:gd name="T10" fmla="*/ 1984 w 8"/>
                  <a:gd name="T11" fmla="*/ 190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5"/>
                      <a:pt x="4" y="5"/>
                      <a:pt x="6" y="4"/>
                    </a:cubicBezTo>
                    <a:cubicBezTo>
                      <a:pt x="7" y="4"/>
                      <a:pt x="8" y="2"/>
                      <a:pt x="8" y="1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15" name="Freeform 1013"/>
              <p:cNvSpPr>
                <a:spLocks noChangeAspect="1"/>
              </p:cNvSpPr>
              <p:nvPr/>
            </p:nvSpPr>
            <p:spPr bwMode="auto">
              <a:xfrm>
                <a:off x="3208338" y="4894262"/>
                <a:ext cx="9525" cy="9525"/>
              </a:xfrm>
              <a:custGeom>
                <a:avLst/>
                <a:gdLst>
                  <a:gd name="T0" fmla="*/ 0 w 4"/>
                  <a:gd name="T1" fmla="*/ 3810 h 5"/>
                  <a:gd name="T2" fmla="*/ 3969 w 4"/>
                  <a:gd name="T3" fmla="*/ 7620 h 5"/>
                  <a:gd name="T4" fmla="*/ 5953 w 4"/>
                  <a:gd name="T5" fmla="*/ 0 h 5"/>
                  <a:gd name="T6" fmla="*/ 0 w 4"/>
                  <a:gd name="T7" fmla="*/ 38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3"/>
                      <a:pt x="1" y="5"/>
                      <a:pt x="2" y="4"/>
                    </a:cubicBezTo>
                    <a:cubicBezTo>
                      <a:pt x="3" y="4"/>
                      <a:pt x="4" y="1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16" name="Freeform 1014"/>
              <p:cNvSpPr>
                <a:spLocks noChangeAspect="1"/>
              </p:cNvSpPr>
              <p:nvPr/>
            </p:nvSpPr>
            <p:spPr bwMode="auto">
              <a:xfrm>
                <a:off x="2859088" y="4583112"/>
                <a:ext cx="19050" cy="9525"/>
              </a:xfrm>
              <a:custGeom>
                <a:avLst/>
                <a:gdLst>
                  <a:gd name="T0" fmla="*/ 5715 w 10"/>
                  <a:gd name="T1" fmla="*/ 1905 h 5"/>
                  <a:gd name="T2" fmla="*/ 1905 w 10"/>
                  <a:gd name="T3" fmla="*/ 7620 h 5"/>
                  <a:gd name="T4" fmla="*/ 15240 w 10"/>
                  <a:gd name="T5" fmla="*/ 7620 h 5"/>
                  <a:gd name="T6" fmla="*/ 17145 w 10"/>
                  <a:gd name="T7" fmla="*/ 1905 h 5"/>
                  <a:gd name="T8" fmla="*/ 9525 w 10"/>
                  <a:gd name="T9" fmla="*/ 1905 h 5"/>
                  <a:gd name="T10" fmla="*/ 5715 w 10"/>
                  <a:gd name="T11" fmla="*/ 190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3" y="1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3" y="5"/>
                      <a:pt x="6" y="5"/>
                      <a:pt x="8" y="4"/>
                    </a:cubicBezTo>
                    <a:cubicBezTo>
                      <a:pt x="9" y="4"/>
                      <a:pt x="10" y="2"/>
                      <a:pt x="9" y="1"/>
                    </a:cubicBezTo>
                    <a:cubicBezTo>
                      <a:pt x="8" y="0"/>
                      <a:pt x="7" y="1"/>
                      <a:pt x="5" y="1"/>
                    </a:cubicBezTo>
                    <a:cubicBezTo>
                      <a:pt x="4" y="1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17" name="Freeform 1015"/>
              <p:cNvSpPr>
                <a:spLocks noChangeAspect="1"/>
              </p:cNvSpPr>
              <p:nvPr/>
            </p:nvSpPr>
            <p:spPr bwMode="auto">
              <a:xfrm>
                <a:off x="2925763" y="4592637"/>
                <a:ext cx="20637" cy="22225"/>
              </a:xfrm>
              <a:custGeom>
                <a:avLst/>
                <a:gdLst>
                  <a:gd name="T0" fmla="*/ 9381 w 11"/>
                  <a:gd name="T1" fmla="*/ 1876 h 11"/>
                  <a:gd name="T2" fmla="*/ 7505 w 11"/>
                  <a:gd name="T3" fmla="*/ 7505 h 11"/>
                  <a:gd name="T4" fmla="*/ 9381 w 11"/>
                  <a:gd name="T5" fmla="*/ 13133 h 11"/>
                  <a:gd name="T6" fmla="*/ 0 w 11"/>
                  <a:gd name="T7" fmla="*/ 16886 h 11"/>
                  <a:gd name="T8" fmla="*/ 1876 w 11"/>
                  <a:gd name="T9" fmla="*/ 18762 h 11"/>
                  <a:gd name="T10" fmla="*/ 16886 w 11"/>
                  <a:gd name="T11" fmla="*/ 16886 h 11"/>
                  <a:gd name="T12" fmla="*/ 20638 w 11"/>
                  <a:gd name="T13" fmla="*/ 15009 h 11"/>
                  <a:gd name="T14" fmla="*/ 20638 w 11"/>
                  <a:gd name="T15" fmla="*/ 3752 h 11"/>
                  <a:gd name="T16" fmla="*/ 20638 w 11"/>
                  <a:gd name="T17" fmla="*/ 0 h 11"/>
                  <a:gd name="T18" fmla="*/ 9381 w 11"/>
                  <a:gd name="T19" fmla="*/ 187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1"/>
                    </a:moveTo>
                    <a:cubicBezTo>
                      <a:pt x="4" y="1"/>
                      <a:pt x="4" y="3"/>
                      <a:pt x="4" y="4"/>
                    </a:cubicBezTo>
                    <a:cubicBezTo>
                      <a:pt x="5" y="5"/>
                      <a:pt x="6" y="7"/>
                      <a:pt x="5" y="7"/>
                    </a:cubicBezTo>
                    <a:cubicBezTo>
                      <a:pt x="4" y="9"/>
                      <a:pt x="2" y="8"/>
                      <a:pt x="0" y="9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3" y="11"/>
                      <a:pt x="6" y="10"/>
                      <a:pt x="9" y="9"/>
                    </a:cubicBezTo>
                    <a:cubicBezTo>
                      <a:pt x="9" y="9"/>
                      <a:pt x="11" y="9"/>
                      <a:pt x="11" y="8"/>
                    </a:cubicBezTo>
                    <a:cubicBezTo>
                      <a:pt x="11" y="6"/>
                      <a:pt x="11" y="4"/>
                      <a:pt x="11" y="2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9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18" name="Freeform 1016"/>
              <p:cNvSpPr>
                <a:spLocks noChangeAspect="1"/>
              </p:cNvSpPr>
              <p:nvPr/>
            </p:nvSpPr>
            <p:spPr bwMode="auto">
              <a:xfrm>
                <a:off x="2797175" y="4357688"/>
                <a:ext cx="49213" cy="19050"/>
              </a:xfrm>
              <a:custGeom>
                <a:avLst/>
                <a:gdLst>
                  <a:gd name="T0" fmla="*/ 2147483646 w 24"/>
                  <a:gd name="T1" fmla="*/ 2147483646 h 9"/>
                  <a:gd name="T2" fmla="*/ 0 w 24"/>
                  <a:gd name="T3" fmla="*/ 2147483646 h 9"/>
                  <a:gd name="T4" fmla="*/ 2147483646 w 24"/>
                  <a:gd name="T5" fmla="*/ 2147483646 h 9"/>
                  <a:gd name="T6" fmla="*/ 2147483646 w 24"/>
                  <a:gd name="T7" fmla="*/ 2147483646 h 9"/>
                  <a:gd name="T8" fmla="*/ 2147483646 w 24"/>
                  <a:gd name="T9" fmla="*/ 2147483646 h 9"/>
                  <a:gd name="T10" fmla="*/ 2147483646 w 24"/>
                  <a:gd name="T11" fmla="*/ 2147483646 h 9"/>
                  <a:gd name="T12" fmla="*/ 2147483646 w 24"/>
                  <a:gd name="T13" fmla="*/ 2147483646 h 9"/>
                  <a:gd name="T14" fmla="*/ 2147483646 w 24"/>
                  <a:gd name="T15" fmla="*/ 2147483646 h 9"/>
                  <a:gd name="T16" fmla="*/ 2147483646 w 24"/>
                  <a:gd name="T17" fmla="*/ 214748364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1" y="1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3" y="8"/>
                      <a:pt x="16" y="9"/>
                      <a:pt x="18" y="8"/>
                    </a:cubicBezTo>
                    <a:cubicBezTo>
                      <a:pt x="20" y="7"/>
                      <a:pt x="24" y="5"/>
                      <a:pt x="23" y="3"/>
                    </a:cubicBezTo>
                    <a:cubicBezTo>
                      <a:pt x="22" y="1"/>
                      <a:pt x="18" y="2"/>
                      <a:pt x="16" y="2"/>
                    </a:cubicBezTo>
                    <a:cubicBezTo>
                      <a:pt x="13" y="1"/>
                      <a:pt x="10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9" name="Freeform 1017"/>
              <p:cNvSpPr>
                <a:spLocks noChangeAspect="1"/>
              </p:cNvSpPr>
              <p:nvPr/>
            </p:nvSpPr>
            <p:spPr bwMode="auto">
              <a:xfrm>
                <a:off x="2635250" y="4281488"/>
                <a:ext cx="22225" cy="14287"/>
              </a:xfrm>
              <a:custGeom>
                <a:avLst/>
                <a:gdLst>
                  <a:gd name="T0" fmla="*/ 2147483646 w 11"/>
                  <a:gd name="T1" fmla="*/ 2147483646 h 7"/>
                  <a:gd name="T2" fmla="*/ 2147483646 w 11"/>
                  <a:gd name="T3" fmla="*/ 0 h 7"/>
                  <a:gd name="T4" fmla="*/ 2147483646 w 11"/>
                  <a:gd name="T5" fmla="*/ 2147483646 h 7"/>
                  <a:gd name="T6" fmla="*/ 2147483646 w 11"/>
                  <a:gd name="T7" fmla="*/ 2147483646 h 7"/>
                  <a:gd name="T8" fmla="*/ 2147483646 w 11"/>
                  <a:gd name="T9" fmla="*/ 2147483646 h 7"/>
                  <a:gd name="T10" fmla="*/ 0 w 11"/>
                  <a:gd name="T11" fmla="*/ 2147483646 h 7"/>
                  <a:gd name="T12" fmla="*/ 2147483646 w 11"/>
                  <a:gd name="T13" fmla="*/ 2147483646 h 7"/>
                  <a:gd name="T14" fmla="*/ 2147483646 w 11"/>
                  <a:gd name="T15" fmla="*/ 2147483646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7" y="3"/>
                    </a:moveTo>
                    <a:cubicBezTo>
                      <a:pt x="8" y="2"/>
                      <a:pt x="9" y="0"/>
                      <a:pt x="10" y="0"/>
                    </a:cubicBezTo>
                    <a:cubicBezTo>
                      <a:pt x="11" y="0"/>
                      <a:pt x="10" y="2"/>
                      <a:pt x="10" y="3"/>
                    </a:cubicBezTo>
                    <a:cubicBezTo>
                      <a:pt x="9" y="4"/>
                      <a:pt x="9" y="6"/>
                      <a:pt x="8" y="6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2"/>
                      <a:pt x="6" y="3"/>
                      <a:pt x="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0" name="Freeform 1018"/>
              <p:cNvSpPr>
                <a:spLocks noChangeAspect="1"/>
              </p:cNvSpPr>
              <p:nvPr/>
            </p:nvSpPr>
            <p:spPr bwMode="auto">
              <a:xfrm>
                <a:off x="2611438" y="4321175"/>
                <a:ext cx="77787" cy="52388"/>
              </a:xfrm>
              <a:custGeom>
                <a:avLst/>
                <a:gdLst>
                  <a:gd name="T0" fmla="*/ 2147483646 w 39"/>
                  <a:gd name="T1" fmla="*/ 2147483646 h 26"/>
                  <a:gd name="T2" fmla="*/ 2147483646 w 39"/>
                  <a:gd name="T3" fmla="*/ 2147483646 h 26"/>
                  <a:gd name="T4" fmla="*/ 2147483646 w 39"/>
                  <a:gd name="T5" fmla="*/ 2147483646 h 26"/>
                  <a:gd name="T6" fmla="*/ 2147483646 w 39"/>
                  <a:gd name="T7" fmla="*/ 2147483646 h 26"/>
                  <a:gd name="T8" fmla="*/ 2147483646 w 39"/>
                  <a:gd name="T9" fmla="*/ 2147483646 h 26"/>
                  <a:gd name="T10" fmla="*/ 2147483646 w 39"/>
                  <a:gd name="T11" fmla="*/ 2147483646 h 26"/>
                  <a:gd name="T12" fmla="*/ 2147483646 w 39"/>
                  <a:gd name="T13" fmla="*/ 2147483646 h 26"/>
                  <a:gd name="T14" fmla="*/ 2147483646 w 39"/>
                  <a:gd name="T15" fmla="*/ 2147483646 h 26"/>
                  <a:gd name="T16" fmla="*/ 2147483646 w 39"/>
                  <a:gd name="T17" fmla="*/ 2147483646 h 26"/>
                  <a:gd name="T18" fmla="*/ 2147483646 w 39"/>
                  <a:gd name="T19" fmla="*/ 2147483646 h 26"/>
                  <a:gd name="T20" fmla="*/ 2147483646 w 39"/>
                  <a:gd name="T21" fmla="*/ 2147483646 h 26"/>
                  <a:gd name="T22" fmla="*/ 2147483646 w 39"/>
                  <a:gd name="T23" fmla="*/ 2147483646 h 26"/>
                  <a:gd name="T24" fmla="*/ 2147483646 w 39"/>
                  <a:gd name="T25" fmla="*/ 2147483646 h 26"/>
                  <a:gd name="T26" fmla="*/ 2147483646 w 39"/>
                  <a:gd name="T27" fmla="*/ 2147483646 h 26"/>
                  <a:gd name="T28" fmla="*/ 2147483646 w 39"/>
                  <a:gd name="T29" fmla="*/ 2147483646 h 26"/>
                  <a:gd name="T30" fmla="*/ 2147483646 w 39"/>
                  <a:gd name="T31" fmla="*/ 2147483646 h 26"/>
                  <a:gd name="T32" fmla="*/ 2147483646 w 39"/>
                  <a:gd name="T33" fmla="*/ 2147483646 h 26"/>
                  <a:gd name="T34" fmla="*/ 2147483646 w 39"/>
                  <a:gd name="T35" fmla="*/ 2147483646 h 26"/>
                  <a:gd name="T36" fmla="*/ 0 w 39"/>
                  <a:gd name="T37" fmla="*/ 2147483646 h 26"/>
                  <a:gd name="T38" fmla="*/ 2147483646 w 39"/>
                  <a:gd name="T39" fmla="*/ 2147483646 h 26"/>
                  <a:gd name="T40" fmla="*/ 2147483646 w 39"/>
                  <a:gd name="T41" fmla="*/ 2147483646 h 26"/>
                  <a:gd name="T42" fmla="*/ 2147483646 w 39"/>
                  <a:gd name="T43" fmla="*/ 2147483646 h 26"/>
                  <a:gd name="T44" fmla="*/ 2147483646 w 39"/>
                  <a:gd name="T45" fmla="*/ 2147483646 h 26"/>
                  <a:gd name="T46" fmla="*/ 2147483646 w 39"/>
                  <a:gd name="T47" fmla="*/ 2147483646 h 26"/>
                  <a:gd name="T48" fmla="*/ 2147483646 w 39"/>
                  <a:gd name="T49" fmla="*/ 2147483646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9" h="26">
                    <a:moveTo>
                      <a:pt x="37" y="26"/>
                    </a:moveTo>
                    <a:cubicBezTo>
                      <a:pt x="37" y="26"/>
                      <a:pt x="38" y="25"/>
                      <a:pt x="38" y="24"/>
                    </a:cubicBezTo>
                    <a:cubicBezTo>
                      <a:pt x="37" y="22"/>
                      <a:pt x="34" y="21"/>
                      <a:pt x="33" y="19"/>
                    </a:cubicBezTo>
                    <a:cubicBezTo>
                      <a:pt x="33" y="18"/>
                      <a:pt x="36" y="17"/>
                      <a:pt x="37" y="15"/>
                    </a:cubicBezTo>
                    <a:cubicBezTo>
                      <a:pt x="37" y="14"/>
                      <a:pt x="36" y="13"/>
                      <a:pt x="36" y="12"/>
                    </a:cubicBezTo>
                    <a:cubicBezTo>
                      <a:pt x="37" y="11"/>
                      <a:pt x="38" y="11"/>
                      <a:pt x="38" y="9"/>
                    </a:cubicBezTo>
                    <a:cubicBezTo>
                      <a:pt x="39" y="7"/>
                      <a:pt x="38" y="5"/>
                      <a:pt x="37" y="2"/>
                    </a:cubicBezTo>
                    <a:cubicBezTo>
                      <a:pt x="35" y="3"/>
                      <a:pt x="33" y="4"/>
                      <a:pt x="31" y="3"/>
                    </a:cubicBezTo>
                    <a:cubicBezTo>
                      <a:pt x="30" y="3"/>
                      <a:pt x="29" y="1"/>
                      <a:pt x="27" y="1"/>
                    </a:cubicBezTo>
                    <a:cubicBezTo>
                      <a:pt x="24" y="0"/>
                      <a:pt x="21" y="0"/>
                      <a:pt x="18" y="1"/>
                    </a:cubicBezTo>
                    <a:cubicBezTo>
                      <a:pt x="17" y="2"/>
                      <a:pt x="15" y="4"/>
                      <a:pt x="15" y="5"/>
                    </a:cubicBezTo>
                    <a:cubicBezTo>
                      <a:pt x="14" y="6"/>
                      <a:pt x="16" y="7"/>
                      <a:pt x="16" y="7"/>
                    </a:cubicBezTo>
                    <a:cubicBezTo>
                      <a:pt x="18" y="7"/>
                      <a:pt x="20" y="6"/>
                      <a:pt x="22" y="7"/>
                    </a:cubicBezTo>
                    <a:cubicBezTo>
                      <a:pt x="23" y="9"/>
                      <a:pt x="22" y="12"/>
                      <a:pt x="23" y="14"/>
                    </a:cubicBezTo>
                    <a:cubicBezTo>
                      <a:pt x="25" y="16"/>
                      <a:pt x="29" y="16"/>
                      <a:pt x="29" y="19"/>
                    </a:cubicBezTo>
                    <a:cubicBezTo>
                      <a:pt x="29" y="20"/>
                      <a:pt x="25" y="19"/>
                      <a:pt x="24" y="19"/>
                    </a:cubicBezTo>
                    <a:cubicBezTo>
                      <a:pt x="19" y="19"/>
                      <a:pt x="14" y="19"/>
                      <a:pt x="9" y="18"/>
                    </a:cubicBezTo>
                    <a:cubicBezTo>
                      <a:pt x="7" y="18"/>
                      <a:pt x="6" y="16"/>
                      <a:pt x="4" y="17"/>
                    </a:cubicBezTo>
                    <a:cubicBezTo>
                      <a:pt x="2" y="17"/>
                      <a:pt x="0" y="19"/>
                      <a:pt x="0" y="20"/>
                    </a:cubicBezTo>
                    <a:cubicBezTo>
                      <a:pt x="0" y="22"/>
                      <a:pt x="3" y="23"/>
                      <a:pt x="4" y="23"/>
                    </a:cubicBezTo>
                    <a:cubicBezTo>
                      <a:pt x="6" y="24"/>
                      <a:pt x="8" y="25"/>
                      <a:pt x="10" y="25"/>
                    </a:cubicBezTo>
                    <a:cubicBezTo>
                      <a:pt x="13" y="25"/>
                      <a:pt x="16" y="24"/>
                      <a:pt x="19" y="23"/>
                    </a:cubicBezTo>
                    <a:cubicBezTo>
                      <a:pt x="21" y="23"/>
                      <a:pt x="23" y="24"/>
                      <a:pt x="25" y="24"/>
                    </a:cubicBezTo>
                    <a:cubicBezTo>
                      <a:pt x="27" y="24"/>
                      <a:pt x="29" y="22"/>
                      <a:pt x="31" y="23"/>
                    </a:cubicBezTo>
                    <a:cubicBezTo>
                      <a:pt x="33" y="24"/>
                      <a:pt x="34" y="25"/>
                      <a:pt x="37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1" name="Freeform 1019"/>
              <p:cNvSpPr>
                <a:spLocks noChangeAspect="1"/>
              </p:cNvSpPr>
              <p:nvPr/>
            </p:nvSpPr>
            <p:spPr bwMode="auto">
              <a:xfrm>
                <a:off x="2511425" y="4360862"/>
                <a:ext cx="57150" cy="25400"/>
              </a:xfrm>
              <a:custGeom>
                <a:avLst/>
                <a:gdLst>
                  <a:gd name="T0" fmla="*/ 2147483647 w 29"/>
                  <a:gd name="T1" fmla="*/ 2147483647 h 12"/>
                  <a:gd name="T2" fmla="*/ 2147483647 w 29"/>
                  <a:gd name="T3" fmla="*/ 2147483647 h 12"/>
                  <a:gd name="T4" fmla="*/ 2147483647 w 29"/>
                  <a:gd name="T5" fmla="*/ 2147483647 h 12"/>
                  <a:gd name="T6" fmla="*/ 2147483647 w 29"/>
                  <a:gd name="T7" fmla="*/ 2147483647 h 12"/>
                  <a:gd name="T8" fmla="*/ 2147483647 w 29"/>
                  <a:gd name="T9" fmla="*/ 2147483647 h 12"/>
                  <a:gd name="T10" fmla="*/ 2147483647 w 29"/>
                  <a:gd name="T11" fmla="*/ 2147483647 h 12"/>
                  <a:gd name="T12" fmla="*/ 0 w 29"/>
                  <a:gd name="T13" fmla="*/ 2147483647 h 12"/>
                  <a:gd name="T14" fmla="*/ 2147483647 w 29"/>
                  <a:gd name="T15" fmla="*/ 0 h 12"/>
                  <a:gd name="T16" fmla="*/ 2147483647 w 29"/>
                  <a:gd name="T17" fmla="*/ 2147483647 h 12"/>
                  <a:gd name="T18" fmla="*/ 2147483647 w 29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12">
                    <a:moveTo>
                      <a:pt x="19" y="1"/>
                    </a:moveTo>
                    <a:cubicBezTo>
                      <a:pt x="22" y="2"/>
                      <a:pt x="25" y="4"/>
                      <a:pt x="28" y="7"/>
                    </a:cubicBezTo>
                    <a:cubicBezTo>
                      <a:pt x="29" y="7"/>
                      <a:pt x="29" y="10"/>
                      <a:pt x="28" y="10"/>
                    </a:cubicBezTo>
                    <a:cubicBezTo>
                      <a:pt x="25" y="11"/>
                      <a:pt x="22" y="8"/>
                      <a:pt x="20" y="9"/>
                    </a:cubicBezTo>
                    <a:cubicBezTo>
                      <a:pt x="18" y="9"/>
                      <a:pt x="18" y="12"/>
                      <a:pt x="16" y="12"/>
                    </a:cubicBezTo>
                    <a:cubicBezTo>
                      <a:pt x="12" y="11"/>
                      <a:pt x="9" y="8"/>
                      <a:pt x="6" y="7"/>
                    </a:cubicBezTo>
                    <a:cubicBezTo>
                      <a:pt x="4" y="6"/>
                      <a:pt x="1" y="6"/>
                      <a:pt x="0" y="4"/>
                    </a:cubicBezTo>
                    <a:cubicBezTo>
                      <a:pt x="0" y="2"/>
                      <a:pt x="3" y="1"/>
                      <a:pt x="4" y="0"/>
                    </a:cubicBezTo>
                    <a:cubicBezTo>
                      <a:pt x="8" y="0"/>
                      <a:pt x="12" y="1"/>
                      <a:pt x="15" y="1"/>
                    </a:cubicBezTo>
                    <a:cubicBezTo>
                      <a:pt x="17" y="1"/>
                      <a:pt x="18" y="0"/>
                      <a:pt x="19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/>
              </a:p>
            </p:txBody>
          </p:sp>
          <p:sp>
            <p:nvSpPr>
              <p:cNvPr id="2222" name="Freeform 1020"/>
              <p:cNvSpPr>
                <a:spLocks noChangeAspect="1"/>
              </p:cNvSpPr>
              <p:nvPr/>
            </p:nvSpPr>
            <p:spPr bwMode="auto">
              <a:xfrm>
                <a:off x="2357438" y="4222750"/>
                <a:ext cx="269875" cy="104775"/>
              </a:xfrm>
              <a:custGeom>
                <a:avLst/>
                <a:gdLst>
                  <a:gd name="T0" fmla="*/ 2147483647 w 134"/>
                  <a:gd name="T1" fmla="*/ 2147483647 h 52"/>
                  <a:gd name="T2" fmla="*/ 2147483647 w 134"/>
                  <a:gd name="T3" fmla="*/ 2147483647 h 52"/>
                  <a:gd name="T4" fmla="*/ 2147483647 w 134"/>
                  <a:gd name="T5" fmla="*/ 2147483647 h 52"/>
                  <a:gd name="T6" fmla="*/ 2147483647 w 134"/>
                  <a:gd name="T7" fmla="*/ 2147483647 h 52"/>
                  <a:gd name="T8" fmla="*/ 2147483647 w 134"/>
                  <a:gd name="T9" fmla="*/ 2147483647 h 52"/>
                  <a:gd name="T10" fmla="*/ 2147483647 w 134"/>
                  <a:gd name="T11" fmla="*/ 2147483647 h 52"/>
                  <a:gd name="T12" fmla="*/ 2147483647 w 134"/>
                  <a:gd name="T13" fmla="*/ 2147483647 h 52"/>
                  <a:gd name="T14" fmla="*/ 2147483647 w 134"/>
                  <a:gd name="T15" fmla="*/ 2147483647 h 52"/>
                  <a:gd name="T16" fmla="*/ 2147483647 w 134"/>
                  <a:gd name="T17" fmla="*/ 2147483647 h 52"/>
                  <a:gd name="T18" fmla="*/ 2147483647 w 134"/>
                  <a:gd name="T19" fmla="*/ 2147483647 h 52"/>
                  <a:gd name="T20" fmla="*/ 2147483647 w 134"/>
                  <a:gd name="T21" fmla="*/ 2147483647 h 52"/>
                  <a:gd name="T22" fmla="*/ 2147483647 w 134"/>
                  <a:gd name="T23" fmla="*/ 2147483647 h 52"/>
                  <a:gd name="T24" fmla="*/ 2147483647 w 134"/>
                  <a:gd name="T25" fmla="*/ 2147483647 h 52"/>
                  <a:gd name="T26" fmla="*/ 2147483647 w 134"/>
                  <a:gd name="T27" fmla="*/ 2147483647 h 52"/>
                  <a:gd name="T28" fmla="*/ 2147483647 w 134"/>
                  <a:gd name="T29" fmla="*/ 2147483647 h 52"/>
                  <a:gd name="T30" fmla="*/ 2147483647 w 134"/>
                  <a:gd name="T31" fmla="*/ 2147483647 h 52"/>
                  <a:gd name="T32" fmla="*/ 2147483647 w 134"/>
                  <a:gd name="T33" fmla="*/ 2147483647 h 52"/>
                  <a:gd name="T34" fmla="*/ 2147483647 w 134"/>
                  <a:gd name="T35" fmla="*/ 2147483647 h 52"/>
                  <a:gd name="T36" fmla="*/ 2147483647 w 134"/>
                  <a:gd name="T37" fmla="*/ 2147483647 h 52"/>
                  <a:gd name="T38" fmla="*/ 2147483647 w 134"/>
                  <a:gd name="T39" fmla="*/ 2147483647 h 52"/>
                  <a:gd name="T40" fmla="*/ 2147483647 w 134"/>
                  <a:gd name="T41" fmla="*/ 2147483647 h 52"/>
                  <a:gd name="T42" fmla="*/ 2147483647 w 134"/>
                  <a:gd name="T43" fmla="*/ 2147483647 h 52"/>
                  <a:gd name="T44" fmla="*/ 2147483647 w 134"/>
                  <a:gd name="T45" fmla="*/ 2147483647 h 52"/>
                  <a:gd name="T46" fmla="*/ 2147483647 w 134"/>
                  <a:gd name="T47" fmla="*/ 2147483647 h 52"/>
                  <a:gd name="T48" fmla="*/ 2147483647 w 134"/>
                  <a:gd name="T49" fmla="*/ 2147483647 h 52"/>
                  <a:gd name="T50" fmla="*/ 0 w 134"/>
                  <a:gd name="T51" fmla="*/ 2147483647 h 52"/>
                  <a:gd name="T52" fmla="*/ 2147483647 w 134"/>
                  <a:gd name="T53" fmla="*/ 2147483647 h 52"/>
                  <a:gd name="T54" fmla="*/ 2147483647 w 134"/>
                  <a:gd name="T55" fmla="*/ 2147483647 h 52"/>
                  <a:gd name="T56" fmla="*/ 2147483647 w 134"/>
                  <a:gd name="T57" fmla="*/ 2147483647 h 52"/>
                  <a:gd name="T58" fmla="*/ 2147483647 w 134"/>
                  <a:gd name="T59" fmla="*/ 0 h 52"/>
                  <a:gd name="T60" fmla="*/ 2147483647 w 134"/>
                  <a:gd name="T61" fmla="*/ 2147483647 h 52"/>
                  <a:gd name="T62" fmla="*/ 2147483647 w 134"/>
                  <a:gd name="T63" fmla="*/ 2147483647 h 52"/>
                  <a:gd name="T64" fmla="*/ 2147483647 w 134"/>
                  <a:gd name="T65" fmla="*/ 2147483647 h 52"/>
                  <a:gd name="T66" fmla="*/ 2147483647 w 134"/>
                  <a:gd name="T67" fmla="*/ 2147483647 h 52"/>
                  <a:gd name="T68" fmla="*/ 2147483647 w 134"/>
                  <a:gd name="T69" fmla="*/ 2147483647 h 52"/>
                  <a:gd name="T70" fmla="*/ 2147483647 w 134"/>
                  <a:gd name="T71" fmla="*/ 2147483647 h 52"/>
                  <a:gd name="T72" fmla="*/ 2147483647 w 134"/>
                  <a:gd name="T73" fmla="*/ 2147483647 h 52"/>
                  <a:gd name="T74" fmla="*/ 2147483647 w 134"/>
                  <a:gd name="T75" fmla="*/ 2147483647 h 52"/>
                  <a:gd name="T76" fmla="*/ 2147483647 w 134"/>
                  <a:gd name="T77" fmla="*/ 2147483647 h 52"/>
                  <a:gd name="T78" fmla="*/ 2147483647 w 134"/>
                  <a:gd name="T79" fmla="*/ 2147483647 h 52"/>
                  <a:gd name="T80" fmla="*/ 2147483647 w 134"/>
                  <a:gd name="T81" fmla="*/ 2147483647 h 52"/>
                  <a:gd name="T82" fmla="*/ 2147483647 w 134"/>
                  <a:gd name="T83" fmla="*/ 2147483647 h 52"/>
                  <a:gd name="T84" fmla="*/ 2147483647 w 134"/>
                  <a:gd name="T85" fmla="*/ 2147483647 h 52"/>
                  <a:gd name="T86" fmla="*/ 2147483647 w 134"/>
                  <a:gd name="T87" fmla="*/ 2147483647 h 52"/>
                  <a:gd name="T88" fmla="*/ 2147483647 w 134"/>
                  <a:gd name="T89" fmla="*/ 2147483647 h 52"/>
                  <a:gd name="T90" fmla="*/ 2147483647 w 134"/>
                  <a:gd name="T91" fmla="*/ 2147483647 h 52"/>
                  <a:gd name="T92" fmla="*/ 2147483647 w 134"/>
                  <a:gd name="T93" fmla="*/ 2147483647 h 52"/>
                  <a:gd name="T94" fmla="*/ 2147483647 w 134"/>
                  <a:gd name="T95" fmla="*/ 2147483647 h 52"/>
                  <a:gd name="T96" fmla="*/ 2147483647 w 134"/>
                  <a:gd name="T97" fmla="*/ 2147483647 h 52"/>
                  <a:gd name="T98" fmla="*/ 2147483647 w 134"/>
                  <a:gd name="T99" fmla="*/ 2147483647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34" h="52">
                    <a:moveTo>
                      <a:pt x="129" y="43"/>
                    </a:moveTo>
                    <a:cubicBezTo>
                      <a:pt x="130" y="44"/>
                      <a:pt x="134" y="44"/>
                      <a:pt x="133" y="45"/>
                    </a:cubicBezTo>
                    <a:cubicBezTo>
                      <a:pt x="131" y="47"/>
                      <a:pt x="127" y="47"/>
                      <a:pt x="125" y="48"/>
                    </a:cubicBezTo>
                    <a:cubicBezTo>
                      <a:pt x="122" y="49"/>
                      <a:pt x="119" y="51"/>
                      <a:pt x="115" y="51"/>
                    </a:cubicBezTo>
                    <a:cubicBezTo>
                      <a:pt x="110" y="51"/>
                      <a:pt x="105" y="50"/>
                      <a:pt x="100" y="50"/>
                    </a:cubicBezTo>
                    <a:cubicBezTo>
                      <a:pt x="99" y="50"/>
                      <a:pt x="97" y="52"/>
                      <a:pt x="96" y="52"/>
                    </a:cubicBezTo>
                    <a:cubicBezTo>
                      <a:pt x="93" y="52"/>
                      <a:pt x="90" y="52"/>
                      <a:pt x="87" y="51"/>
                    </a:cubicBezTo>
                    <a:cubicBezTo>
                      <a:pt x="87" y="51"/>
                      <a:pt x="88" y="50"/>
                      <a:pt x="88" y="49"/>
                    </a:cubicBezTo>
                    <a:cubicBezTo>
                      <a:pt x="90" y="47"/>
                      <a:pt x="94" y="46"/>
                      <a:pt x="95" y="43"/>
                    </a:cubicBezTo>
                    <a:cubicBezTo>
                      <a:pt x="95" y="42"/>
                      <a:pt x="94" y="41"/>
                      <a:pt x="93" y="40"/>
                    </a:cubicBezTo>
                    <a:cubicBezTo>
                      <a:pt x="90" y="39"/>
                      <a:pt x="87" y="40"/>
                      <a:pt x="84" y="39"/>
                    </a:cubicBezTo>
                    <a:cubicBezTo>
                      <a:pt x="82" y="38"/>
                      <a:pt x="79" y="36"/>
                      <a:pt x="78" y="34"/>
                    </a:cubicBezTo>
                    <a:cubicBezTo>
                      <a:pt x="77" y="31"/>
                      <a:pt x="79" y="28"/>
                      <a:pt x="77" y="25"/>
                    </a:cubicBezTo>
                    <a:cubicBezTo>
                      <a:pt x="76" y="23"/>
                      <a:pt x="72" y="25"/>
                      <a:pt x="69" y="25"/>
                    </a:cubicBezTo>
                    <a:cubicBezTo>
                      <a:pt x="66" y="24"/>
                      <a:pt x="62" y="24"/>
                      <a:pt x="59" y="22"/>
                    </a:cubicBezTo>
                    <a:cubicBezTo>
                      <a:pt x="57" y="21"/>
                      <a:pt x="57" y="18"/>
                      <a:pt x="55" y="17"/>
                    </a:cubicBezTo>
                    <a:cubicBezTo>
                      <a:pt x="53" y="17"/>
                      <a:pt x="50" y="18"/>
                      <a:pt x="48" y="18"/>
                    </a:cubicBezTo>
                    <a:cubicBezTo>
                      <a:pt x="46" y="18"/>
                      <a:pt x="44" y="16"/>
                      <a:pt x="42" y="16"/>
                    </a:cubicBezTo>
                    <a:cubicBezTo>
                      <a:pt x="40" y="15"/>
                      <a:pt x="36" y="16"/>
                      <a:pt x="34" y="15"/>
                    </a:cubicBezTo>
                    <a:cubicBezTo>
                      <a:pt x="33" y="15"/>
                      <a:pt x="35" y="14"/>
                      <a:pt x="36" y="13"/>
                    </a:cubicBezTo>
                    <a:cubicBezTo>
                      <a:pt x="37" y="12"/>
                      <a:pt x="40" y="12"/>
                      <a:pt x="39" y="11"/>
                    </a:cubicBezTo>
                    <a:cubicBezTo>
                      <a:pt x="37" y="9"/>
                      <a:pt x="33" y="8"/>
                      <a:pt x="30" y="8"/>
                    </a:cubicBezTo>
                    <a:cubicBezTo>
                      <a:pt x="27" y="9"/>
                      <a:pt x="24" y="11"/>
                      <a:pt x="20" y="12"/>
                    </a:cubicBezTo>
                    <a:cubicBezTo>
                      <a:pt x="17" y="14"/>
                      <a:pt x="14" y="15"/>
                      <a:pt x="12" y="17"/>
                    </a:cubicBezTo>
                    <a:cubicBezTo>
                      <a:pt x="9" y="18"/>
                      <a:pt x="8" y="22"/>
                      <a:pt x="6" y="22"/>
                    </a:cubicBezTo>
                    <a:cubicBezTo>
                      <a:pt x="4" y="23"/>
                      <a:pt x="1" y="22"/>
                      <a:pt x="0" y="20"/>
                    </a:cubicBezTo>
                    <a:cubicBezTo>
                      <a:pt x="0" y="19"/>
                      <a:pt x="4" y="19"/>
                      <a:pt x="5" y="17"/>
                    </a:cubicBezTo>
                    <a:cubicBezTo>
                      <a:pt x="6" y="15"/>
                      <a:pt x="6" y="11"/>
                      <a:pt x="8" y="10"/>
                    </a:cubicBezTo>
                    <a:cubicBezTo>
                      <a:pt x="12" y="7"/>
                      <a:pt x="16" y="6"/>
                      <a:pt x="20" y="4"/>
                    </a:cubicBezTo>
                    <a:cubicBezTo>
                      <a:pt x="24" y="3"/>
                      <a:pt x="29" y="1"/>
                      <a:pt x="34" y="0"/>
                    </a:cubicBezTo>
                    <a:cubicBezTo>
                      <a:pt x="38" y="0"/>
                      <a:pt x="42" y="1"/>
                      <a:pt x="46" y="2"/>
                    </a:cubicBezTo>
                    <a:cubicBezTo>
                      <a:pt x="48" y="2"/>
                      <a:pt x="51" y="2"/>
                      <a:pt x="54" y="3"/>
                    </a:cubicBezTo>
                    <a:cubicBezTo>
                      <a:pt x="55" y="3"/>
                      <a:pt x="56" y="4"/>
                      <a:pt x="57" y="5"/>
                    </a:cubicBezTo>
                    <a:cubicBezTo>
                      <a:pt x="59" y="5"/>
                      <a:pt x="61" y="4"/>
                      <a:pt x="63" y="6"/>
                    </a:cubicBezTo>
                    <a:cubicBezTo>
                      <a:pt x="66" y="7"/>
                      <a:pt x="65" y="12"/>
                      <a:pt x="68" y="13"/>
                    </a:cubicBezTo>
                    <a:cubicBezTo>
                      <a:pt x="72" y="15"/>
                      <a:pt x="76" y="13"/>
                      <a:pt x="80" y="14"/>
                    </a:cubicBezTo>
                    <a:cubicBezTo>
                      <a:pt x="82" y="15"/>
                      <a:pt x="83" y="19"/>
                      <a:pt x="85" y="21"/>
                    </a:cubicBezTo>
                    <a:cubicBezTo>
                      <a:pt x="86" y="21"/>
                      <a:pt x="88" y="20"/>
                      <a:pt x="87" y="20"/>
                    </a:cubicBezTo>
                    <a:cubicBezTo>
                      <a:pt x="86" y="17"/>
                      <a:pt x="83" y="16"/>
                      <a:pt x="82" y="14"/>
                    </a:cubicBezTo>
                    <a:cubicBezTo>
                      <a:pt x="82" y="13"/>
                      <a:pt x="83" y="12"/>
                      <a:pt x="84" y="13"/>
                    </a:cubicBezTo>
                    <a:cubicBezTo>
                      <a:pt x="86" y="15"/>
                      <a:pt x="89" y="17"/>
                      <a:pt x="91" y="20"/>
                    </a:cubicBezTo>
                    <a:cubicBezTo>
                      <a:pt x="92" y="21"/>
                      <a:pt x="90" y="22"/>
                      <a:pt x="91" y="23"/>
                    </a:cubicBezTo>
                    <a:cubicBezTo>
                      <a:pt x="92" y="24"/>
                      <a:pt x="95" y="23"/>
                      <a:pt x="97" y="24"/>
                    </a:cubicBezTo>
                    <a:cubicBezTo>
                      <a:pt x="100" y="25"/>
                      <a:pt x="103" y="27"/>
                      <a:pt x="106" y="29"/>
                    </a:cubicBezTo>
                    <a:cubicBezTo>
                      <a:pt x="107" y="30"/>
                      <a:pt x="108" y="32"/>
                      <a:pt x="109" y="33"/>
                    </a:cubicBezTo>
                    <a:cubicBezTo>
                      <a:pt x="111" y="34"/>
                      <a:pt x="115" y="32"/>
                      <a:pt x="116" y="34"/>
                    </a:cubicBezTo>
                    <a:cubicBezTo>
                      <a:pt x="117" y="36"/>
                      <a:pt x="110" y="38"/>
                      <a:pt x="112" y="39"/>
                    </a:cubicBezTo>
                    <a:cubicBezTo>
                      <a:pt x="115" y="41"/>
                      <a:pt x="118" y="38"/>
                      <a:pt x="121" y="38"/>
                    </a:cubicBezTo>
                    <a:cubicBezTo>
                      <a:pt x="124" y="38"/>
                      <a:pt x="126" y="39"/>
                      <a:pt x="128" y="40"/>
                    </a:cubicBezTo>
                    <a:cubicBezTo>
                      <a:pt x="128" y="41"/>
                      <a:pt x="128" y="43"/>
                      <a:pt x="129" y="4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/>
              </a:p>
            </p:txBody>
          </p:sp>
          <p:sp>
            <p:nvSpPr>
              <p:cNvPr id="2223" name="Freeform 1021"/>
              <p:cNvSpPr>
                <a:spLocks noChangeAspect="1"/>
              </p:cNvSpPr>
              <p:nvPr/>
            </p:nvSpPr>
            <p:spPr bwMode="auto">
              <a:xfrm>
                <a:off x="2397125" y="4265613"/>
                <a:ext cx="19050" cy="15875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6" y="2"/>
                      <a:pt x="9" y="4"/>
                      <a:pt x="8" y="6"/>
                    </a:cubicBezTo>
                    <a:cubicBezTo>
                      <a:pt x="7" y="8"/>
                      <a:pt x="3" y="8"/>
                      <a:pt x="1" y="7"/>
                    </a:cubicBezTo>
                    <a:cubicBezTo>
                      <a:pt x="0" y="7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4" name="Freeform 1022"/>
              <p:cNvSpPr>
                <a:spLocks noChangeAspect="1"/>
              </p:cNvSpPr>
              <p:nvPr/>
            </p:nvSpPr>
            <p:spPr bwMode="auto">
              <a:xfrm>
                <a:off x="2525713" y="4167188"/>
                <a:ext cx="15875" cy="23812"/>
              </a:xfrm>
              <a:custGeom>
                <a:avLst/>
                <a:gdLst>
                  <a:gd name="T0" fmla="*/ 2147483646 w 7"/>
                  <a:gd name="T1" fmla="*/ 2147483646 h 12"/>
                  <a:gd name="T2" fmla="*/ 2147483646 w 7"/>
                  <a:gd name="T3" fmla="*/ 2147483646 h 12"/>
                  <a:gd name="T4" fmla="*/ 0 w 7"/>
                  <a:gd name="T5" fmla="*/ 2147483646 h 12"/>
                  <a:gd name="T6" fmla="*/ 2147483646 w 7"/>
                  <a:gd name="T7" fmla="*/ 2147483646 h 12"/>
                  <a:gd name="T8" fmla="*/ 2147483646 w 7"/>
                  <a:gd name="T9" fmla="*/ 2147483646 h 12"/>
                  <a:gd name="T10" fmla="*/ 2147483646 w 7"/>
                  <a:gd name="T11" fmla="*/ 214748364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9"/>
                      <a:pt x="1" y="11"/>
                      <a:pt x="3" y="11"/>
                    </a:cubicBezTo>
                    <a:cubicBezTo>
                      <a:pt x="5" y="12"/>
                      <a:pt x="6" y="10"/>
                      <a:pt x="7" y="9"/>
                    </a:cubicBez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5" name="Freeform 1023"/>
              <p:cNvSpPr>
                <a:spLocks noChangeAspect="1"/>
              </p:cNvSpPr>
              <p:nvPr/>
            </p:nvSpPr>
            <p:spPr bwMode="auto">
              <a:xfrm>
                <a:off x="2511425" y="4116387"/>
                <a:ext cx="33338" cy="7938"/>
              </a:xfrm>
              <a:custGeom>
                <a:avLst/>
                <a:gdLst>
                  <a:gd name="T0" fmla="*/ 28015 w 17"/>
                  <a:gd name="T1" fmla="*/ 0 h 4"/>
                  <a:gd name="T2" fmla="*/ 29882 w 17"/>
                  <a:gd name="T3" fmla="*/ 3969 h 4"/>
                  <a:gd name="T4" fmla="*/ 20544 w 17"/>
                  <a:gd name="T5" fmla="*/ 3969 h 4"/>
                  <a:gd name="T6" fmla="*/ 7471 w 17"/>
                  <a:gd name="T7" fmla="*/ 7938 h 4"/>
                  <a:gd name="T8" fmla="*/ 1868 w 17"/>
                  <a:gd name="T9" fmla="*/ 1985 h 4"/>
                  <a:gd name="T10" fmla="*/ 11206 w 17"/>
                  <a:gd name="T11" fmla="*/ 1985 h 4"/>
                  <a:gd name="T12" fmla="*/ 22412 w 17"/>
                  <a:gd name="T13" fmla="*/ 0 h 4"/>
                  <a:gd name="T14" fmla="*/ 28015 w 17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4">
                    <a:moveTo>
                      <a:pt x="15" y="0"/>
                    </a:moveTo>
                    <a:cubicBezTo>
                      <a:pt x="16" y="1"/>
                      <a:pt x="17" y="2"/>
                      <a:pt x="16" y="2"/>
                    </a:cubicBezTo>
                    <a:cubicBezTo>
                      <a:pt x="15" y="3"/>
                      <a:pt x="13" y="2"/>
                      <a:pt x="11" y="2"/>
                    </a:cubicBezTo>
                    <a:cubicBezTo>
                      <a:pt x="9" y="2"/>
                      <a:pt x="7" y="4"/>
                      <a:pt x="4" y="4"/>
                    </a:cubicBezTo>
                    <a:cubicBezTo>
                      <a:pt x="3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26" name="Freeform 1024"/>
              <p:cNvSpPr>
                <a:spLocks noChangeAspect="1"/>
              </p:cNvSpPr>
              <p:nvPr/>
            </p:nvSpPr>
            <p:spPr bwMode="auto">
              <a:xfrm>
                <a:off x="2547938" y="4110037"/>
                <a:ext cx="15875" cy="38100"/>
              </a:xfrm>
              <a:custGeom>
                <a:avLst/>
                <a:gdLst>
                  <a:gd name="T0" fmla="*/ 2041 w 7"/>
                  <a:gd name="T1" fmla="*/ 1922 h 19"/>
                  <a:gd name="T2" fmla="*/ 4082 w 7"/>
                  <a:gd name="T3" fmla="*/ 9609 h 19"/>
                  <a:gd name="T4" fmla="*/ 10205 w 7"/>
                  <a:gd name="T5" fmla="*/ 11530 h 19"/>
                  <a:gd name="T6" fmla="*/ 6123 w 7"/>
                  <a:gd name="T7" fmla="*/ 24983 h 19"/>
                  <a:gd name="T8" fmla="*/ 2041 w 7"/>
                  <a:gd name="T9" fmla="*/ 30748 h 19"/>
                  <a:gd name="T10" fmla="*/ 6123 w 7"/>
                  <a:gd name="T11" fmla="*/ 34591 h 19"/>
                  <a:gd name="T12" fmla="*/ 8164 w 7"/>
                  <a:gd name="T13" fmla="*/ 28826 h 19"/>
                  <a:gd name="T14" fmla="*/ 14287 w 7"/>
                  <a:gd name="T15" fmla="*/ 13452 h 19"/>
                  <a:gd name="T16" fmla="*/ 14287 w 7"/>
                  <a:gd name="T17" fmla="*/ 9609 h 19"/>
                  <a:gd name="T18" fmla="*/ 8164 w 7"/>
                  <a:gd name="T19" fmla="*/ 5765 h 19"/>
                  <a:gd name="T20" fmla="*/ 2041 w 7"/>
                  <a:gd name="T21" fmla="*/ 192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9">
                    <a:moveTo>
                      <a:pt x="1" y="1"/>
                    </a:moveTo>
                    <a:cubicBezTo>
                      <a:pt x="0" y="2"/>
                      <a:pt x="1" y="4"/>
                      <a:pt x="2" y="5"/>
                    </a:cubicBezTo>
                    <a:cubicBezTo>
                      <a:pt x="3" y="6"/>
                      <a:pt x="5" y="5"/>
                      <a:pt x="5" y="6"/>
                    </a:cubicBezTo>
                    <a:cubicBezTo>
                      <a:pt x="6" y="9"/>
                      <a:pt x="4" y="11"/>
                      <a:pt x="3" y="13"/>
                    </a:cubicBezTo>
                    <a:cubicBezTo>
                      <a:pt x="3" y="14"/>
                      <a:pt x="1" y="15"/>
                      <a:pt x="1" y="16"/>
                    </a:cubicBezTo>
                    <a:cubicBezTo>
                      <a:pt x="1" y="17"/>
                      <a:pt x="2" y="19"/>
                      <a:pt x="3" y="18"/>
                    </a:cubicBezTo>
                    <a:cubicBezTo>
                      <a:pt x="4" y="18"/>
                      <a:pt x="4" y="16"/>
                      <a:pt x="4" y="15"/>
                    </a:cubicBezTo>
                    <a:cubicBezTo>
                      <a:pt x="5" y="12"/>
                      <a:pt x="6" y="10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4"/>
                      <a:pt x="5" y="4"/>
                      <a:pt x="4" y="3"/>
                    </a:cubicBezTo>
                    <a:cubicBezTo>
                      <a:pt x="3" y="2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27" name="Freeform 1025"/>
              <p:cNvSpPr>
                <a:spLocks noChangeAspect="1"/>
              </p:cNvSpPr>
              <p:nvPr/>
            </p:nvSpPr>
            <p:spPr bwMode="auto">
              <a:xfrm>
                <a:off x="2566988" y="4157662"/>
                <a:ext cx="14287" cy="23813"/>
              </a:xfrm>
              <a:custGeom>
                <a:avLst/>
                <a:gdLst>
                  <a:gd name="T0" fmla="*/ 0 w 7"/>
                  <a:gd name="T1" fmla="*/ 1852 h 12"/>
                  <a:gd name="T2" fmla="*/ 10206 w 7"/>
                  <a:gd name="T3" fmla="*/ 9260 h 12"/>
                  <a:gd name="T4" fmla="*/ 12247 w 7"/>
                  <a:gd name="T5" fmla="*/ 20373 h 12"/>
                  <a:gd name="T6" fmla="*/ 14288 w 7"/>
                  <a:gd name="T7" fmla="*/ 18521 h 12"/>
                  <a:gd name="T8" fmla="*/ 12247 w 7"/>
                  <a:gd name="T9" fmla="*/ 7408 h 12"/>
                  <a:gd name="T10" fmla="*/ 6123 w 7"/>
                  <a:gd name="T11" fmla="*/ 0 h 12"/>
                  <a:gd name="T12" fmla="*/ 0 w 7"/>
                  <a:gd name="T13" fmla="*/ 185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0" y="1"/>
                    </a:moveTo>
                    <a:cubicBezTo>
                      <a:pt x="1" y="3"/>
                      <a:pt x="4" y="3"/>
                      <a:pt x="5" y="5"/>
                    </a:cubicBezTo>
                    <a:cubicBezTo>
                      <a:pt x="6" y="7"/>
                      <a:pt x="5" y="9"/>
                      <a:pt x="6" y="11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8"/>
                      <a:pt x="7" y="6"/>
                      <a:pt x="6" y="4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28" name="Freeform 1026"/>
              <p:cNvSpPr>
                <a:spLocks noChangeAspect="1"/>
              </p:cNvSpPr>
              <p:nvPr/>
            </p:nvSpPr>
            <p:spPr bwMode="auto">
              <a:xfrm>
                <a:off x="2611438" y="3554413"/>
                <a:ext cx="14287" cy="9525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0 w 7"/>
                  <a:gd name="T7" fmla="*/ 2147483646 h 5"/>
                  <a:gd name="T8" fmla="*/ 2147483646 w 7"/>
                  <a:gd name="T9" fmla="*/ 0 h 5"/>
                  <a:gd name="T10" fmla="*/ 2147483646 w 7"/>
                  <a:gd name="T11" fmla="*/ 214748364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9" name="Freeform 1027"/>
              <p:cNvSpPr>
                <a:spLocks noChangeAspect="1"/>
              </p:cNvSpPr>
              <p:nvPr/>
            </p:nvSpPr>
            <p:spPr bwMode="auto">
              <a:xfrm>
                <a:off x="2478088" y="3489325"/>
                <a:ext cx="38100" cy="14288"/>
              </a:xfrm>
              <a:custGeom>
                <a:avLst/>
                <a:gdLst>
                  <a:gd name="T0" fmla="*/ 2147483646 w 19"/>
                  <a:gd name="T1" fmla="*/ 2147483646 h 6"/>
                  <a:gd name="T2" fmla="*/ 2147483646 w 19"/>
                  <a:gd name="T3" fmla="*/ 2147483646 h 6"/>
                  <a:gd name="T4" fmla="*/ 2147483646 w 19"/>
                  <a:gd name="T5" fmla="*/ 2147483646 h 6"/>
                  <a:gd name="T6" fmla="*/ 2147483646 w 19"/>
                  <a:gd name="T7" fmla="*/ 2147483646 h 6"/>
                  <a:gd name="T8" fmla="*/ 0 w 19"/>
                  <a:gd name="T9" fmla="*/ 2147483646 h 6"/>
                  <a:gd name="T10" fmla="*/ 2147483646 w 19"/>
                  <a:gd name="T11" fmla="*/ 2147483646 h 6"/>
                  <a:gd name="T12" fmla="*/ 2147483646 w 19"/>
                  <a:gd name="T13" fmla="*/ 2147483646 h 6"/>
                  <a:gd name="T14" fmla="*/ 2147483646 w 19"/>
                  <a:gd name="T15" fmla="*/ 2147483646 h 6"/>
                  <a:gd name="T16" fmla="*/ 2147483646 w 19"/>
                  <a:gd name="T17" fmla="*/ 2147483646 h 6"/>
                  <a:gd name="T18" fmla="*/ 2147483646 w 19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6">
                    <a:moveTo>
                      <a:pt x="19" y="3"/>
                    </a:moveTo>
                    <a:cubicBezTo>
                      <a:pt x="19" y="5"/>
                      <a:pt x="17" y="6"/>
                      <a:pt x="15" y="6"/>
                    </a:cubicBezTo>
                    <a:cubicBezTo>
                      <a:pt x="14" y="6"/>
                      <a:pt x="12" y="5"/>
                      <a:pt x="11" y="5"/>
                    </a:cubicBezTo>
                    <a:cubicBezTo>
                      <a:pt x="8" y="4"/>
                      <a:pt x="6" y="4"/>
                      <a:pt x="4" y="3"/>
                    </a:cubicBezTo>
                    <a:cubicBezTo>
                      <a:pt x="3" y="3"/>
                      <a:pt x="0" y="2"/>
                      <a:pt x="0" y="1"/>
                    </a:cubicBezTo>
                    <a:cubicBezTo>
                      <a:pt x="0" y="0"/>
                      <a:pt x="3" y="1"/>
                      <a:pt x="4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6" y="2"/>
                      <a:pt x="19" y="2"/>
                      <a:pt x="1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0" name="Freeform 1028"/>
              <p:cNvSpPr>
                <a:spLocks noChangeAspect="1"/>
              </p:cNvSpPr>
              <p:nvPr/>
            </p:nvSpPr>
            <p:spPr bwMode="auto">
              <a:xfrm>
                <a:off x="2463800" y="3486150"/>
                <a:ext cx="9525" cy="7938"/>
              </a:xfrm>
              <a:custGeom>
                <a:avLst/>
                <a:gdLst>
                  <a:gd name="T0" fmla="*/ 2147483646 w 4"/>
                  <a:gd name="T1" fmla="*/ 0 h 3"/>
                  <a:gd name="T2" fmla="*/ 0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1" name="Freeform 1029"/>
              <p:cNvSpPr>
                <a:spLocks noChangeAspect="1"/>
              </p:cNvSpPr>
              <p:nvPr/>
            </p:nvSpPr>
            <p:spPr bwMode="auto">
              <a:xfrm>
                <a:off x="2344738" y="3414713"/>
                <a:ext cx="17462" cy="11112"/>
              </a:xfrm>
              <a:custGeom>
                <a:avLst/>
                <a:gdLst>
                  <a:gd name="T0" fmla="*/ 2147483646 w 8"/>
                  <a:gd name="T1" fmla="*/ 2147483646 h 6"/>
                  <a:gd name="T2" fmla="*/ 2147483646 w 8"/>
                  <a:gd name="T3" fmla="*/ 2147483646 h 6"/>
                  <a:gd name="T4" fmla="*/ 2147483646 w 8"/>
                  <a:gd name="T5" fmla="*/ 2147483646 h 6"/>
                  <a:gd name="T6" fmla="*/ 2147483646 w 8"/>
                  <a:gd name="T7" fmla="*/ 2147483646 h 6"/>
                  <a:gd name="T8" fmla="*/ 2147483646 w 8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4"/>
                    </a:moveTo>
                    <a:cubicBezTo>
                      <a:pt x="0" y="5"/>
                      <a:pt x="1" y="6"/>
                      <a:pt x="2" y="6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1"/>
                      <a:pt x="3" y="3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2" name="Freeform 1030"/>
              <p:cNvSpPr>
                <a:spLocks noChangeAspect="1"/>
              </p:cNvSpPr>
              <p:nvPr/>
            </p:nvSpPr>
            <p:spPr bwMode="auto">
              <a:xfrm>
                <a:off x="2374900" y="3392488"/>
                <a:ext cx="7938" cy="4762"/>
              </a:xfrm>
              <a:custGeom>
                <a:avLst/>
                <a:gdLst>
                  <a:gd name="T0" fmla="*/ 2147483646 w 3"/>
                  <a:gd name="T1" fmla="*/ 0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3" name="Freeform 1031"/>
              <p:cNvSpPr>
                <a:spLocks noChangeAspect="1"/>
              </p:cNvSpPr>
              <p:nvPr/>
            </p:nvSpPr>
            <p:spPr bwMode="auto">
              <a:xfrm>
                <a:off x="2422525" y="3425825"/>
                <a:ext cx="7938" cy="7938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2147483646 h 3"/>
                  <a:gd name="T4" fmla="*/ 2147483646 w 4"/>
                  <a:gd name="T5" fmla="*/ 2147483646 h 3"/>
                  <a:gd name="T6" fmla="*/ 2147483646 w 4"/>
                  <a:gd name="T7" fmla="*/ 2147483646 h 3"/>
                  <a:gd name="T8" fmla="*/ 2147483646 w 4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4" name="Freeform 1037"/>
              <p:cNvSpPr>
                <a:spLocks noChangeAspect="1"/>
              </p:cNvSpPr>
              <p:nvPr/>
            </p:nvSpPr>
            <p:spPr bwMode="auto">
              <a:xfrm>
                <a:off x="2686050" y="3651250"/>
                <a:ext cx="49213" cy="19050"/>
              </a:xfrm>
              <a:custGeom>
                <a:avLst/>
                <a:gdLst>
                  <a:gd name="T0" fmla="*/ 2147483646 w 25"/>
                  <a:gd name="T1" fmla="*/ 2147483646 h 10"/>
                  <a:gd name="T2" fmla="*/ 2147483646 w 25"/>
                  <a:gd name="T3" fmla="*/ 2147483646 h 10"/>
                  <a:gd name="T4" fmla="*/ 2147483646 w 25"/>
                  <a:gd name="T5" fmla="*/ 2147483646 h 10"/>
                  <a:gd name="T6" fmla="*/ 2147483646 w 25"/>
                  <a:gd name="T7" fmla="*/ 2147483646 h 10"/>
                  <a:gd name="T8" fmla="*/ 2147483646 w 25"/>
                  <a:gd name="T9" fmla="*/ 2147483646 h 10"/>
                  <a:gd name="T10" fmla="*/ 2147483646 w 25"/>
                  <a:gd name="T11" fmla="*/ 2147483646 h 10"/>
                  <a:gd name="T12" fmla="*/ 2147483646 w 25"/>
                  <a:gd name="T13" fmla="*/ 2147483646 h 10"/>
                  <a:gd name="T14" fmla="*/ 2147483646 w 25"/>
                  <a:gd name="T15" fmla="*/ 2147483646 h 10"/>
                  <a:gd name="T16" fmla="*/ 2147483646 w 25"/>
                  <a:gd name="T17" fmla="*/ 2147483646 h 10"/>
                  <a:gd name="T18" fmla="*/ 2147483646 w 25"/>
                  <a:gd name="T19" fmla="*/ 2147483646 h 10"/>
                  <a:gd name="T20" fmla="*/ 2147483646 w 25"/>
                  <a:gd name="T21" fmla="*/ 2147483646 h 10"/>
                  <a:gd name="T22" fmla="*/ 2147483646 w 25"/>
                  <a:gd name="T23" fmla="*/ 2147483646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0">
                    <a:moveTo>
                      <a:pt x="1" y="7"/>
                    </a:moveTo>
                    <a:cubicBezTo>
                      <a:pt x="1" y="7"/>
                      <a:pt x="0" y="8"/>
                      <a:pt x="1" y="9"/>
                    </a:cubicBezTo>
                    <a:cubicBezTo>
                      <a:pt x="2" y="10"/>
                      <a:pt x="4" y="10"/>
                      <a:pt x="6" y="9"/>
                    </a:cubicBezTo>
                    <a:cubicBezTo>
                      <a:pt x="10" y="8"/>
                      <a:pt x="14" y="7"/>
                      <a:pt x="18" y="5"/>
                    </a:cubicBezTo>
                    <a:cubicBezTo>
                      <a:pt x="20" y="5"/>
                      <a:pt x="22" y="4"/>
                      <a:pt x="24" y="3"/>
                    </a:cubicBezTo>
                    <a:cubicBezTo>
                      <a:pt x="25" y="3"/>
                      <a:pt x="22" y="3"/>
                      <a:pt x="22" y="3"/>
                    </a:cubicBezTo>
                    <a:cubicBezTo>
                      <a:pt x="20" y="3"/>
                      <a:pt x="18" y="4"/>
                      <a:pt x="17" y="3"/>
                    </a:cubicBezTo>
                    <a:cubicBezTo>
                      <a:pt x="17" y="2"/>
                      <a:pt x="21" y="2"/>
                      <a:pt x="20" y="1"/>
                    </a:cubicBezTo>
                    <a:cubicBezTo>
                      <a:pt x="20" y="0"/>
                      <a:pt x="18" y="1"/>
                      <a:pt x="17" y="1"/>
                    </a:cubicBezTo>
                    <a:cubicBezTo>
                      <a:pt x="14" y="2"/>
                      <a:pt x="12" y="2"/>
                      <a:pt x="9" y="3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5" name="Freeform 1106"/>
              <p:cNvSpPr>
                <a:spLocks noChangeAspect="1"/>
              </p:cNvSpPr>
              <p:nvPr/>
            </p:nvSpPr>
            <p:spPr bwMode="auto">
              <a:xfrm>
                <a:off x="2943225" y="1920875"/>
                <a:ext cx="1298575" cy="1071563"/>
              </a:xfrm>
              <a:custGeom>
                <a:avLst/>
                <a:gdLst>
                  <a:gd name="T0" fmla="*/ 2147483646 w 645"/>
                  <a:gd name="T1" fmla="*/ 2147483646 h 532"/>
                  <a:gd name="T2" fmla="*/ 2147483646 w 645"/>
                  <a:gd name="T3" fmla="*/ 2147483646 h 532"/>
                  <a:gd name="T4" fmla="*/ 2147483646 w 645"/>
                  <a:gd name="T5" fmla="*/ 2147483646 h 532"/>
                  <a:gd name="T6" fmla="*/ 2147483646 w 645"/>
                  <a:gd name="T7" fmla="*/ 2147483646 h 532"/>
                  <a:gd name="T8" fmla="*/ 2147483646 w 645"/>
                  <a:gd name="T9" fmla="*/ 2147483646 h 532"/>
                  <a:gd name="T10" fmla="*/ 2147483646 w 645"/>
                  <a:gd name="T11" fmla="*/ 2147483646 h 532"/>
                  <a:gd name="T12" fmla="*/ 2147483646 w 645"/>
                  <a:gd name="T13" fmla="*/ 2147483646 h 532"/>
                  <a:gd name="T14" fmla="*/ 2147483646 w 645"/>
                  <a:gd name="T15" fmla="*/ 2147483646 h 532"/>
                  <a:gd name="T16" fmla="*/ 2147483646 w 645"/>
                  <a:gd name="T17" fmla="*/ 2147483646 h 532"/>
                  <a:gd name="T18" fmla="*/ 2147483646 w 645"/>
                  <a:gd name="T19" fmla="*/ 2147483646 h 532"/>
                  <a:gd name="T20" fmla="*/ 2147483646 w 645"/>
                  <a:gd name="T21" fmla="*/ 2147483646 h 532"/>
                  <a:gd name="T22" fmla="*/ 2147483646 w 645"/>
                  <a:gd name="T23" fmla="*/ 2147483646 h 532"/>
                  <a:gd name="T24" fmla="*/ 2147483646 w 645"/>
                  <a:gd name="T25" fmla="*/ 2147483646 h 532"/>
                  <a:gd name="T26" fmla="*/ 2147483646 w 645"/>
                  <a:gd name="T27" fmla="*/ 2147483646 h 532"/>
                  <a:gd name="T28" fmla="*/ 2147483646 w 645"/>
                  <a:gd name="T29" fmla="*/ 2147483646 h 532"/>
                  <a:gd name="T30" fmla="*/ 2147483646 w 645"/>
                  <a:gd name="T31" fmla="*/ 2147483646 h 532"/>
                  <a:gd name="T32" fmla="*/ 2147483646 w 645"/>
                  <a:gd name="T33" fmla="*/ 2147483646 h 532"/>
                  <a:gd name="T34" fmla="*/ 2147483646 w 645"/>
                  <a:gd name="T35" fmla="*/ 2147483646 h 532"/>
                  <a:gd name="T36" fmla="*/ 2147483646 w 645"/>
                  <a:gd name="T37" fmla="*/ 2147483646 h 532"/>
                  <a:gd name="T38" fmla="*/ 2147483646 w 645"/>
                  <a:gd name="T39" fmla="*/ 2147483646 h 532"/>
                  <a:gd name="T40" fmla="*/ 2147483646 w 645"/>
                  <a:gd name="T41" fmla="*/ 2147483646 h 532"/>
                  <a:gd name="T42" fmla="*/ 2147483646 w 645"/>
                  <a:gd name="T43" fmla="*/ 2147483646 h 532"/>
                  <a:gd name="T44" fmla="*/ 2147483646 w 645"/>
                  <a:gd name="T45" fmla="*/ 2147483646 h 532"/>
                  <a:gd name="T46" fmla="*/ 2147483646 w 645"/>
                  <a:gd name="T47" fmla="*/ 2147483646 h 532"/>
                  <a:gd name="T48" fmla="*/ 2147483646 w 645"/>
                  <a:gd name="T49" fmla="*/ 2147483646 h 532"/>
                  <a:gd name="T50" fmla="*/ 2147483646 w 645"/>
                  <a:gd name="T51" fmla="*/ 2147483646 h 532"/>
                  <a:gd name="T52" fmla="*/ 2147483646 w 645"/>
                  <a:gd name="T53" fmla="*/ 2147483646 h 532"/>
                  <a:gd name="T54" fmla="*/ 2147483646 w 645"/>
                  <a:gd name="T55" fmla="*/ 2147483646 h 532"/>
                  <a:gd name="T56" fmla="*/ 2147483646 w 645"/>
                  <a:gd name="T57" fmla="*/ 2147483646 h 532"/>
                  <a:gd name="T58" fmla="*/ 2147483646 w 645"/>
                  <a:gd name="T59" fmla="*/ 2147483646 h 532"/>
                  <a:gd name="T60" fmla="*/ 2147483646 w 645"/>
                  <a:gd name="T61" fmla="*/ 2147483646 h 532"/>
                  <a:gd name="T62" fmla="*/ 2147483646 w 645"/>
                  <a:gd name="T63" fmla="*/ 2147483646 h 532"/>
                  <a:gd name="T64" fmla="*/ 2147483646 w 645"/>
                  <a:gd name="T65" fmla="*/ 2147483646 h 532"/>
                  <a:gd name="T66" fmla="*/ 2147483646 w 645"/>
                  <a:gd name="T67" fmla="*/ 2147483646 h 532"/>
                  <a:gd name="T68" fmla="*/ 2147483646 w 645"/>
                  <a:gd name="T69" fmla="*/ 2147483646 h 532"/>
                  <a:gd name="T70" fmla="*/ 2147483646 w 645"/>
                  <a:gd name="T71" fmla="*/ 2147483646 h 532"/>
                  <a:gd name="T72" fmla="*/ 2147483646 w 645"/>
                  <a:gd name="T73" fmla="*/ 2147483646 h 532"/>
                  <a:gd name="T74" fmla="*/ 2147483646 w 645"/>
                  <a:gd name="T75" fmla="*/ 2147483646 h 532"/>
                  <a:gd name="T76" fmla="*/ 2147483646 w 645"/>
                  <a:gd name="T77" fmla="*/ 2147483646 h 532"/>
                  <a:gd name="T78" fmla="*/ 2147483646 w 645"/>
                  <a:gd name="T79" fmla="*/ 2147483646 h 532"/>
                  <a:gd name="T80" fmla="*/ 2147483646 w 645"/>
                  <a:gd name="T81" fmla="*/ 2147483646 h 532"/>
                  <a:gd name="T82" fmla="*/ 2147483646 w 645"/>
                  <a:gd name="T83" fmla="*/ 2147483646 h 532"/>
                  <a:gd name="T84" fmla="*/ 2147483646 w 645"/>
                  <a:gd name="T85" fmla="*/ 2147483646 h 532"/>
                  <a:gd name="T86" fmla="*/ 2147483646 w 645"/>
                  <a:gd name="T87" fmla="*/ 2147483646 h 532"/>
                  <a:gd name="T88" fmla="*/ 2147483646 w 645"/>
                  <a:gd name="T89" fmla="*/ 2147483646 h 532"/>
                  <a:gd name="T90" fmla="*/ 2147483646 w 645"/>
                  <a:gd name="T91" fmla="*/ 2147483646 h 532"/>
                  <a:gd name="T92" fmla="*/ 2147483646 w 645"/>
                  <a:gd name="T93" fmla="*/ 2147483646 h 532"/>
                  <a:gd name="T94" fmla="*/ 2147483646 w 645"/>
                  <a:gd name="T95" fmla="*/ 2147483646 h 532"/>
                  <a:gd name="T96" fmla="*/ 2147483646 w 645"/>
                  <a:gd name="T97" fmla="*/ 2147483646 h 532"/>
                  <a:gd name="T98" fmla="*/ 2147483646 w 645"/>
                  <a:gd name="T99" fmla="*/ 2147483646 h 532"/>
                  <a:gd name="T100" fmla="*/ 2147483646 w 645"/>
                  <a:gd name="T101" fmla="*/ 2147483646 h 532"/>
                  <a:gd name="T102" fmla="*/ 2147483646 w 645"/>
                  <a:gd name="T103" fmla="*/ 2147483646 h 532"/>
                  <a:gd name="T104" fmla="*/ 2147483646 w 645"/>
                  <a:gd name="T105" fmla="*/ 2147483646 h 532"/>
                  <a:gd name="T106" fmla="*/ 2147483646 w 645"/>
                  <a:gd name="T107" fmla="*/ 2147483646 h 532"/>
                  <a:gd name="T108" fmla="*/ 2147483646 w 645"/>
                  <a:gd name="T109" fmla="*/ 2147483646 h 532"/>
                  <a:gd name="T110" fmla="*/ 2147483646 w 645"/>
                  <a:gd name="T111" fmla="*/ 2147483646 h 532"/>
                  <a:gd name="T112" fmla="*/ 2147483646 w 645"/>
                  <a:gd name="T113" fmla="*/ 2147483646 h 5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5" h="532">
                    <a:moveTo>
                      <a:pt x="645" y="54"/>
                    </a:moveTo>
                    <a:cubicBezTo>
                      <a:pt x="638" y="61"/>
                      <a:pt x="627" y="60"/>
                      <a:pt x="618" y="65"/>
                    </a:cubicBezTo>
                    <a:cubicBezTo>
                      <a:pt x="616" y="66"/>
                      <a:pt x="619" y="70"/>
                      <a:pt x="616" y="70"/>
                    </a:cubicBezTo>
                    <a:cubicBezTo>
                      <a:pt x="610" y="72"/>
                      <a:pt x="605" y="74"/>
                      <a:pt x="601" y="75"/>
                    </a:cubicBezTo>
                    <a:cubicBezTo>
                      <a:pt x="596" y="76"/>
                      <a:pt x="590" y="73"/>
                      <a:pt x="585" y="73"/>
                    </a:cubicBezTo>
                    <a:cubicBezTo>
                      <a:pt x="579" y="80"/>
                      <a:pt x="567" y="73"/>
                      <a:pt x="558" y="76"/>
                    </a:cubicBezTo>
                    <a:cubicBezTo>
                      <a:pt x="556" y="76"/>
                      <a:pt x="556" y="80"/>
                      <a:pt x="558" y="80"/>
                    </a:cubicBezTo>
                    <a:cubicBezTo>
                      <a:pt x="563" y="78"/>
                      <a:pt x="569" y="81"/>
                      <a:pt x="574" y="80"/>
                    </a:cubicBezTo>
                    <a:cubicBezTo>
                      <a:pt x="579" y="80"/>
                      <a:pt x="583" y="78"/>
                      <a:pt x="588" y="78"/>
                    </a:cubicBezTo>
                    <a:cubicBezTo>
                      <a:pt x="594" y="78"/>
                      <a:pt x="601" y="79"/>
                      <a:pt x="605" y="82"/>
                    </a:cubicBezTo>
                    <a:cubicBezTo>
                      <a:pt x="601" y="86"/>
                      <a:pt x="594" y="87"/>
                      <a:pt x="589" y="88"/>
                    </a:cubicBezTo>
                    <a:cubicBezTo>
                      <a:pt x="584" y="89"/>
                      <a:pt x="579" y="88"/>
                      <a:pt x="574" y="88"/>
                    </a:cubicBezTo>
                    <a:cubicBezTo>
                      <a:pt x="571" y="88"/>
                      <a:pt x="566" y="86"/>
                      <a:pt x="563" y="88"/>
                    </a:cubicBezTo>
                    <a:cubicBezTo>
                      <a:pt x="560" y="90"/>
                      <a:pt x="555" y="95"/>
                      <a:pt x="558" y="97"/>
                    </a:cubicBezTo>
                    <a:cubicBezTo>
                      <a:pt x="562" y="99"/>
                      <a:pt x="566" y="93"/>
                      <a:pt x="571" y="93"/>
                    </a:cubicBezTo>
                    <a:cubicBezTo>
                      <a:pt x="576" y="92"/>
                      <a:pt x="583" y="89"/>
                      <a:pt x="586" y="92"/>
                    </a:cubicBezTo>
                    <a:cubicBezTo>
                      <a:pt x="589" y="94"/>
                      <a:pt x="583" y="99"/>
                      <a:pt x="580" y="100"/>
                    </a:cubicBezTo>
                    <a:cubicBezTo>
                      <a:pt x="578" y="101"/>
                      <a:pt x="574" y="98"/>
                      <a:pt x="571" y="99"/>
                    </a:cubicBezTo>
                    <a:cubicBezTo>
                      <a:pt x="568" y="101"/>
                      <a:pt x="566" y="105"/>
                      <a:pt x="565" y="109"/>
                    </a:cubicBezTo>
                    <a:cubicBezTo>
                      <a:pt x="565" y="111"/>
                      <a:pt x="570" y="111"/>
                      <a:pt x="569" y="113"/>
                    </a:cubicBezTo>
                    <a:cubicBezTo>
                      <a:pt x="567" y="117"/>
                      <a:pt x="564" y="120"/>
                      <a:pt x="560" y="122"/>
                    </a:cubicBezTo>
                    <a:cubicBezTo>
                      <a:pt x="558" y="123"/>
                      <a:pt x="554" y="119"/>
                      <a:pt x="553" y="121"/>
                    </a:cubicBezTo>
                    <a:cubicBezTo>
                      <a:pt x="550" y="126"/>
                      <a:pt x="549" y="132"/>
                      <a:pt x="547" y="137"/>
                    </a:cubicBezTo>
                    <a:cubicBezTo>
                      <a:pt x="546" y="141"/>
                      <a:pt x="542" y="144"/>
                      <a:pt x="542" y="148"/>
                    </a:cubicBezTo>
                    <a:cubicBezTo>
                      <a:pt x="542" y="151"/>
                      <a:pt x="548" y="145"/>
                      <a:pt x="551" y="145"/>
                    </a:cubicBezTo>
                    <a:cubicBezTo>
                      <a:pt x="557" y="145"/>
                      <a:pt x="562" y="147"/>
                      <a:pt x="568" y="150"/>
                    </a:cubicBezTo>
                    <a:cubicBezTo>
                      <a:pt x="569" y="151"/>
                      <a:pt x="570" y="154"/>
                      <a:pt x="568" y="154"/>
                    </a:cubicBezTo>
                    <a:cubicBezTo>
                      <a:pt x="563" y="154"/>
                      <a:pt x="558" y="149"/>
                      <a:pt x="553" y="150"/>
                    </a:cubicBezTo>
                    <a:cubicBezTo>
                      <a:pt x="551" y="150"/>
                      <a:pt x="552" y="155"/>
                      <a:pt x="554" y="156"/>
                    </a:cubicBezTo>
                    <a:cubicBezTo>
                      <a:pt x="559" y="159"/>
                      <a:pt x="564" y="160"/>
                      <a:pt x="570" y="161"/>
                    </a:cubicBezTo>
                    <a:cubicBezTo>
                      <a:pt x="572" y="162"/>
                      <a:pt x="574" y="158"/>
                      <a:pt x="576" y="160"/>
                    </a:cubicBezTo>
                    <a:cubicBezTo>
                      <a:pt x="578" y="163"/>
                      <a:pt x="580" y="170"/>
                      <a:pt x="577" y="171"/>
                    </a:cubicBezTo>
                    <a:cubicBezTo>
                      <a:pt x="570" y="172"/>
                      <a:pt x="564" y="170"/>
                      <a:pt x="557" y="169"/>
                    </a:cubicBezTo>
                    <a:cubicBezTo>
                      <a:pt x="553" y="169"/>
                      <a:pt x="542" y="167"/>
                      <a:pt x="539" y="168"/>
                    </a:cubicBezTo>
                    <a:cubicBezTo>
                      <a:pt x="537" y="169"/>
                      <a:pt x="551" y="170"/>
                      <a:pt x="554" y="172"/>
                    </a:cubicBezTo>
                    <a:cubicBezTo>
                      <a:pt x="555" y="173"/>
                      <a:pt x="545" y="174"/>
                      <a:pt x="542" y="175"/>
                    </a:cubicBezTo>
                    <a:cubicBezTo>
                      <a:pt x="539" y="175"/>
                      <a:pt x="540" y="172"/>
                      <a:pt x="537" y="172"/>
                    </a:cubicBezTo>
                    <a:cubicBezTo>
                      <a:pt x="534" y="172"/>
                      <a:pt x="530" y="173"/>
                      <a:pt x="531" y="175"/>
                    </a:cubicBezTo>
                    <a:cubicBezTo>
                      <a:pt x="532" y="179"/>
                      <a:pt x="541" y="180"/>
                      <a:pt x="541" y="184"/>
                    </a:cubicBezTo>
                    <a:cubicBezTo>
                      <a:pt x="547" y="186"/>
                      <a:pt x="554" y="184"/>
                      <a:pt x="559" y="186"/>
                    </a:cubicBezTo>
                    <a:cubicBezTo>
                      <a:pt x="561" y="187"/>
                      <a:pt x="559" y="190"/>
                      <a:pt x="557" y="191"/>
                    </a:cubicBezTo>
                    <a:cubicBezTo>
                      <a:pt x="551" y="191"/>
                      <a:pt x="546" y="189"/>
                      <a:pt x="540" y="190"/>
                    </a:cubicBezTo>
                    <a:cubicBezTo>
                      <a:pt x="539" y="191"/>
                      <a:pt x="539" y="193"/>
                      <a:pt x="540" y="194"/>
                    </a:cubicBezTo>
                    <a:cubicBezTo>
                      <a:pt x="546" y="196"/>
                      <a:pt x="556" y="192"/>
                      <a:pt x="561" y="196"/>
                    </a:cubicBezTo>
                    <a:cubicBezTo>
                      <a:pt x="564" y="198"/>
                      <a:pt x="564" y="206"/>
                      <a:pt x="562" y="209"/>
                    </a:cubicBezTo>
                    <a:cubicBezTo>
                      <a:pt x="559" y="212"/>
                      <a:pt x="555" y="207"/>
                      <a:pt x="551" y="205"/>
                    </a:cubicBezTo>
                    <a:cubicBezTo>
                      <a:pt x="546" y="203"/>
                      <a:pt x="542" y="199"/>
                      <a:pt x="536" y="198"/>
                    </a:cubicBezTo>
                    <a:cubicBezTo>
                      <a:pt x="534" y="198"/>
                      <a:pt x="531" y="201"/>
                      <a:pt x="532" y="202"/>
                    </a:cubicBezTo>
                    <a:cubicBezTo>
                      <a:pt x="537" y="206"/>
                      <a:pt x="547" y="204"/>
                      <a:pt x="550" y="210"/>
                    </a:cubicBezTo>
                    <a:cubicBezTo>
                      <a:pt x="552" y="214"/>
                      <a:pt x="539" y="209"/>
                      <a:pt x="538" y="213"/>
                    </a:cubicBezTo>
                    <a:cubicBezTo>
                      <a:pt x="537" y="217"/>
                      <a:pt x="546" y="211"/>
                      <a:pt x="549" y="213"/>
                    </a:cubicBezTo>
                    <a:cubicBezTo>
                      <a:pt x="551" y="214"/>
                      <a:pt x="549" y="217"/>
                      <a:pt x="549" y="219"/>
                    </a:cubicBezTo>
                    <a:cubicBezTo>
                      <a:pt x="548" y="220"/>
                      <a:pt x="545" y="222"/>
                      <a:pt x="546" y="222"/>
                    </a:cubicBezTo>
                    <a:cubicBezTo>
                      <a:pt x="551" y="224"/>
                      <a:pt x="557" y="222"/>
                      <a:pt x="562" y="224"/>
                    </a:cubicBezTo>
                    <a:cubicBezTo>
                      <a:pt x="563" y="224"/>
                      <a:pt x="565" y="227"/>
                      <a:pt x="565" y="228"/>
                    </a:cubicBezTo>
                    <a:cubicBezTo>
                      <a:pt x="564" y="230"/>
                      <a:pt x="561" y="231"/>
                      <a:pt x="559" y="231"/>
                    </a:cubicBezTo>
                    <a:cubicBezTo>
                      <a:pt x="554" y="230"/>
                      <a:pt x="550" y="227"/>
                      <a:pt x="546" y="226"/>
                    </a:cubicBezTo>
                    <a:cubicBezTo>
                      <a:pt x="543" y="225"/>
                      <a:pt x="539" y="226"/>
                      <a:pt x="536" y="225"/>
                    </a:cubicBezTo>
                    <a:cubicBezTo>
                      <a:pt x="534" y="225"/>
                      <a:pt x="533" y="228"/>
                      <a:pt x="533" y="230"/>
                    </a:cubicBezTo>
                    <a:cubicBezTo>
                      <a:pt x="532" y="234"/>
                      <a:pt x="531" y="239"/>
                      <a:pt x="534" y="242"/>
                    </a:cubicBezTo>
                    <a:cubicBezTo>
                      <a:pt x="536" y="244"/>
                      <a:pt x="534" y="235"/>
                      <a:pt x="537" y="235"/>
                    </a:cubicBezTo>
                    <a:cubicBezTo>
                      <a:pt x="542" y="235"/>
                      <a:pt x="544" y="239"/>
                      <a:pt x="551" y="240"/>
                    </a:cubicBezTo>
                    <a:cubicBezTo>
                      <a:pt x="552" y="242"/>
                      <a:pt x="549" y="246"/>
                      <a:pt x="549" y="248"/>
                    </a:cubicBezTo>
                    <a:cubicBezTo>
                      <a:pt x="545" y="250"/>
                      <a:pt x="541" y="248"/>
                      <a:pt x="537" y="249"/>
                    </a:cubicBezTo>
                    <a:cubicBezTo>
                      <a:pt x="535" y="250"/>
                      <a:pt x="533" y="253"/>
                      <a:pt x="531" y="252"/>
                    </a:cubicBezTo>
                    <a:cubicBezTo>
                      <a:pt x="524" y="252"/>
                      <a:pt x="516" y="249"/>
                      <a:pt x="510" y="246"/>
                    </a:cubicBezTo>
                    <a:cubicBezTo>
                      <a:pt x="508" y="245"/>
                      <a:pt x="510" y="241"/>
                      <a:pt x="507" y="241"/>
                    </a:cubicBezTo>
                    <a:cubicBezTo>
                      <a:pt x="505" y="241"/>
                      <a:pt x="505" y="247"/>
                      <a:pt x="503" y="246"/>
                    </a:cubicBezTo>
                    <a:cubicBezTo>
                      <a:pt x="499" y="246"/>
                      <a:pt x="498" y="238"/>
                      <a:pt x="494" y="238"/>
                    </a:cubicBezTo>
                    <a:cubicBezTo>
                      <a:pt x="492" y="241"/>
                      <a:pt x="497" y="244"/>
                      <a:pt x="498" y="247"/>
                    </a:cubicBezTo>
                    <a:cubicBezTo>
                      <a:pt x="498" y="248"/>
                      <a:pt x="493" y="250"/>
                      <a:pt x="490" y="253"/>
                    </a:cubicBezTo>
                    <a:cubicBezTo>
                      <a:pt x="485" y="256"/>
                      <a:pt x="478" y="246"/>
                      <a:pt x="473" y="249"/>
                    </a:cubicBezTo>
                    <a:cubicBezTo>
                      <a:pt x="470" y="251"/>
                      <a:pt x="478" y="252"/>
                      <a:pt x="484" y="254"/>
                    </a:cubicBezTo>
                    <a:cubicBezTo>
                      <a:pt x="480" y="255"/>
                      <a:pt x="474" y="253"/>
                      <a:pt x="472" y="256"/>
                    </a:cubicBezTo>
                    <a:cubicBezTo>
                      <a:pt x="478" y="257"/>
                      <a:pt x="490" y="256"/>
                      <a:pt x="495" y="258"/>
                    </a:cubicBezTo>
                    <a:cubicBezTo>
                      <a:pt x="497" y="258"/>
                      <a:pt x="495" y="260"/>
                      <a:pt x="494" y="261"/>
                    </a:cubicBezTo>
                    <a:cubicBezTo>
                      <a:pt x="488" y="262"/>
                      <a:pt x="478" y="259"/>
                      <a:pt x="472" y="261"/>
                    </a:cubicBezTo>
                    <a:cubicBezTo>
                      <a:pt x="474" y="264"/>
                      <a:pt x="478" y="263"/>
                      <a:pt x="480" y="264"/>
                    </a:cubicBezTo>
                    <a:cubicBezTo>
                      <a:pt x="483" y="264"/>
                      <a:pt x="480" y="268"/>
                      <a:pt x="491" y="264"/>
                    </a:cubicBezTo>
                    <a:cubicBezTo>
                      <a:pt x="495" y="265"/>
                      <a:pt x="501" y="266"/>
                      <a:pt x="499" y="270"/>
                    </a:cubicBezTo>
                    <a:cubicBezTo>
                      <a:pt x="496" y="274"/>
                      <a:pt x="489" y="270"/>
                      <a:pt x="484" y="271"/>
                    </a:cubicBezTo>
                    <a:cubicBezTo>
                      <a:pt x="483" y="274"/>
                      <a:pt x="490" y="272"/>
                      <a:pt x="491" y="274"/>
                    </a:cubicBezTo>
                    <a:cubicBezTo>
                      <a:pt x="492" y="275"/>
                      <a:pt x="488" y="278"/>
                      <a:pt x="490" y="278"/>
                    </a:cubicBezTo>
                    <a:cubicBezTo>
                      <a:pt x="493" y="279"/>
                      <a:pt x="496" y="273"/>
                      <a:pt x="498" y="273"/>
                    </a:cubicBezTo>
                    <a:cubicBezTo>
                      <a:pt x="508" y="275"/>
                      <a:pt x="516" y="278"/>
                      <a:pt x="524" y="283"/>
                    </a:cubicBezTo>
                    <a:cubicBezTo>
                      <a:pt x="526" y="284"/>
                      <a:pt x="519" y="286"/>
                      <a:pt x="518" y="289"/>
                    </a:cubicBezTo>
                    <a:cubicBezTo>
                      <a:pt x="519" y="292"/>
                      <a:pt x="529" y="286"/>
                      <a:pt x="530" y="288"/>
                    </a:cubicBezTo>
                    <a:cubicBezTo>
                      <a:pt x="532" y="291"/>
                      <a:pt x="523" y="296"/>
                      <a:pt x="525" y="299"/>
                    </a:cubicBezTo>
                    <a:cubicBezTo>
                      <a:pt x="527" y="301"/>
                      <a:pt x="530" y="294"/>
                      <a:pt x="533" y="295"/>
                    </a:cubicBezTo>
                    <a:cubicBezTo>
                      <a:pt x="535" y="295"/>
                      <a:pt x="534" y="299"/>
                      <a:pt x="533" y="301"/>
                    </a:cubicBezTo>
                    <a:cubicBezTo>
                      <a:pt x="532" y="302"/>
                      <a:pt x="527" y="299"/>
                      <a:pt x="528" y="301"/>
                    </a:cubicBezTo>
                    <a:cubicBezTo>
                      <a:pt x="528" y="305"/>
                      <a:pt x="535" y="307"/>
                      <a:pt x="534" y="311"/>
                    </a:cubicBezTo>
                    <a:cubicBezTo>
                      <a:pt x="534" y="313"/>
                      <a:pt x="529" y="314"/>
                      <a:pt x="526" y="313"/>
                    </a:cubicBezTo>
                    <a:cubicBezTo>
                      <a:pt x="523" y="312"/>
                      <a:pt x="525" y="305"/>
                      <a:pt x="522" y="305"/>
                    </a:cubicBezTo>
                    <a:cubicBezTo>
                      <a:pt x="519" y="305"/>
                      <a:pt x="521" y="312"/>
                      <a:pt x="518" y="313"/>
                    </a:cubicBezTo>
                    <a:cubicBezTo>
                      <a:pt x="514" y="314"/>
                      <a:pt x="509" y="312"/>
                      <a:pt x="506" y="309"/>
                    </a:cubicBezTo>
                    <a:cubicBezTo>
                      <a:pt x="502" y="305"/>
                      <a:pt x="503" y="298"/>
                      <a:pt x="499" y="294"/>
                    </a:cubicBezTo>
                    <a:cubicBezTo>
                      <a:pt x="497" y="292"/>
                      <a:pt x="494" y="294"/>
                      <a:pt x="491" y="293"/>
                    </a:cubicBezTo>
                    <a:cubicBezTo>
                      <a:pt x="486" y="292"/>
                      <a:pt x="479" y="289"/>
                      <a:pt x="474" y="287"/>
                    </a:cubicBezTo>
                    <a:cubicBezTo>
                      <a:pt x="470" y="285"/>
                      <a:pt x="467" y="280"/>
                      <a:pt x="462" y="280"/>
                    </a:cubicBezTo>
                    <a:cubicBezTo>
                      <a:pt x="460" y="280"/>
                      <a:pt x="466" y="285"/>
                      <a:pt x="465" y="286"/>
                    </a:cubicBezTo>
                    <a:cubicBezTo>
                      <a:pt x="464" y="288"/>
                      <a:pt x="460" y="288"/>
                      <a:pt x="461" y="289"/>
                    </a:cubicBezTo>
                    <a:cubicBezTo>
                      <a:pt x="464" y="291"/>
                      <a:pt x="468" y="292"/>
                      <a:pt x="472" y="293"/>
                    </a:cubicBezTo>
                    <a:cubicBezTo>
                      <a:pt x="477" y="294"/>
                      <a:pt x="481" y="293"/>
                      <a:pt x="485" y="294"/>
                    </a:cubicBezTo>
                    <a:cubicBezTo>
                      <a:pt x="487" y="295"/>
                      <a:pt x="488" y="298"/>
                      <a:pt x="487" y="299"/>
                    </a:cubicBezTo>
                    <a:cubicBezTo>
                      <a:pt x="482" y="301"/>
                      <a:pt x="474" y="303"/>
                      <a:pt x="469" y="303"/>
                    </a:cubicBezTo>
                    <a:cubicBezTo>
                      <a:pt x="467" y="303"/>
                      <a:pt x="468" y="299"/>
                      <a:pt x="466" y="299"/>
                    </a:cubicBezTo>
                    <a:cubicBezTo>
                      <a:pt x="463" y="300"/>
                      <a:pt x="459" y="302"/>
                      <a:pt x="458" y="305"/>
                    </a:cubicBezTo>
                    <a:cubicBezTo>
                      <a:pt x="464" y="306"/>
                      <a:pt x="461" y="309"/>
                      <a:pt x="460" y="311"/>
                    </a:cubicBezTo>
                    <a:cubicBezTo>
                      <a:pt x="458" y="314"/>
                      <a:pt x="447" y="314"/>
                      <a:pt x="450" y="316"/>
                    </a:cubicBezTo>
                    <a:cubicBezTo>
                      <a:pt x="455" y="316"/>
                      <a:pt x="462" y="316"/>
                      <a:pt x="468" y="316"/>
                    </a:cubicBezTo>
                    <a:cubicBezTo>
                      <a:pt x="469" y="316"/>
                      <a:pt x="479" y="316"/>
                      <a:pt x="478" y="317"/>
                    </a:cubicBezTo>
                    <a:cubicBezTo>
                      <a:pt x="474" y="319"/>
                      <a:pt x="458" y="318"/>
                      <a:pt x="456" y="323"/>
                    </a:cubicBezTo>
                    <a:cubicBezTo>
                      <a:pt x="460" y="324"/>
                      <a:pt x="466" y="324"/>
                      <a:pt x="468" y="325"/>
                    </a:cubicBezTo>
                    <a:cubicBezTo>
                      <a:pt x="471" y="321"/>
                      <a:pt x="478" y="320"/>
                      <a:pt x="483" y="319"/>
                    </a:cubicBezTo>
                    <a:cubicBezTo>
                      <a:pt x="488" y="318"/>
                      <a:pt x="493" y="318"/>
                      <a:pt x="497" y="318"/>
                    </a:cubicBezTo>
                    <a:cubicBezTo>
                      <a:pt x="505" y="319"/>
                      <a:pt x="513" y="321"/>
                      <a:pt x="521" y="322"/>
                    </a:cubicBezTo>
                    <a:cubicBezTo>
                      <a:pt x="523" y="323"/>
                      <a:pt x="529" y="320"/>
                      <a:pt x="527" y="323"/>
                    </a:cubicBezTo>
                    <a:cubicBezTo>
                      <a:pt x="521" y="328"/>
                      <a:pt x="515" y="327"/>
                      <a:pt x="508" y="330"/>
                    </a:cubicBezTo>
                    <a:cubicBezTo>
                      <a:pt x="508" y="335"/>
                      <a:pt x="501" y="334"/>
                      <a:pt x="498" y="337"/>
                    </a:cubicBezTo>
                    <a:cubicBezTo>
                      <a:pt x="493" y="342"/>
                      <a:pt x="488" y="348"/>
                      <a:pt x="481" y="351"/>
                    </a:cubicBezTo>
                    <a:cubicBezTo>
                      <a:pt x="472" y="355"/>
                      <a:pt x="461" y="355"/>
                      <a:pt x="451" y="357"/>
                    </a:cubicBezTo>
                    <a:cubicBezTo>
                      <a:pt x="444" y="359"/>
                      <a:pt x="437" y="362"/>
                      <a:pt x="430" y="363"/>
                    </a:cubicBezTo>
                    <a:cubicBezTo>
                      <a:pt x="426" y="364"/>
                      <a:pt x="422" y="364"/>
                      <a:pt x="418" y="363"/>
                    </a:cubicBezTo>
                    <a:cubicBezTo>
                      <a:pt x="414" y="362"/>
                      <a:pt x="410" y="356"/>
                      <a:pt x="406" y="357"/>
                    </a:cubicBezTo>
                    <a:cubicBezTo>
                      <a:pt x="403" y="358"/>
                      <a:pt x="413" y="363"/>
                      <a:pt x="411" y="366"/>
                    </a:cubicBezTo>
                    <a:cubicBezTo>
                      <a:pt x="409" y="370"/>
                      <a:pt x="400" y="369"/>
                      <a:pt x="397" y="373"/>
                    </a:cubicBezTo>
                    <a:cubicBezTo>
                      <a:pt x="391" y="379"/>
                      <a:pt x="391" y="389"/>
                      <a:pt x="386" y="395"/>
                    </a:cubicBezTo>
                    <a:cubicBezTo>
                      <a:pt x="382" y="400"/>
                      <a:pt x="375" y="400"/>
                      <a:pt x="370" y="403"/>
                    </a:cubicBezTo>
                    <a:cubicBezTo>
                      <a:pt x="367" y="405"/>
                      <a:pt x="366" y="411"/>
                      <a:pt x="362" y="410"/>
                    </a:cubicBezTo>
                    <a:cubicBezTo>
                      <a:pt x="358" y="409"/>
                      <a:pt x="348" y="413"/>
                      <a:pt x="344" y="410"/>
                    </a:cubicBezTo>
                    <a:cubicBezTo>
                      <a:pt x="342" y="408"/>
                      <a:pt x="354" y="404"/>
                      <a:pt x="352" y="402"/>
                    </a:cubicBezTo>
                    <a:cubicBezTo>
                      <a:pt x="349" y="399"/>
                      <a:pt x="344" y="400"/>
                      <a:pt x="341" y="402"/>
                    </a:cubicBezTo>
                    <a:cubicBezTo>
                      <a:pt x="338" y="404"/>
                      <a:pt x="339" y="408"/>
                      <a:pt x="338" y="411"/>
                    </a:cubicBezTo>
                    <a:cubicBezTo>
                      <a:pt x="338" y="413"/>
                      <a:pt x="339" y="415"/>
                      <a:pt x="338" y="416"/>
                    </a:cubicBezTo>
                    <a:cubicBezTo>
                      <a:pt x="335" y="417"/>
                      <a:pt x="330" y="415"/>
                      <a:pt x="327" y="416"/>
                    </a:cubicBezTo>
                    <a:cubicBezTo>
                      <a:pt x="323" y="416"/>
                      <a:pt x="318" y="416"/>
                      <a:pt x="316" y="419"/>
                    </a:cubicBezTo>
                    <a:cubicBezTo>
                      <a:pt x="315" y="421"/>
                      <a:pt x="321" y="424"/>
                      <a:pt x="319" y="425"/>
                    </a:cubicBezTo>
                    <a:cubicBezTo>
                      <a:pt x="316" y="428"/>
                      <a:pt x="308" y="423"/>
                      <a:pt x="307" y="427"/>
                    </a:cubicBezTo>
                    <a:cubicBezTo>
                      <a:pt x="305" y="432"/>
                      <a:pt x="316" y="437"/>
                      <a:pt x="314" y="442"/>
                    </a:cubicBezTo>
                    <a:cubicBezTo>
                      <a:pt x="313" y="446"/>
                      <a:pt x="303" y="438"/>
                      <a:pt x="302" y="442"/>
                    </a:cubicBezTo>
                    <a:cubicBezTo>
                      <a:pt x="300" y="447"/>
                      <a:pt x="310" y="450"/>
                      <a:pt x="309" y="456"/>
                    </a:cubicBezTo>
                    <a:cubicBezTo>
                      <a:pt x="309" y="460"/>
                      <a:pt x="302" y="459"/>
                      <a:pt x="299" y="462"/>
                    </a:cubicBezTo>
                    <a:cubicBezTo>
                      <a:pt x="295" y="466"/>
                      <a:pt x="292" y="470"/>
                      <a:pt x="290" y="474"/>
                    </a:cubicBezTo>
                    <a:cubicBezTo>
                      <a:pt x="288" y="480"/>
                      <a:pt x="289" y="486"/>
                      <a:pt x="287" y="491"/>
                    </a:cubicBezTo>
                    <a:cubicBezTo>
                      <a:pt x="285" y="496"/>
                      <a:pt x="280" y="499"/>
                      <a:pt x="278" y="503"/>
                    </a:cubicBezTo>
                    <a:cubicBezTo>
                      <a:pt x="276" y="507"/>
                      <a:pt x="275" y="512"/>
                      <a:pt x="274" y="517"/>
                    </a:cubicBezTo>
                    <a:cubicBezTo>
                      <a:pt x="273" y="521"/>
                      <a:pt x="275" y="527"/>
                      <a:pt x="271" y="530"/>
                    </a:cubicBezTo>
                    <a:cubicBezTo>
                      <a:pt x="266" y="532"/>
                      <a:pt x="259" y="531"/>
                      <a:pt x="254" y="527"/>
                    </a:cubicBezTo>
                    <a:cubicBezTo>
                      <a:pt x="250" y="524"/>
                      <a:pt x="252" y="516"/>
                      <a:pt x="249" y="511"/>
                    </a:cubicBezTo>
                    <a:cubicBezTo>
                      <a:pt x="247" y="509"/>
                      <a:pt x="244" y="511"/>
                      <a:pt x="241" y="511"/>
                    </a:cubicBezTo>
                    <a:cubicBezTo>
                      <a:pt x="235" y="511"/>
                      <a:pt x="227" y="515"/>
                      <a:pt x="221" y="512"/>
                    </a:cubicBezTo>
                    <a:cubicBezTo>
                      <a:pt x="216" y="510"/>
                      <a:pt x="214" y="504"/>
                      <a:pt x="211" y="499"/>
                    </a:cubicBezTo>
                    <a:cubicBezTo>
                      <a:pt x="206" y="493"/>
                      <a:pt x="200" y="488"/>
                      <a:pt x="197" y="481"/>
                    </a:cubicBezTo>
                    <a:cubicBezTo>
                      <a:pt x="195" y="478"/>
                      <a:pt x="199" y="474"/>
                      <a:pt x="198" y="470"/>
                    </a:cubicBezTo>
                    <a:cubicBezTo>
                      <a:pt x="197" y="467"/>
                      <a:pt x="193" y="466"/>
                      <a:pt x="192" y="463"/>
                    </a:cubicBezTo>
                    <a:cubicBezTo>
                      <a:pt x="189" y="460"/>
                      <a:pt x="189" y="456"/>
                      <a:pt x="187" y="452"/>
                    </a:cubicBezTo>
                    <a:cubicBezTo>
                      <a:pt x="185" y="447"/>
                      <a:pt x="182" y="442"/>
                      <a:pt x="181" y="437"/>
                    </a:cubicBezTo>
                    <a:cubicBezTo>
                      <a:pt x="180" y="431"/>
                      <a:pt x="184" y="426"/>
                      <a:pt x="182" y="421"/>
                    </a:cubicBezTo>
                    <a:cubicBezTo>
                      <a:pt x="182" y="417"/>
                      <a:pt x="177" y="415"/>
                      <a:pt x="175" y="411"/>
                    </a:cubicBezTo>
                    <a:cubicBezTo>
                      <a:pt x="173" y="408"/>
                      <a:pt x="171" y="404"/>
                      <a:pt x="172" y="400"/>
                    </a:cubicBezTo>
                    <a:cubicBezTo>
                      <a:pt x="173" y="396"/>
                      <a:pt x="180" y="394"/>
                      <a:pt x="179" y="390"/>
                    </a:cubicBezTo>
                    <a:cubicBezTo>
                      <a:pt x="179" y="386"/>
                      <a:pt x="172" y="388"/>
                      <a:pt x="170" y="385"/>
                    </a:cubicBezTo>
                    <a:cubicBezTo>
                      <a:pt x="169" y="382"/>
                      <a:pt x="170" y="379"/>
                      <a:pt x="170" y="376"/>
                    </a:cubicBezTo>
                    <a:cubicBezTo>
                      <a:pt x="171" y="372"/>
                      <a:pt x="170" y="367"/>
                      <a:pt x="173" y="364"/>
                    </a:cubicBezTo>
                    <a:cubicBezTo>
                      <a:pt x="175" y="362"/>
                      <a:pt x="181" y="365"/>
                      <a:pt x="184" y="363"/>
                    </a:cubicBezTo>
                    <a:cubicBezTo>
                      <a:pt x="186" y="361"/>
                      <a:pt x="184" y="356"/>
                      <a:pt x="187" y="354"/>
                    </a:cubicBezTo>
                    <a:cubicBezTo>
                      <a:pt x="192" y="352"/>
                      <a:pt x="198" y="357"/>
                      <a:pt x="202" y="354"/>
                    </a:cubicBezTo>
                    <a:cubicBezTo>
                      <a:pt x="206" y="351"/>
                      <a:pt x="206" y="344"/>
                      <a:pt x="207" y="339"/>
                    </a:cubicBezTo>
                    <a:cubicBezTo>
                      <a:pt x="209" y="335"/>
                      <a:pt x="212" y="330"/>
                      <a:pt x="211" y="326"/>
                    </a:cubicBezTo>
                    <a:cubicBezTo>
                      <a:pt x="211" y="324"/>
                      <a:pt x="208" y="323"/>
                      <a:pt x="206" y="323"/>
                    </a:cubicBezTo>
                    <a:cubicBezTo>
                      <a:pt x="202" y="322"/>
                      <a:pt x="198" y="323"/>
                      <a:pt x="195" y="322"/>
                    </a:cubicBezTo>
                    <a:cubicBezTo>
                      <a:pt x="188" y="321"/>
                      <a:pt x="182" y="319"/>
                      <a:pt x="176" y="317"/>
                    </a:cubicBezTo>
                    <a:cubicBezTo>
                      <a:pt x="174" y="315"/>
                      <a:pt x="168" y="312"/>
                      <a:pt x="170" y="310"/>
                    </a:cubicBezTo>
                    <a:cubicBezTo>
                      <a:pt x="174" y="306"/>
                      <a:pt x="180" y="308"/>
                      <a:pt x="185" y="308"/>
                    </a:cubicBezTo>
                    <a:cubicBezTo>
                      <a:pt x="195" y="310"/>
                      <a:pt x="204" y="320"/>
                      <a:pt x="213" y="317"/>
                    </a:cubicBezTo>
                    <a:cubicBezTo>
                      <a:pt x="219" y="315"/>
                      <a:pt x="208" y="306"/>
                      <a:pt x="204" y="302"/>
                    </a:cubicBezTo>
                    <a:cubicBezTo>
                      <a:pt x="201" y="298"/>
                      <a:pt x="196" y="296"/>
                      <a:pt x="193" y="293"/>
                    </a:cubicBezTo>
                    <a:cubicBezTo>
                      <a:pt x="190" y="291"/>
                      <a:pt x="190" y="285"/>
                      <a:pt x="186" y="285"/>
                    </a:cubicBezTo>
                    <a:cubicBezTo>
                      <a:pt x="183" y="285"/>
                      <a:pt x="184" y="292"/>
                      <a:pt x="181" y="293"/>
                    </a:cubicBezTo>
                    <a:cubicBezTo>
                      <a:pt x="174" y="293"/>
                      <a:pt x="166" y="292"/>
                      <a:pt x="161" y="287"/>
                    </a:cubicBezTo>
                    <a:cubicBezTo>
                      <a:pt x="158" y="284"/>
                      <a:pt x="162" y="279"/>
                      <a:pt x="164" y="275"/>
                    </a:cubicBezTo>
                    <a:cubicBezTo>
                      <a:pt x="165" y="271"/>
                      <a:pt x="171" y="268"/>
                      <a:pt x="171" y="264"/>
                    </a:cubicBezTo>
                    <a:cubicBezTo>
                      <a:pt x="172" y="258"/>
                      <a:pt x="169" y="253"/>
                      <a:pt x="167" y="247"/>
                    </a:cubicBezTo>
                    <a:cubicBezTo>
                      <a:pt x="165" y="240"/>
                      <a:pt x="164" y="232"/>
                      <a:pt x="161" y="225"/>
                    </a:cubicBezTo>
                    <a:cubicBezTo>
                      <a:pt x="156" y="217"/>
                      <a:pt x="148" y="212"/>
                      <a:pt x="142" y="204"/>
                    </a:cubicBezTo>
                    <a:cubicBezTo>
                      <a:pt x="141" y="202"/>
                      <a:pt x="142" y="198"/>
                      <a:pt x="139" y="197"/>
                    </a:cubicBezTo>
                    <a:cubicBezTo>
                      <a:pt x="133" y="193"/>
                      <a:pt x="125" y="191"/>
                      <a:pt x="118" y="189"/>
                    </a:cubicBezTo>
                    <a:cubicBezTo>
                      <a:pt x="110" y="187"/>
                      <a:pt x="102" y="184"/>
                      <a:pt x="93" y="183"/>
                    </a:cubicBezTo>
                    <a:cubicBezTo>
                      <a:pt x="86" y="182"/>
                      <a:pt x="79" y="183"/>
                      <a:pt x="71" y="184"/>
                    </a:cubicBezTo>
                    <a:cubicBezTo>
                      <a:pt x="67" y="184"/>
                      <a:pt x="61" y="183"/>
                      <a:pt x="57" y="185"/>
                    </a:cubicBezTo>
                    <a:cubicBezTo>
                      <a:pt x="55" y="186"/>
                      <a:pt x="58" y="191"/>
                      <a:pt x="56" y="191"/>
                    </a:cubicBezTo>
                    <a:cubicBezTo>
                      <a:pt x="49" y="193"/>
                      <a:pt x="41" y="192"/>
                      <a:pt x="34" y="189"/>
                    </a:cubicBezTo>
                    <a:cubicBezTo>
                      <a:pt x="31" y="188"/>
                      <a:pt x="28" y="184"/>
                      <a:pt x="29" y="182"/>
                    </a:cubicBezTo>
                    <a:cubicBezTo>
                      <a:pt x="32" y="178"/>
                      <a:pt x="43" y="181"/>
                      <a:pt x="42" y="176"/>
                    </a:cubicBezTo>
                    <a:cubicBezTo>
                      <a:pt x="41" y="171"/>
                      <a:pt x="32" y="175"/>
                      <a:pt x="28" y="173"/>
                    </a:cubicBezTo>
                    <a:cubicBezTo>
                      <a:pt x="26" y="172"/>
                      <a:pt x="27" y="168"/>
                      <a:pt x="25" y="168"/>
                    </a:cubicBezTo>
                    <a:cubicBezTo>
                      <a:pt x="22" y="168"/>
                      <a:pt x="20" y="175"/>
                      <a:pt x="17" y="174"/>
                    </a:cubicBezTo>
                    <a:cubicBezTo>
                      <a:pt x="14" y="173"/>
                      <a:pt x="11" y="168"/>
                      <a:pt x="13" y="166"/>
                    </a:cubicBezTo>
                    <a:cubicBezTo>
                      <a:pt x="17" y="162"/>
                      <a:pt x="23" y="162"/>
                      <a:pt x="28" y="162"/>
                    </a:cubicBezTo>
                    <a:cubicBezTo>
                      <a:pt x="34" y="161"/>
                      <a:pt x="40" y="163"/>
                      <a:pt x="47" y="163"/>
                    </a:cubicBezTo>
                    <a:cubicBezTo>
                      <a:pt x="54" y="164"/>
                      <a:pt x="62" y="167"/>
                      <a:pt x="68" y="163"/>
                    </a:cubicBezTo>
                    <a:cubicBezTo>
                      <a:pt x="71" y="162"/>
                      <a:pt x="63" y="158"/>
                      <a:pt x="64" y="155"/>
                    </a:cubicBezTo>
                    <a:cubicBezTo>
                      <a:pt x="65" y="151"/>
                      <a:pt x="77" y="149"/>
                      <a:pt x="74" y="148"/>
                    </a:cubicBezTo>
                    <a:cubicBezTo>
                      <a:pt x="68" y="145"/>
                      <a:pt x="61" y="150"/>
                      <a:pt x="54" y="151"/>
                    </a:cubicBezTo>
                    <a:cubicBezTo>
                      <a:pt x="49" y="151"/>
                      <a:pt x="43" y="152"/>
                      <a:pt x="37" y="151"/>
                    </a:cubicBezTo>
                    <a:cubicBezTo>
                      <a:pt x="31" y="151"/>
                      <a:pt x="24" y="150"/>
                      <a:pt x="18" y="148"/>
                    </a:cubicBezTo>
                    <a:cubicBezTo>
                      <a:pt x="12" y="147"/>
                      <a:pt x="6" y="145"/>
                      <a:pt x="2" y="140"/>
                    </a:cubicBezTo>
                    <a:cubicBezTo>
                      <a:pt x="0" y="138"/>
                      <a:pt x="0" y="132"/>
                      <a:pt x="3" y="131"/>
                    </a:cubicBezTo>
                    <a:cubicBezTo>
                      <a:pt x="11" y="126"/>
                      <a:pt x="22" y="125"/>
                      <a:pt x="31" y="123"/>
                    </a:cubicBezTo>
                    <a:cubicBezTo>
                      <a:pt x="36" y="121"/>
                      <a:pt x="41" y="119"/>
                      <a:pt x="47" y="118"/>
                    </a:cubicBezTo>
                    <a:cubicBezTo>
                      <a:pt x="56" y="117"/>
                      <a:pt x="66" y="119"/>
                      <a:pt x="75" y="116"/>
                    </a:cubicBezTo>
                    <a:cubicBezTo>
                      <a:pt x="81" y="114"/>
                      <a:pt x="86" y="110"/>
                      <a:pt x="90" y="105"/>
                    </a:cubicBezTo>
                    <a:cubicBezTo>
                      <a:pt x="92" y="103"/>
                      <a:pt x="89" y="100"/>
                      <a:pt x="90" y="98"/>
                    </a:cubicBezTo>
                    <a:cubicBezTo>
                      <a:pt x="93" y="94"/>
                      <a:pt x="104" y="92"/>
                      <a:pt x="102" y="88"/>
                    </a:cubicBezTo>
                    <a:cubicBezTo>
                      <a:pt x="99" y="83"/>
                      <a:pt x="92" y="90"/>
                      <a:pt x="87" y="91"/>
                    </a:cubicBezTo>
                    <a:cubicBezTo>
                      <a:pt x="83" y="91"/>
                      <a:pt x="80" y="91"/>
                      <a:pt x="77" y="91"/>
                    </a:cubicBezTo>
                    <a:cubicBezTo>
                      <a:pt x="74" y="91"/>
                      <a:pt x="66" y="91"/>
                      <a:pt x="68" y="89"/>
                    </a:cubicBezTo>
                    <a:cubicBezTo>
                      <a:pt x="73" y="82"/>
                      <a:pt x="82" y="80"/>
                      <a:pt x="89" y="77"/>
                    </a:cubicBezTo>
                    <a:cubicBezTo>
                      <a:pt x="96" y="73"/>
                      <a:pt x="102" y="68"/>
                      <a:pt x="110" y="66"/>
                    </a:cubicBezTo>
                    <a:cubicBezTo>
                      <a:pt x="115" y="64"/>
                      <a:pt x="122" y="68"/>
                      <a:pt x="127" y="65"/>
                    </a:cubicBezTo>
                    <a:cubicBezTo>
                      <a:pt x="134" y="62"/>
                      <a:pt x="138" y="54"/>
                      <a:pt x="145" y="50"/>
                    </a:cubicBezTo>
                    <a:cubicBezTo>
                      <a:pt x="153" y="46"/>
                      <a:pt x="163" y="44"/>
                      <a:pt x="172" y="41"/>
                    </a:cubicBezTo>
                    <a:cubicBezTo>
                      <a:pt x="181" y="39"/>
                      <a:pt x="189" y="36"/>
                      <a:pt x="198" y="35"/>
                    </a:cubicBezTo>
                    <a:cubicBezTo>
                      <a:pt x="203" y="34"/>
                      <a:pt x="209" y="32"/>
                      <a:pt x="212" y="36"/>
                    </a:cubicBezTo>
                    <a:cubicBezTo>
                      <a:pt x="215" y="40"/>
                      <a:pt x="208" y="48"/>
                      <a:pt x="213" y="51"/>
                    </a:cubicBezTo>
                    <a:cubicBezTo>
                      <a:pt x="216" y="53"/>
                      <a:pt x="217" y="42"/>
                      <a:pt x="221" y="42"/>
                    </a:cubicBezTo>
                    <a:cubicBezTo>
                      <a:pt x="229" y="42"/>
                      <a:pt x="234" y="50"/>
                      <a:pt x="241" y="52"/>
                    </a:cubicBezTo>
                    <a:cubicBezTo>
                      <a:pt x="243" y="52"/>
                      <a:pt x="238" y="47"/>
                      <a:pt x="240" y="46"/>
                    </a:cubicBezTo>
                    <a:cubicBezTo>
                      <a:pt x="243" y="44"/>
                      <a:pt x="250" y="50"/>
                      <a:pt x="250" y="46"/>
                    </a:cubicBezTo>
                    <a:cubicBezTo>
                      <a:pt x="250" y="40"/>
                      <a:pt x="238" y="38"/>
                      <a:pt x="240" y="32"/>
                    </a:cubicBezTo>
                    <a:cubicBezTo>
                      <a:pt x="241" y="27"/>
                      <a:pt x="250" y="32"/>
                      <a:pt x="255" y="33"/>
                    </a:cubicBezTo>
                    <a:cubicBezTo>
                      <a:pt x="264" y="35"/>
                      <a:pt x="274" y="36"/>
                      <a:pt x="282" y="40"/>
                    </a:cubicBezTo>
                    <a:cubicBezTo>
                      <a:pt x="286" y="42"/>
                      <a:pt x="287" y="48"/>
                      <a:pt x="291" y="49"/>
                    </a:cubicBezTo>
                    <a:cubicBezTo>
                      <a:pt x="294" y="51"/>
                      <a:pt x="299" y="53"/>
                      <a:pt x="302" y="51"/>
                    </a:cubicBezTo>
                    <a:cubicBezTo>
                      <a:pt x="304" y="50"/>
                      <a:pt x="300" y="45"/>
                      <a:pt x="300" y="43"/>
                    </a:cubicBezTo>
                    <a:cubicBezTo>
                      <a:pt x="301" y="40"/>
                      <a:pt x="301" y="37"/>
                      <a:pt x="303" y="37"/>
                    </a:cubicBezTo>
                    <a:cubicBezTo>
                      <a:pt x="306" y="35"/>
                      <a:pt x="319" y="40"/>
                      <a:pt x="317" y="37"/>
                    </a:cubicBezTo>
                    <a:cubicBezTo>
                      <a:pt x="312" y="32"/>
                      <a:pt x="292" y="32"/>
                      <a:pt x="296" y="27"/>
                    </a:cubicBezTo>
                    <a:cubicBezTo>
                      <a:pt x="303" y="26"/>
                      <a:pt x="314" y="27"/>
                      <a:pt x="323" y="27"/>
                    </a:cubicBezTo>
                    <a:cubicBezTo>
                      <a:pt x="328" y="26"/>
                      <a:pt x="344" y="26"/>
                      <a:pt x="339" y="25"/>
                    </a:cubicBezTo>
                    <a:cubicBezTo>
                      <a:pt x="330" y="23"/>
                      <a:pt x="320" y="26"/>
                      <a:pt x="312" y="24"/>
                    </a:cubicBezTo>
                    <a:cubicBezTo>
                      <a:pt x="306" y="22"/>
                      <a:pt x="291" y="20"/>
                      <a:pt x="293" y="14"/>
                    </a:cubicBezTo>
                    <a:cubicBezTo>
                      <a:pt x="301" y="12"/>
                      <a:pt x="313" y="17"/>
                      <a:pt x="319" y="11"/>
                    </a:cubicBezTo>
                    <a:cubicBezTo>
                      <a:pt x="327" y="11"/>
                      <a:pt x="331" y="16"/>
                      <a:pt x="339" y="17"/>
                    </a:cubicBezTo>
                    <a:cubicBezTo>
                      <a:pt x="345" y="18"/>
                      <a:pt x="351" y="18"/>
                      <a:pt x="358" y="18"/>
                    </a:cubicBezTo>
                    <a:cubicBezTo>
                      <a:pt x="362" y="17"/>
                      <a:pt x="369" y="18"/>
                      <a:pt x="370" y="14"/>
                    </a:cubicBezTo>
                    <a:cubicBezTo>
                      <a:pt x="372" y="11"/>
                      <a:pt x="359" y="15"/>
                      <a:pt x="361" y="12"/>
                    </a:cubicBezTo>
                    <a:cubicBezTo>
                      <a:pt x="364" y="7"/>
                      <a:pt x="368" y="6"/>
                      <a:pt x="373" y="6"/>
                    </a:cubicBezTo>
                    <a:cubicBezTo>
                      <a:pt x="376" y="5"/>
                      <a:pt x="380" y="9"/>
                      <a:pt x="382" y="9"/>
                    </a:cubicBezTo>
                    <a:cubicBezTo>
                      <a:pt x="385" y="8"/>
                      <a:pt x="378" y="4"/>
                      <a:pt x="381" y="3"/>
                    </a:cubicBezTo>
                    <a:cubicBezTo>
                      <a:pt x="388" y="1"/>
                      <a:pt x="403" y="2"/>
                      <a:pt x="410" y="2"/>
                    </a:cubicBezTo>
                    <a:cubicBezTo>
                      <a:pt x="416" y="2"/>
                      <a:pt x="422" y="2"/>
                      <a:pt x="429" y="2"/>
                    </a:cubicBezTo>
                    <a:cubicBezTo>
                      <a:pt x="440" y="2"/>
                      <a:pt x="451" y="0"/>
                      <a:pt x="463" y="1"/>
                    </a:cubicBezTo>
                    <a:cubicBezTo>
                      <a:pt x="473" y="2"/>
                      <a:pt x="483" y="3"/>
                      <a:pt x="493" y="6"/>
                    </a:cubicBezTo>
                    <a:cubicBezTo>
                      <a:pt x="497" y="7"/>
                      <a:pt x="507" y="11"/>
                      <a:pt x="507" y="15"/>
                    </a:cubicBezTo>
                    <a:cubicBezTo>
                      <a:pt x="503" y="19"/>
                      <a:pt x="496" y="18"/>
                      <a:pt x="492" y="19"/>
                    </a:cubicBezTo>
                    <a:cubicBezTo>
                      <a:pt x="485" y="21"/>
                      <a:pt x="477" y="19"/>
                      <a:pt x="470" y="19"/>
                    </a:cubicBezTo>
                    <a:cubicBezTo>
                      <a:pt x="461" y="19"/>
                      <a:pt x="453" y="19"/>
                      <a:pt x="444" y="19"/>
                    </a:cubicBezTo>
                    <a:cubicBezTo>
                      <a:pt x="441" y="19"/>
                      <a:pt x="432" y="20"/>
                      <a:pt x="435" y="21"/>
                    </a:cubicBezTo>
                    <a:cubicBezTo>
                      <a:pt x="444" y="22"/>
                      <a:pt x="453" y="22"/>
                      <a:pt x="462" y="22"/>
                    </a:cubicBezTo>
                    <a:cubicBezTo>
                      <a:pt x="475" y="23"/>
                      <a:pt x="488" y="24"/>
                      <a:pt x="500" y="24"/>
                    </a:cubicBezTo>
                    <a:cubicBezTo>
                      <a:pt x="506" y="24"/>
                      <a:pt x="511" y="20"/>
                      <a:pt x="517" y="20"/>
                    </a:cubicBezTo>
                    <a:cubicBezTo>
                      <a:pt x="523" y="20"/>
                      <a:pt x="529" y="20"/>
                      <a:pt x="534" y="20"/>
                    </a:cubicBezTo>
                    <a:cubicBezTo>
                      <a:pt x="538" y="21"/>
                      <a:pt x="544" y="21"/>
                      <a:pt x="546" y="25"/>
                    </a:cubicBezTo>
                    <a:cubicBezTo>
                      <a:pt x="545" y="31"/>
                      <a:pt x="537" y="32"/>
                      <a:pt x="531" y="34"/>
                    </a:cubicBezTo>
                    <a:cubicBezTo>
                      <a:pt x="524" y="36"/>
                      <a:pt x="517" y="35"/>
                      <a:pt x="509" y="36"/>
                    </a:cubicBezTo>
                    <a:cubicBezTo>
                      <a:pt x="502" y="37"/>
                      <a:pt x="495" y="39"/>
                      <a:pt x="488" y="40"/>
                    </a:cubicBezTo>
                    <a:cubicBezTo>
                      <a:pt x="475" y="40"/>
                      <a:pt x="463" y="38"/>
                      <a:pt x="450" y="40"/>
                    </a:cubicBezTo>
                    <a:cubicBezTo>
                      <a:pt x="441" y="40"/>
                      <a:pt x="431" y="43"/>
                      <a:pt x="423" y="46"/>
                    </a:cubicBezTo>
                    <a:cubicBezTo>
                      <a:pt x="420" y="46"/>
                      <a:pt x="416" y="50"/>
                      <a:pt x="418" y="51"/>
                    </a:cubicBezTo>
                    <a:cubicBezTo>
                      <a:pt x="431" y="54"/>
                      <a:pt x="444" y="53"/>
                      <a:pt x="457" y="53"/>
                    </a:cubicBezTo>
                    <a:cubicBezTo>
                      <a:pt x="469" y="54"/>
                      <a:pt x="482" y="55"/>
                      <a:pt x="494" y="55"/>
                    </a:cubicBezTo>
                    <a:cubicBezTo>
                      <a:pt x="501" y="54"/>
                      <a:pt x="507" y="53"/>
                      <a:pt x="513" y="50"/>
                    </a:cubicBezTo>
                    <a:cubicBezTo>
                      <a:pt x="516" y="49"/>
                      <a:pt x="516" y="45"/>
                      <a:pt x="518" y="43"/>
                    </a:cubicBezTo>
                    <a:cubicBezTo>
                      <a:pt x="523" y="41"/>
                      <a:pt x="529" y="39"/>
                      <a:pt x="534" y="41"/>
                    </a:cubicBezTo>
                    <a:cubicBezTo>
                      <a:pt x="537" y="43"/>
                      <a:pt x="540" y="48"/>
                      <a:pt x="539" y="52"/>
                    </a:cubicBezTo>
                    <a:cubicBezTo>
                      <a:pt x="537" y="57"/>
                      <a:pt x="530" y="60"/>
                      <a:pt x="525" y="64"/>
                    </a:cubicBezTo>
                    <a:cubicBezTo>
                      <a:pt x="519" y="79"/>
                      <a:pt x="507" y="80"/>
                      <a:pt x="500" y="89"/>
                    </a:cubicBezTo>
                    <a:cubicBezTo>
                      <a:pt x="507" y="90"/>
                      <a:pt x="519" y="77"/>
                      <a:pt x="528" y="71"/>
                    </a:cubicBezTo>
                    <a:cubicBezTo>
                      <a:pt x="537" y="66"/>
                      <a:pt x="544" y="62"/>
                      <a:pt x="552" y="56"/>
                    </a:cubicBezTo>
                    <a:cubicBezTo>
                      <a:pt x="555" y="54"/>
                      <a:pt x="556" y="49"/>
                      <a:pt x="559" y="50"/>
                    </a:cubicBezTo>
                    <a:cubicBezTo>
                      <a:pt x="563" y="50"/>
                      <a:pt x="557" y="57"/>
                      <a:pt x="560" y="58"/>
                    </a:cubicBezTo>
                    <a:cubicBezTo>
                      <a:pt x="564" y="60"/>
                      <a:pt x="567" y="54"/>
                      <a:pt x="571" y="54"/>
                    </a:cubicBezTo>
                    <a:cubicBezTo>
                      <a:pt x="574" y="54"/>
                      <a:pt x="581" y="57"/>
                      <a:pt x="584" y="55"/>
                    </a:cubicBezTo>
                    <a:cubicBezTo>
                      <a:pt x="591" y="54"/>
                      <a:pt x="595" y="47"/>
                      <a:pt x="602" y="46"/>
                    </a:cubicBezTo>
                    <a:cubicBezTo>
                      <a:pt x="609" y="44"/>
                      <a:pt x="617" y="46"/>
                      <a:pt x="624" y="47"/>
                    </a:cubicBezTo>
                    <a:cubicBezTo>
                      <a:pt x="631" y="48"/>
                      <a:pt x="635" y="50"/>
                      <a:pt x="645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6" name="Freeform 1107"/>
              <p:cNvSpPr>
                <a:spLocks noChangeAspect="1"/>
              </p:cNvSpPr>
              <p:nvPr/>
            </p:nvSpPr>
            <p:spPr bwMode="auto">
              <a:xfrm>
                <a:off x="3268663" y="2560638"/>
                <a:ext cx="71437" cy="49212"/>
              </a:xfrm>
              <a:custGeom>
                <a:avLst/>
                <a:gdLst>
                  <a:gd name="T0" fmla="*/ 2147483646 w 35"/>
                  <a:gd name="T1" fmla="*/ 0 h 25"/>
                  <a:gd name="T2" fmla="*/ 2147483646 w 35"/>
                  <a:gd name="T3" fmla="*/ 2147483646 h 25"/>
                  <a:gd name="T4" fmla="*/ 2147483646 w 35"/>
                  <a:gd name="T5" fmla="*/ 2147483646 h 25"/>
                  <a:gd name="T6" fmla="*/ 2147483646 w 35"/>
                  <a:gd name="T7" fmla="*/ 2147483646 h 25"/>
                  <a:gd name="T8" fmla="*/ 2147483646 w 35"/>
                  <a:gd name="T9" fmla="*/ 2147483646 h 25"/>
                  <a:gd name="T10" fmla="*/ 2147483646 w 35"/>
                  <a:gd name="T11" fmla="*/ 2147483646 h 25"/>
                  <a:gd name="T12" fmla="*/ 2147483646 w 35"/>
                  <a:gd name="T13" fmla="*/ 2147483646 h 25"/>
                  <a:gd name="T14" fmla="*/ 2147483646 w 35"/>
                  <a:gd name="T15" fmla="*/ 2147483646 h 25"/>
                  <a:gd name="T16" fmla="*/ 2147483646 w 35"/>
                  <a:gd name="T17" fmla="*/ 2147483646 h 25"/>
                  <a:gd name="T18" fmla="*/ 2147483646 w 35"/>
                  <a:gd name="T19" fmla="*/ 2147483646 h 25"/>
                  <a:gd name="T20" fmla="*/ 2147483646 w 35"/>
                  <a:gd name="T21" fmla="*/ 2147483646 h 25"/>
                  <a:gd name="T22" fmla="*/ 2147483646 w 35"/>
                  <a:gd name="T23" fmla="*/ 2147483646 h 25"/>
                  <a:gd name="T24" fmla="*/ 2147483646 w 35"/>
                  <a:gd name="T25" fmla="*/ 2147483646 h 25"/>
                  <a:gd name="T26" fmla="*/ 2147483646 w 35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25">
                    <a:moveTo>
                      <a:pt x="6" y="0"/>
                    </a:moveTo>
                    <a:cubicBezTo>
                      <a:pt x="11" y="0"/>
                      <a:pt x="15" y="1"/>
                      <a:pt x="19" y="3"/>
                    </a:cubicBezTo>
                    <a:cubicBezTo>
                      <a:pt x="22" y="4"/>
                      <a:pt x="24" y="7"/>
                      <a:pt x="28" y="9"/>
                    </a:cubicBezTo>
                    <a:cubicBezTo>
                      <a:pt x="30" y="11"/>
                      <a:pt x="34" y="10"/>
                      <a:pt x="34" y="12"/>
                    </a:cubicBezTo>
                    <a:cubicBezTo>
                      <a:pt x="35" y="15"/>
                      <a:pt x="33" y="19"/>
                      <a:pt x="30" y="21"/>
                    </a:cubicBezTo>
                    <a:cubicBezTo>
                      <a:pt x="26" y="24"/>
                      <a:pt x="20" y="24"/>
                      <a:pt x="15" y="24"/>
                    </a:cubicBezTo>
                    <a:cubicBezTo>
                      <a:pt x="13" y="25"/>
                      <a:pt x="8" y="25"/>
                      <a:pt x="8" y="22"/>
                    </a:cubicBezTo>
                    <a:cubicBezTo>
                      <a:pt x="8" y="20"/>
                      <a:pt x="17" y="20"/>
                      <a:pt x="15" y="18"/>
                    </a:cubicBezTo>
                    <a:cubicBezTo>
                      <a:pt x="12" y="15"/>
                      <a:pt x="6" y="18"/>
                      <a:pt x="2" y="16"/>
                    </a:cubicBezTo>
                    <a:cubicBezTo>
                      <a:pt x="0" y="15"/>
                      <a:pt x="3" y="13"/>
                      <a:pt x="3" y="12"/>
                    </a:cubicBezTo>
                    <a:cubicBezTo>
                      <a:pt x="3" y="10"/>
                      <a:pt x="3" y="9"/>
                      <a:pt x="3" y="8"/>
                    </a:cubicBezTo>
                    <a:cubicBezTo>
                      <a:pt x="4" y="7"/>
                      <a:pt x="7" y="9"/>
                      <a:pt x="7" y="8"/>
                    </a:cubicBezTo>
                    <a:cubicBezTo>
                      <a:pt x="7" y="6"/>
                      <a:pt x="3" y="6"/>
                      <a:pt x="3" y="4"/>
                    </a:cubicBezTo>
                    <a:cubicBezTo>
                      <a:pt x="3" y="2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7" name="Freeform 1108"/>
              <p:cNvSpPr>
                <a:spLocks noChangeAspect="1"/>
              </p:cNvSpPr>
              <p:nvPr/>
            </p:nvSpPr>
            <p:spPr bwMode="auto">
              <a:xfrm>
                <a:off x="3016250" y="2235200"/>
                <a:ext cx="58738" cy="14288"/>
              </a:xfrm>
              <a:custGeom>
                <a:avLst/>
                <a:gdLst>
                  <a:gd name="T0" fmla="*/ 2147483646 w 29"/>
                  <a:gd name="T1" fmla="*/ 2147483646 h 7"/>
                  <a:gd name="T2" fmla="*/ 2147483646 w 29"/>
                  <a:gd name="T3" fmla="*/ 2147483646 h 7"/>
                  <a:gd name="T4" fmla="*/ 2147483646 w 29"/>
                  <a:gd name="T5" fmla="*/ 2147483646 h 7"/>
                  <a:gd name="T6" fmla="*/ 2147483646 w 29"/>
                  <a:gd name="T7" fmla="*/ 2147483646 h 7"/>
                  <a:gd name="T8" fmla="*/ 2147483646 w 29"/>
                  <a:gd name="T9" fmla="*/ 2147483646 h 7"/>
                  <a:gd name="T10" fmla="*/ 2147483646 w 29"/>
                  <a:gd name="T11" fmla="*/ 2147483646 h 7"/>
                  <a:gd name="T12" fmla="*/ 2147483646 w 29"/>
                  <a:gd name="T13" fmla="*/ 2147483646 h 7"/>
                  <a:gd name="T14" fmla="*/ 2147483646 w 29"/>
                  <a:gd name="T15" fmla="*/ 2147483646 h 7"/>
                  <a:gd name="T16" fmla="*/ 2147483646 w 29"/>
                  <a:gd name="T17" fmla="*/ 214748364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7">
                    <a:moveTo>
                      <a:pt x="5" y="1"/>
                    </a:moveTo>
                    <a:cubicBezTo>
                      <a:pt x="4" y="2"/>
                      <a:pt x="0" y="2"/>
                      <a:pt x="1" y="3"/>
                    </a:cubicBezTo>
                    <a:cubicBezTo>
                      <a:pt x="4" y="5"/>
                      <a:pt x="7" y="4"/>
                      <a:pt x="10" y="5"/>
                    </a:cubicBezTo>
                    <a:cubicBezTo>
                      <a:pt x="14" y="5"/>
                      <a:pt x="17" y="6"/>
                      <a:pt x="21" y="6"/>
                    </a:cubicBezTo>
                    <a:cubicBezTo>
                      <a:pt x="24" y="6"/>
                      <a:pt x="26" y="7"/>
                      <a:pt x="29" y="7"/>
                    </a:cubicBezTo>
                    <a:cubicBezTo>
                      <a:pt x="29" y="6"/>
                      <a:pt x="29" y="5"/>
                      <a:pt x="29" y="5"/>
                    </a:cubicBezTo>
                    <a:cubicBezTo>
                      <a:pt x="26" y="3"/>
                      <a:pt x="23" y="1"/>
                      <a:pt x="20" y="1"/>
                    </a:cubicBezTo>
                    <a:cubicBezTo>
                      <a:pt x="17" y="0"/>
                      <a:pt x="14" y="2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8" name="Freeform 1111"/>
              <p:cNvSpPr>
                <a:spLocks noChangeAspect="1"/>
              </p:cNvSpPr>
              <p:nvPr/>
            </p:nvSpPr>
            <p:spPr bwMode="auto">
              <a:xfrm>
                <a:off x="3378200" y="1987550"/>
                <a:ext cx="36513" cy="22225"/>
              </a:xfrm>
              <a:custGeom>
                <a:avLst/>
                <a:gdLst>
                  <a:gd name="T0" fmla="*/ 2147483646 w 18"/>
                  <a:gd name="T1" fmla="*/ 0 h 12"/>
                  <a:gd name="T2" fmla="*/ 2147483646 w 18"/>
                  <a:gd name="T3" fmla="*/ 2147483646 h 12"/>
                  <a:gd name="T4" fmla="*/ 2147483646 w 18"/>
                  <a:gd name="T5" fmla="*/ 2147483646 h 12"/>
                  <a:gd name="T6" fmla="*/ 2147483646 w 18"/>
                  <a:gd name="T7" fmla="*/ 2147483646 h 12"/>
                  <a:gd name="T8" fmla="*/ 2147483646 w 18"/>
                  <a:gd name="T9" fmla="*/ 2147483646 h 12"/>
                  <a:gd name="T10" fmla="*/ 2147483646 w 18"/>
                  <a:gd name="T11" fmla="*/ 2147483646 h 12"/>
                  <a:gd name="T12" fmla="*/ 2147483646 w 1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" y="0"/>
                    </a:moveTo>
                    <a:cubicBezTo>
                      <a:pt x="0" y="1"/>
                      <a:pt x="0" y="4"/>
                      <a:pt x="1" y="5"/>
                    </a:cubicBezTo>
                    <a:cubicBezTo>
                      <a:pt x="5" y="8"/>
                      <a:pt x="9" y="9"/>
                      <a:pt x="13" y="10"/>
                    </a:cubicBezTo>
                    <a:cubicBezTo>
                      <a:pt x="14" y="11"/>
                      <a:pt x="17" y="12"/>
                      <a:pt x="18" y="10"/>
                    </a:cubicBezTo>
                    <a:cubicBezTo>
                      <a:pt x="18" y="9"/>
                      <a:pt x="16" y="8"/>
                      <a:pt x="14" y="7"/>
                    </a:cubicBezTo>
                    <a:cubicBezTo>
                      <a:pt x="12" y="6"/>
                      <a:pt x="10" y="5"/>
                      <a:pt x="7" y="4"/>
                    </a:cubicBezTo>
                    <a:cubicBezTo>
                      <a:pt x="5" y="3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9" name="Freeform 1112"/>
              <p:cNvSpPr>
                <a:spLocks noChangeAspect="1"/>
              </p:cNvSpPr>
              <p:nvPr/>
            </p:nvSpPr>
            <p:spPr bwMode="auto">
              <a:xfrm>
                <a:off x="3490913" y="1979613"/>
                <a:ext cx="58737" cy="28575"/>
              </a:xfrm>
              <a:custGeom>
                <a:avLst/>
                <a:gdLst>
                  <a:gd name="T0" fmla="*/ 2147483646 w 29"/>
                  <a:gd name="T1" fmla="*/ 0 h 14"/>
                  <a:gd name="T2" fmla="*/ 2147483646 w 29"/>
                  <a:gd name="T3" fmla="*/ 0 h 14"/>
                  <a:gd name="T4" fmla="*/ 2147483646 w 29"/>
                  <a:gd name="T5" fmla="*/ 2147483646 h 14"/>
                  <a:gd name="T6" fmla="*/ 2147483646 w 29"/>
                  <a:gd name="T7" fmla="*/ 2147483646 h 14"/>
                  <a:gd name="T8" fmla="*/ 2147483646 w 29"/>
                  <a:gd name="T9" fmla="*/ 2147483646 h 14"/>
                  <a:gd name="T10" fmla="*/ 2147483646 w 29"/>
                  <a:gd name="T11" fmla="*/ 2147483646 h 14"/>
                  <a:gd name="T12" fmla="*/ 2147483646 w 29"/>
                  <a:gd name="T13" fmla="*/ 2147483646 h 14"/>
                  <a:gd name="T14" fmla="*/ 2147483646 w 29"/>
                  <a:gd name="T15" fmla="*/ 2147483646 h 14"/>
                  <a:gd name="T16" fmla="*/ 2147483646 w 29"/>
                  <a:gd name="T17" fmla="*/ 2147483646 h 14"/>
                  <a:gd name="T18" fmla="*/ 2147483646 w 29"/>
                  <a:gd name="T19" fmla="*/ 2147483646 h 14"/>
                  <a:gd name="T20" fmla="*/ 2147483646 w 29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4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11" y="0"/>
                      <a:pt x="14" y="0"/>
                      <a:pt x="17" y="1"/>
                    </a:cubicBezTo>
                    <a:cubicBezTo>
                      <a:pt x="21" y="2"/>
                      <a:pt x="24" y="3"/>
                      <a:pt x="28" y="4"/>
                    </a:cubicBezTo>
                    <a:cubicBezTo>
                      <a:pt x="28" y="4"/>
                      <a:pt x="29" y="5"/>
                      <a:pt x="29" y="6"/>
                    </a:cubicBezTo>
                    <a:cubicBezTo>
                      <a:pt x="28" y="7"/>
                      <a:pt x="25" y="6"/>
                      <a:pt x="24" y="8"/>
                    </a:cubicBezTo>
                    <a:cubicBezTo>
                      <a:pt x="23" y="9"/>
                      <a:pt x="26" y="10"/>
                      <a:pt x="26" y="11"/>
                    </a:cubicBezTo>
                    <a:cubicBezTo>
                      <a:pt x="25" y="12"/>
                      <a:pt x="24" y="14"/>
                      <a:pt x="23" y="14"/>
                    </a:cubicBezTo>
                    <a:cubicBezTo>
                      <a:pt x="17" y="12"/>
                      <a:pt x="12" y="8"/>
                      <a:pt x="7" y="5"/>
                    </a:cubicBezTo>
                    <a:cubicBezTo>
                      <a:pt x="5" y="4"/>
                      <a:pt x="2" y="3"/>
                      <a:pt x="1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0" name="Freeform 1113"/>
              <p:cNvSpPr>
                <a:spLocks noChangeAspect="1"/>
              </p:cNvSpPr>
              <p:nvPr/>
            </p:nvSpPr>
            <p:spPr bwMode="auto">
              <a:xfrm>
                <a:off x="3476625" y="1963738"/>
                <a:ext cx="14288" cy="12700"/>
              </a:xfrm>
              <a:custGeom>
                <a:avLst/>
                <a:gdLst>
                  <a:gd name="T0" fmla="*/ 2147483646 w 7"/>
                  <a:gd name="T1" fmla="*/ 0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5"/>
                      <a:pt x="7" y="6"/>
                      <a:pt x="7" y="4"/>
                    </a:cubicBezTo>
                    <a:cubicBezTo>
                      <a:pt x="7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1" name="Freeform 1114"/>
              <p:cNvSpPr>
                <a:spLocks noChangeAspect="1"/>
              </p:cNvSpPr>
              <p:nvPr/>
            </p:nvSpPr>
            <p:spPr bwMode="auto">
              <a:xfrm>
                <a:off x="3505200" y="1947863"/>
                <a:ext cx="41275" cy="28575"/>
              </a:xfrm>
              <a:custGeom>
                <a:avLst/>
                <a:gdLst>
                  <a:gd name="T0" fmla="*/ 2147483646 w 20"/>
                  <a:gd name="T1" fmla="*/ 2147483646 h 14"/>
                  <a:gd name="T2" fmla="*/ 2147483646 w 20"/>
                  <a:gd name="T3" fmla="*/ 2147483646 h 14"/>
                  <a:gd name="T4" fmla="*/ 2147483646 w 20"/>
                  <a:gd name="T5" fmla="*/ 2147483646 h 14"/>
                  <a:gd name="T6" fmla="*/ 2147483646 w 20"/>
                  <a:gd name="T7" fmla="*/ 2147483646 h 14"/>
                  <a:gd name="T8" fmla="*/ 2147483646 w 20"/>
                  <a:gd name="T9" fmla="*/ 2147483646 h 14"/>
                  <a:gd name="T10" fmla="*/ 2147483646 w 20"/>
                  <a:gd name="T11" fmla="*/ 2147483646 h 14"/>
                  <a:gd name="T12" fmla="*/ 2147483646 w 20"/>
                  <a:gd name="T13" fmla="*/ 2147483646 h 14"/>
                  <a:gd name="T14" fmla="*/ 2147483646 w 20"/>
                  <a:gd name="T15" fmla="*/ 2147483646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4">
                    <a:moveTo>
                      <a:pt x="1" y="7"/>
                    </a:moveTo>
                    <a:cubicBezTo>
                      <a:pt x="2" y="10"/>
                      <a:pt x="6" y="13"/>
                      <a:pt x="9" y="14"/>
                    </a:cubicBezTo>
                    <a:cubicBezTo>
                      <a:pt x="12" y="14"/>
                      <a:pt x="17" y="14"/>
                      <a:pt x="19" y="11"/>
                    </a:cubicBezTo>
                    <a:cubicBezTo>
                      <a:pt x="20" y="9"/>
                      <a:pt x="15" y="8"/>
                      <a:pt x="13" y="6"/>
                    </a:cubicBezTo>
                    <a:cubicBezTo>
                      <a:pt x="12" y="4"/>
                      <a:pt x="11" y="1"/>
                      <a:pt x="9" y="1"/>
                    </a:cubicBezTo>
                    <a:cubicBezTo>
                      <a:pt x="7" y="0"/>
                      <a:pt x="5" y="2"/>
                      <a:pt x="4" y="4"/>
                    </a:cubicBezTo>
                    <a:cubicBezTo>
                      <a:pt x="4" y="6"/>
                      <a:pt x="8" y="7"/>
                      <a:pt x="7" y="8"/>
                    </a:cubicBezTo>
                    <a:cubicBezTo>
                      <a:pt x="5" y="9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2" name="Freeform 1115"/>
              <p:cNvSpPr>
                <a:spLocks noChangeAspect="1"/>
              </p:cNvSpPr>
              <p:nvPr/>
            </p:nvSpPr>
            <p:spPr bwMode="auto">
              <a:xfrm>
                <a:off x="3930650" y="2427288"/>
                <a:ext cx="65088" cy="12700"/>
              </a:xfrm>
              <a:custGeom>
                <a:avLst/>
                <a:gdLst>
                  <a:gd name="T0" fmla="*/ 2147483646 w 32"/>
                  <a:gd name="T1" fmla="*/ 2147483646 h 6"/>
                  <a:gd name="T2" fmla="*/ 2147483646 w 32"/>
                  <a:gd name="T3" fmla="*/ 2147483646 h 6"/>
                  <a:gd name="T4" fmla="*/ 2147483646 w 32"/>
                  <a:gd name="T5" fmla="*/ 2147483646 h 6"/>
                  <a:gd name="T6" fmla="*/ 2147483646 w 32"/>
                  <a:gd name="T7" fmla="*/ 2147483646 h 6"/>
                  <a:gd name="T8" fmla="*/ 2147483646 w 32"/>
                  <a:gd name="T9" fmla="*/ 2147483646 h 6"/>
                  <a:gd name="T10" fmla="*/ 2147483646 w 32"/>
                  <a:gd name="T11" fmla="*/ 2147483646 h 6"/>
                  <a:gd name="T12" fmla="*/ 2147483646 w 32"/>
                  <a:gd name="T13" fmla="*/ 2147483646 h 6"/>
                  <a:gd name="T14" fmla="*/ 2147483646 w 32"/>
                  <a:gd name="T15" fmla="*/ 2147483646 h 6"/>
                  <a:gd name="T16" fmla="*/ 2147483646 w 32"/>
                  <a:gd name="T17" fmla="*/ 2147483646 h 6"/>
                  <a:gd name="T18" fmla="*/ 2147483646 w 32"/>
                  <a:gd name="T19" fmla="*/ 2147483646 h 6"/>
                  <a:gd name="T20" fmla="*/ 2147483646 w 32"/>
                  <a:gd name="T21" fmla="*/ 0 h 6"/>
                  <a:gd name="T22" fmla="*/ 2147483646 w 32"/>
                  <a:gd name="T23" fmla="*/ 214748364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6">
                    <a:moveTo>
                      <a:pt x="4" y="1"/>
                    </a:moveTo>
                    <a:cubicBezTo>
                      <a:pt x="3" y="2"/>
                      <a:pt x="0" y="4"/>
                      <a:pt x="1" y="4"/>
                    </a:cubicBezTo>
                    <a:cubicBezTo>
                      <a:pt x="5" y="6"/>
                      <a:pt x="9" y="6"/>
                      <a:pt x="12" y="6"/>
                    </a:cubicBezTo>
                    <a:cubicBezTo>
                      <a:pt x="17" y="6"/>
                      <a:pt x="21" y="6"/>
                      <a:pt x="26" y="6"/>
                    </a:cubicBezTo>
                    <a:cubicBezTo>
                      <a:pt x="28" y="6"/>
                      <a:pt x="32" y="6"/>
                      <a:pt x="31" y="5"/>
                    </a:cubicBezTo>
                    <a:cubicBezTo>
                      <a:pt x="29" y="4"/>
                      <a:pt x="27" y="4"/>
                      <a:pt x="25" y="4"/>
                    </a:cubicBezTo>
                    <a:cubicBezTo>
                      <a:pt x="21" y="4"/>
                      <a:pt x="16" y="4"/>
                      <a:pt x="12" y="3"/>
                    </a:cubicBezTo>
                    <a:cubicBezTo>
                      <a:pt x="11" y="3"/>
                      <a:pt x="10" y="2"/>
                      <a:pt x="11" y="2"/>
                    </a:cubicBezTo>
                    <a:cubicBezTo>
                      <a:pt x="15" y="1"/>
                      <a:pt x="20" y="3"/>
                      <a:pt x="24" y="3"/>
                    </a:cubicBezTo>
                    <a:cubicBezTo>
                      <a:pt x="25" y="3"/>
                      <a:pt x="25" y="1"/>
                      <a:pt x="24" y="1"/>
                    </a:cubicBezTo>
                    <a:cubicBezTo>
                      <a:pt x="20" y="0"/>
                      <a:pt x="16" y="0"/>
                      <a:pt x="12" y="0"/>
                    </a:cubicBezTo>
                    <a:cubicBezTo>
                      <a:pt x="9" y="0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3" name="Freeform 1116"/>
              <p:cNvSpPr>
                <a:spLocks noChangeAspect="1"/>
              </p:cNvSpPr>
              <p:nvPr/>
            </p:nvSpPr>
            <p:spPr bwMode="auto">
              <a:xfrm>
                <a:off x="3870325" y="2530475"/>
                <a:ext cx="68263" cy="23813"/>
              </a:xfrm>
              <a:custGeom>
                <a:avLst/>
                <a:gdLst>
                  <a:gd name="T0" fmla="*/ 2147483646 w 33"/>
                  <a:gd name="T1" fmla="*/ 2147483646 h 13"/>
                  <a:gd name="T2" fmla="*/ 2147483646 w 33"/>
                  <a:gd name="T3" fmla="*/ 2147483646 h 13"/>
                  <a:gd name="T4" fmla="*/ 2147483646 w 33"/>
                  <a:gd name="T5" fmla="*/ 2147483646 h 13"/>
                  <a:gd name="T6" fmla="*/ 2147483646 w 33"/>
                  <a:gd name="T7" fmla="*/ 0 h 13"/>
                  <a:gd name="T8" fmla="*/ 2147483646 w 33"/>
                  <a:gd name="T9" fmla="*/ 2147483646 h 13"/>
                  <a:gd name="T10" fmla="*/ 2147483646 w 33"/>
                  <a:gd name="T11" fmla="*/ 2147483646 h 13"/>
                  <a:gd name="T12" fmla="*/ 2147483646 w 33"/>
                  <a:gd name="T13" fmla="*/ 2147483646 h 13"/>
                  <a:gd name="T14" fmla="*/ 2147483646 w 33"/>
                  <a:gd name="T15" fmla="*/ 2147483646 h 13"/>
                  <a:gd name="T16" fmla="*/ 2147483646 w 33"/>
                  <a:gd name="T17" fmla="*/ 2147483646 h 13"/>
                  <a:gd name="T18" fmla="*/ 2147483646 w 33"/>
                  <a:gd name="T19" fmla="*/ 2147483646 h 13"/>
                  <a:gd name="T20" fmla="*/ 2147483646 w 33"/>
                  <a:gd name="T21" fmla="*/ 2147483646 h 13"/>
                  <a:gd name="T22" fmla="*/ 2147483646 w 33"/>
                  <a:gd name="T23" fmla="*/ 2147483646 h 13"/>
                  <a:gd name="T24" fmla="*/ 2147483646 w 33"/>
                  <a:gd name="T25" fmla="*/ 2147483646 h 13"/>
                  <a:gd name="T26" fmla="*/ 2147483646 w 33"/>
                  <a:gd name="T27" fmla="*/ 2147483646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13">
                    <a:moveTo>
                      <a:pt x="5" y="9"/>
                    </a:moveTo>
                    <a:cubicBezTo>
                      <a:pt x="7" y="8"/>
                      <a:pt x="8" y="5"/>
                      <a:pt x="11" y="4"/>
                    </a:cubicBezTo>
                    <a:cubicBezTo>
                      <a:pt x="13" y="3"/>
                      <a:pt x="16" y="4"/>
                      <a:pt x="18" y="3"/>
                    </a:cubicBezTo>
                    <a:cubicBezTo>
                      <a:pt x="20" y="3"/>
                      <a:pt x="22" y="0"/>
                      <a:pt x="24" y="0"/>
                    </a:cubicBezTo>
                    <a:cubicBezTo>
                      <a:pt x="26" y="0"/>
                      <a:pt x="29" y="1"/>
                      <a:pt x="30" y="2"/>
                    </a:cubicBezTo>
                    <a:cubicBezTo>
                      <a:pt x="31" y="3"/>
                      <a:pt x="28" y="4"/>
                      <a:pt x="28" y="5"/>
                    </a:cubicBezTo>
                    <a:cubicBezTo>
                      <a:pt x="29" y="7"/>
                      <a:pt x="33" y="8"/>
                      <a:pt x="32" y="9"/>
                    </a:cubicBezTo>
                    <a:cubicBezTo>
                      <a:pt x="29" y="11"/>
                      <a:pt x="25" y="10"/>
                      <a:pt x="21" y="11"/>
                    </a:cubicBezTo>
                    <a:cubicBezTo>
                      <a:pt x="20" y="11"/>
                      <a:pt x="19" y="10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0" y="12"/>
                      <a:pt x="9" y="12"/>
                      <a:pt x="7" y="13"/>
                    </a:cubicBezTo>
                    <a:cubicBezTo>
                      <a:pt x="5" y="13"/>
                      <a:pt x="3" y="13"/>
                      <a:pt x="1" y="12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3" y="9"/>
                      <a:pt x="4" y="10"/>
                      <a:pt x="5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4" name="Freeform 1128"/>
              <p:cNvSpPr>
                <a:spLocks noChangeAspect="1"/>
              </p:cNvSpPr>
              <p:nvPr/>
            </p:nvSpPr>
            <p:spPr bwMode="auto">
              <a:xfrm>
                <a:off x="1055688" y="2970213"/>
                <a:ext cx="30162" cy="25400"/>
              </a:xfrm>
              <a:custGeom>
                <a:avLst/>
                <a:gdLst>
                  <a:gd name="T0" fmla="*/ 2147483646 w 15"/>
                  <a:gd name="T1" fmla="*/ 2147483646 h 13"/>
                  <a:gd name="T2" fmla="*/ 2147483646 w 15"/>
                  <a:gd name="T3" fmla="*/ 2147483646 h 13"/>
                  <a:gd name="T4" fmla="*/ 2147483646 w 15"/>
                  <a:gd name="T5" fmla="*/ 2147483646 h 13"/>
                  <a:gd name="T6" fmla="*/ 2147483646 w 15"/>
                  <a:gd name="T7" fmla="*/ 0 h 13"/>
                  <a:gd name="T8" fmla="*/ 2147483646 w 15"/>
                  <a:gd name="T9" fmla="*/ 214748364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10"/>
                    </a:moveTo>
                    <a:cubicBezTo>
                      <a:pt x="0" y="11"/>
                      <a:pt x="3" y="13"/>
                      <a:pt x="4" y="13"/>
                    </a:cubicBezTo>
                    <a:cubicBezTo>
                      <a:pt x="8" y="10"/>
                      <a:pt x="11" y="5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0" y="3"/>
                      <a:pt x="5" y="6"/>
                      <a:pt x="1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5" name="Freeform 1138"/>
              <p:cNvSpPr>
                <a:spLocks noChangeAspect="1"/>
              </p:cNvSpPr>
              <p:nvPr/>
            </p:nvSpPr>
            <p:spPr bwMode="auto">
              <a:xfrm>
                <a:off x="157163" y="3282950"/>
                <a:ext cx="19050" cy="14288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0 w 9"/>
                  <a:gd name="T7" fmla="*/ 2147483646 h 8"/>
                  <a:gd name="T8" fmla="*/ 2147483646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5" y="2"/>
                      <a:pt x="7" y="4"/>
                      <a:pt x="9" y="7"/>
                    </a:cubicBezTo>
                    <a:cubicBezTo>
                      <a:pt x="9" y="7"/>
                      <a:pt x="7" y="8"/>
                      <a:pt x="7" y="7"/>
                    </a:cubicBezTo>
                    <a:cubicBezTo>
                      <a:pt x="4" y="6"/>
                      <a:pt x="2" y="4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6" name="Freeform 1139"/>
              <p:cNvSpPr>
                <a:spLocks noChangeAspect="1"/>
              </p:cNvSpPr>
              <p:nvPr/>
            </p:nvSpPr>
            <p:spPr bwMode="auto">
              <a:xfrm>
                <a:off x="122238" y="3267075"/>
                <a:ext cx="23812" cy="11113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3"/>
                    </a:moveTo>
                    <a:cubicBezTo>
                      <a:pt x="11" y="3"/>
                      <a:pt x="12" y="1"/>
                      <a:pt x="11" y="1"/>
                    </a:cubicBezTo>
                    <a:cubicBezTo>
                      <a:pt x="9" y="0"/>
                      <a:pt x="8" y="1"/>
                      <a:pt x="6" y="2"/>
                    </a:cubicBezTo>
                    <a:cubicBezTo>
                      <a:pt x="5" y="3"/>
                      <a:pt x="0" y="5"/>
                      <a:pt x="2" y="5"/>
                    </a:cubicBezTo>
                    <a:cubicBezTo>
                      <a:pt x="5" y="6"/>
                      <a:pt x="8" y="4"/>
                      <a:pt x="1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247" name="Group 2246"/>
              <p:cNvGrpSpPr/>
              <p:nvPr/>
            </p:nvGrpSpPr>
            <p:grpSpPr bwMode="auto">
              <a:xfrm>
                <a:off x="246913" y="2514376"/>
                <a:ext cx="2615964" cy="1657842"/>
                <a:chOff x="514350" y="1930400"/>
                <a:chExt cx="2478088" cy="157003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622" name="Freeform 806"/>
                <p:cNvSpPr>
                  <a:spLocks noChangeAspect="1"/>
                </p:cNvSpPr>
                <p:nvPr/>
              </p:nvSpPr>
              <p:spPr bwMode="auto">
                <a:xfrm>
                  <a:off x="1519238" y="2476500"/>
                  <a:ext cx="3175" cy="9525"/>
                </a:xfrm>
                <a:custGeom>
                  <a:avLst/>
                  <a:gdLst>
                    <a:gd name="T0" fmla="*/ 1588 w 2"/>
                    <a:gd name="T1" fmla="*/ 7620 h 5"/>
                    <a:gd name="T2" fmla="*/ 0 w 2"/>
                    <a:gd name="T3" fmla="*/ 9525 h 5"/>
                    <a:gd name="T4" fmla="*/ 0 w 2"/>
                    <a:gd name="T5" fmla="*/ 5715 h 5"/>
                    <a:gd name="T6" fmla="*/ 1588 w 2"/>
                    <a:gd name="T7" fmla="*/ 1905 h 5"/>
                    <a:gd name="T8" fmla="*/ 1588 w 2"/>
                    <a:gd name="T9" fmla="*/ 762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0"/>
                        <a:pt x="1" y="1"/>
                      </a:cubicBezTo>
                      <a:cubicBezTo>
                        <a:pt x="2" y="1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3" name="Freeform 807"/>
                <p:cNvSpPr>
                  <a:spLocks noChangeAspect="1"/>
                </p:cNvSpPr>
                <p:nvPr/>
              </p:nvSpPr>
              <p:spPr bwMode="auto">
                <a:xfrm>
                  <a:off x="1585913" y="2501900"/>
                  <a:ext cx="7937" cy="7938"/>
                </a:xfrm>
                <a:custGeom>
                  <a:avLst/>
                  <a:gdLst>
                    <a:gd name="T0" fmla="*/ 5953 w 4"/>
                    <a:gd name="T1" fmla="*/ 3969 h 4"/>
                    <a:gd name="T2" fmla="*/ 5953 w 4"/>
                    <a:gd name="T3" fmla="*/ 7938 h 4"/>
                    <a:gd name="T4" fmla="*/ 1984 w 4"/>
                    <a:gd name="T5" fmla="*/ 5954 h 4"/>
                    <a:gd name="T6" fmla="*/ 0 w 4"/>
                    <a:gd name="T7" fmla="*/ 1985 h 4"/>
                    <a:gd name="T8" fmla="*/ 5953 w 4"/>
                    <a:gd name="T9" fmla="*/ 396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3" y="2"/>
                      </a:moveTo>
                      <a:cubicBezTo>
                        <a:pt x="3" y="3"/>
                        <a:pt x="4" y="4"/>
                        <a:pt x="3" y="4"/>
                      </a:cubicBezTo>
                      <a:cubicBezTo>
                        <a:pt x="3" y="4"/>
                        <a:pt x="2" y="3"/>
                        <a:pt x="1" y="3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4" name="Freeform 854"/>
                <p:cNvSpPr>
                  <a:spLocks noChangeAspect="1"/>
                </p:cNvSpPr>
                <p:nvPr/>
              </p:nvSpPr>
              <p:spPr bwMode="auto">
                <a:xfrm>
                  <a:off x="1574800" y="2501900"/>
                  <a:ext cx="4763" cy="6350"/>
                </a:xfrm>
                <a:custGeom>
                  <a:avLst/>
                  <a:gdLst>
                    <a:gd name="T0" fmla="*/ 3175 w 3"/>
                    <a:gd name="T1" fmla="*/ 4233 h 3"/>
                    <a:gd name="T2" fmla="*/ 0 w 3"/>
                    <a:gd name="T3" fmla="*/ 6350 h 3"/>
                    <a:gd name="T4" fmla="*/ 0 w 3"/>
                    <a:gd name="T5" fmla="*/ 2117 h 3"/>
                    <a:gd name="T6" fmla="*/ 3175 w 3"/>
                    <a:gd name="T7" fmla="*/ 0 h 3"/>
                    <a:gd name="T8" fmla="*/ 3175 w 3"/>
                    <a:gd name="T9" fmla="*/ 423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1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5" name="Freeform 892"/>
                <p:cNvSpPr>
                  <a:spLocks noChangeAspect="1"/>
                </p:cNvSpPr>
                <p:nvPr/>
              </p:nvSpPr>
              <p:spPr bwMode="auto">
                <a:xfrm>
                  <a:off x="1590675" y="2540000"/>
                  <a:ext cx="4763" cy="6350"/>
                </a:xfrm>
                <a:custGeom>
                  <a:avLst/>
                  <a:gdLst>
                    <a:gd name="T0" fmla="*/ 4763 w 2"/>
                    <a:gd name="T1" fmla="*/ 4233 h 3"/>
                    <a:gd name="T2" fmla="*/ 2382 w 2"/>
                    <a:gd name="T3" fmla="*/ 4233 h 3"/>
                    <a:gd name="T4" fmla="*/ 0 w 2"/>
                    <a:gd name="T5" fmla="*/ 2117 h 3"/>
                    <a:gd name="T6" fmla="*/ 2382 w 2"/>
                    <a:gd name="T7" fmla="*/ 0 h 3"/>
                    <a:gd name="T8" fmla="*/ 4763 w 2"/>
                    <a:gd name="T9" fmla="*/ 423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1" y="3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6" name="Freeform 1121"/>
                <p:cNvSpPr>
                  <a:spLocks noChangeAspect="1"/>
                </p:cNvSpPr>
                <p:nvPr/>
              </p:nvSpPr>
              <p:spPr bwMode="auto">
                <a:xfrm>
                  <a:off x="1549400" y="2505075"/>
                  <a:ext cx="34925" cy="57150"/>
                </a:xfrm>
                <a:custGeom>
                  <a:avLst/>
                  <a:gdLst>
                    <a:gd name="T0" fmla="*/ 21343 w 18"/>
                    <a:gd name="T1" fmla="*/ 5715 h 30"/>
                    <a:gd name="T2" fmla="*/ 32985 w 18"/>
                    <a:gd name="T3" fmla="*/ 26670 h 30"/>
                    <a:gd name="T4" fmla="*/ 34925 w 18"/>
                    <a:gd name="T5" fmla="*/ 49530 h 30"/>
                    <a:gd name="T6" fmla="*/ 31044 w 18"/>
                    <a:gd name="T7" fmla="*/ 55245 h 30"/>
                    <a:gd name="T8" fmla="*/ 19403 w 18"/>
                    <a:gd name="T9" fmla="*/ 41910 h 30"/>
                    <a:gd name="T10" fmla="*/ 11642 w 18"/>
                    <a:gd name="T11" fmla="*/ 38100 h 30"/>
                    <a:gd name="T12" fmla="*/ 15522 w 18"/>
                    <a:gd name="T13" fmla="*/ 26670 h 30"/>
                    <a:gd name="T14" fmla="*/ 9701 w 18"/>
                    <a:gd name="T15" fmla="*/ 22860 h 30"/>
                    <a:gd name="T16" fmla="*/ 17463 w 18"/>
                    <a:gd name="T17" fmla="*/ 13335 h 30"/>
                    <a:gd name="T18" fmla="*/ 1940 w 18"/>
                    <a:gd name="T19" fmla="*/ 15240 h 30"/>
                    <a:gd name="T20" fmla="*/ 9701 w 18"/>
                    <a:gd name="T21" fmla="*/ 1905 h 30"/>
                    <a:gd name="T22" fmla="*/ 21343 w 18"/>
                    <a:gd name="T23" fmla="*/ 5715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30">
                      <a:moveTo>
                        <a:pt x="11" y="3"/>
                      </a:moveTo>
                      <a:cubicBezTo>
                        <a:pt x="14" y="6"/>
                        <a:pt x="15" y="10"/>
                        <a:pt x="17" y="14"/>
                      </a:cubicBezTo>
                      <a:cubicBezTo>
                        <a:pt x="18" y="18"/>
                        <a:pt x="18" y="22"/>
                        <a:pt x="18" y="26"/>
                      </a:cubicBezTo>
                      <a:cubicBezTo>
                        <a:pt x="18" y="27"/>
                        <a:pt x="17" y="30"/>
                        <a:pt x="16" y="29"/>
                      </a:cubicBezTo>
                      <a:cubicBezTo>
                        <a:pt x="13" y="28"/>
                        <a:pt x="12" y="24"/>
                        <a:pt x="10" y="22"/>
                      </a:cubicBezTo>
                      <a:cubicBezTo>
                        <a:pt x="8" y="21"/>
                        <a:pt x="6" y="22"/>
                        <a:pt x="6" y="20"/>
                      </a:cubicBezTo>
                      <a:cubicBezTo>
                        <a:pt x="5" y="18"/>
                        <a:pt x="8" y="16"/>
                        <a:pt x="8" y="14"/>
                      </a:cubicBezTo>
                      <a:cubicBezTo>
                        <a:pt x="8" y="12"/>
                        <a:pt x="4" y="13"/>
                        <a:pt x="5" y="12"/>
                      </a:cubicBezTo>
                      <a:cubicBezTo>
                        <a:pt x="5" y="10"/>
                        <a:pt x="10" y="9"/>
                        <a:pt x="9" y="7"/>
                      </a:cubicBezTo>
                      <a:cubicBezTo>
                        <a:pt x="7" y="5"/>
                        <a:pt x="3" y="10"/>
                        <a:pt x="1" y="8"/>
                      </a:cubicBezTo>
                      <a:cubicBezTo>
                        <a:pt x="0" y="6"/>
                        <a:pt x="3" y="2"/>
                        <a:pt x="5" y="1"/>
                      </a:cubicBezTo>
                      <a:cubicBezTo>
                        <a:pt x="7" y="0"/>
                        <a:pt x="10" y="1"/>
                        <a:pt x="11" y="3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7" name="Freeform 1122"/>
                <p:cNvSpPr>
                  <a:spLocks noChangeAspect="1"/>
                </p:cNvSpPr>
                <p:nvPr/>
              </p:nvSpPr>
              <p:spPr bwMode="auto">
                <a:xfrm>
                  <a:off x="1558925" y="2479675"/>
                  <a:ext cx="28575" cy="25400"/>
                </a:xfrm>
                <a:custGeom>
                  <a:avLst/>
                  <a:gdLst>
                    <a:gd name="T0" fmla="*/ 1905 w 15"/>
                    <a:gd name="T1" fmla="*/ 3908 h 13"/>
                    <a:gd name="T2" fmla="*/ 1905 w 15"/>
                    <a:gd name="T3" fmla="*/ 23446 h 13"/>
                    <a:gd name="T4" fmla="*/ 15240 w 15"/>
                    <a:gd name="T5" fmla="*/ 21492 h 13"/>
                    <a:gd name="T6" fmla="*/ 15240 w 15"/>
                    <a:gd name="T7" fmla="*/ 15631 h 13"/>
                    <a:gd name="T8" fmla="*/ 22860 w 15"/>
                    <a:gd name="T9" fmla="*/ 19538 h 13"/>
                    <a:gd name="T10" fmla="*/ 26670 w 15"/>
                    <a:gd name="T11" fmla="*/ 19538 h 13"/>
                    <a:gd name="T12" fmla="*/ 19050 w 15"/>
                    <a:gd name="T13" fmla="*/ 7815 h 13"/>
                    <a:gd name="T14" fmla="*/ 9525 w 15"/>
                    <a:gd name="T15" fmla="*/ 5862 h 13"/>
                    <a:gd name="T16" fmla="*/ 1905 w 15"/>
                    <a:gd name="T17" fmla="*/ 3908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13">
                      <a:moveTo>
                        <a:pt x="1" y="2"/>
                      </a:moveTo>
                      <a:cubicBezTo>
                        <a:pt x="0" y="5"/>
                        <a:pt x="0" y="9"/>
                        <a:pt x="1" y="12"/>
                      </a:cubicBezTo>
                      <a:cubicBezTo>
                        <a:pt x="2" y="13"/>
                        <a:pt x="6" y="12"/>
                        <a:pt x="8" y="11"/>
                      </a:cubicBezTo>
                      <a:cubicBezTo>
                        <a:pt x="9" y="10"/>
                        <a:pt x="6" y="8"/>
                        <a:pt x="8" y="8"/>
                      </a:cubicBezTo>
                      <a:cubicBezTo>
                        <a:pt x="9" y="7"/>
                        <a:pt x="10" y="10"/>
                        <a:pt x="12" y="10"/>
                      </a:cubicBezTo>
                      <a:cubicBezTo>
                        <a:pt x="12" y="10"/>
                        <a:pt x="15" y="11"/>
                        <a:pt x="14" y="10"/>
                      </a:cubicBezTo>
                      <a:cubicBezTo>
                        <a:pt x="14" y="7"/>
                        <a:pt x="12" y="5"/>
                        <a:pt x="10" y="4"/>
                      </a:cubicBezTo>
                      <a:cubicBezTo>
                        <a:pt x="9" y="3"/>
                        <a:pt x="7" y="3"/>
                        <a:pt x="5" y="3"/>
                      </a:cubicBezTo>
                      <a:cubicBezTo>
                        <a:pt x="4" y="3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8" name="Freeform 1123"/>
                <p:cNvSpPr>
                  <a:spLocks noChangeAspect="1"/>
                </p:cNvSpPr>
                <p:nvPr/>
              </p:nvSpPr>
              <p:spPr bwMode="auto">
                <a:xfrm>
                  <a:off x="1543050" y="2486025"/>
                  <a:ext cx="14288" cy="28575"/>
                </a:xfrm>
                <a:custGeom>
                  <a:avLst/>
                  <a:gdLst>
                    <a:gd name="T0" fmla="*/ 6123 w 7"/>
                    <a:gd name="T1" fmla="*/ 1905 h 15"/>
                    <a:gd name="T2" fmla="*/ 4082 w 7"/>
                    <a:gd name="T3" fmla="*/ 17145 h 15"/>
                    <a:gd name="T4" fmla="*/ 4082 w 7"/>
                    <a:gd name="T5" fmla="*/ 28575 h 15"/>
                    <a:gd name="T6" fmla="*/ 12247 w 7"/>
                    <a:gd name="T7" fmla="*/ 17145 h 15"/>
                    <a:gd name="T8" fmla="*/ 12247 w 7"/>
                    <a:gd name="T9" fmla="*/ 7620 h 15"/>
                    <a:gd name="T10" fmla="*/ 10206 w 7"/>
                    <a:gd name="T11" fmla="*/ 1905 h 15"/>
                    <a:gd name="T12" fmla="*/ 6123 w 7"/>
                    <a:gd name="T13" fmla="*/ 190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15">
                      <a:moveTo>
                        <a:pt x="3" y="1"/>
                      </a:moveTo>
                      <a:cubicBezTo>
                        <a:pt x="2" y="4"/>
                        <a:pt x="2" y="6"/>
                        <a:pt x="2" y="9"/>
                      </a:cubicBezTo>
                      <a:cubicBezTo>
                        <a:pt x="2" y="11"/>
                        <a:pt x="0" y="15"/>
                        <a:pt x="2" y="15"/>
                      </a:cubicBezTo>
                      <a:cubicBezTo>
                        <a:pt x="4" y="14"/>
                        <a:pt x="5" y="11"/>
                        <a:pt x="6" y="9"/>
                      </a:cubicBezTo>
                      <a:cubicBezTo>
                        <a:pt x="7" y="7"/>
                        <a:pt x="6" y="5"/>
                        <a:pt x="6" y="4"/>
                      </a:cubicBezTo>
                      <a:cubicBezTo>
                        <a:pt x="6" y="3"/>
                        <a:pt x="6" y="2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29" name="Freeform 1124"/>
                <p:cNvSpPr>
                  <a:spLocks noChangeAspect="1"/>
                </p:cNvSpPr>
                <p:nvPr/>
              </p:nvSpPr>
              <p:spPr bwMode="auto">
                <a:xfrm>
                  <a:off x="1527175" y="2470150"/>
                  <a:ext cx="15875" cy="38100"/>
                </a:xfrm>
                <a:custGeom>
                  <a:avLst/>
                  <a:gdLst>
                    <a:gd name="T0" fmla="*/ 1764 w 9"/>
                    <a:gd name="T1" fmla="*/ 0 h 20"/>
                    <a:gd name="T2" fmla="*/ 1764 w 9"/>
                    <a:gd name="T3" fmla="*/ 5715 h 20"/>
                    <a:gd name="T4" fmla="*/ 5292 w 9"/>
                    <a:gd name="T5" fmla="*/ 26670 h 20"/>
                    <a:gd name="T6" fmla="*/ 8819 w 9"/>
                    <a:gd name="T7" fmla="*/ 38100 h 20"/>
                    <a:gd name="T8" fmla="*/ 15875 w 9"/>
                    <a:gd name="T9" fmla="*/ 24765 h 20"/>
                    <a:gd name="T10" fmla="*/ 12347 w 9"/>
                    <a:gd name="T11" fmla="*/ 5715 h 20"/>
                    <a:gd name="T12" fmla="*/ 7056 w 9"/>
                    <a:gd name="T13" fmla="*/ 1905 h 20"/>
                    <a:gd name="T14" fmla="*/ 1764 w 9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20">
                      <a:moveTo>
                        <a:pt x="1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7"/>
                        <a:pt x="3" y="10"/>
                        <a:pt x="3" y="14"/>
                      </a:cubicBezTo>
                      <a:cubicBezTo>
                        <a:pt x="4" y="16"/>
                        <a:pt x="3" y="20"/>
                        <a:pt x="5" y="20"/>
                      </a:cubicBezTo>
                      <a:cubicBezTo>
                        <a:pt x="7" y="19"/>
                        <a:pt x="8" y="15"/>
                        <a:pt x="9" y="13"/>
                      </a:cubicBezTo>
                      <a:cubicBezTo>
                        <a:pt x="9" y="10"/>
                        <a:pt x="8" y="6"/>
                        <a:pt x="7" y="3"/>
                      </a:cubicBezTo>
                      <a:cubicBezTo>
                        <a:pt x="7" y="2"/>
                        <a:pt x="6" y="2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30" name="Freeform 1125"/>
                <p:cNvSpPr>
                  <a:spLocks noChangeAspect="1"/>
                </p:cNvSpPr>
                <p:nvPr/>
              </p:nvSpPr>
              <p:spPr bwMode="auto">
                <a:xfrm>
                  <a:off x="1509713" y="2444750"/>
                  <a:ext cx="38100" cy="28575"/>
                </a:xfrm>
                <a:custGeom>
                  <a:avLst/>
                  <a:gdLst>
                    <a:gd name="T0" fmla="*/ 1905 w 20"/>
                    <a:gd name="T1" fmla="*/ 3810 h 15"/>
                    <a:gd name="T2" fmla="*/ 1905 w 20"/>
                    <a:gd name="T3" fmla="*/ 9525 h 15"/>
                    <a:gd name="T4" fmla="*/ 15240 w 20"/>
                    <a:gd name="T5" fmla="*/ 26670 h 15"/>
                    <a:gd name="T6" fmla="*/ 17145 w 20"/>
                    <a:gd name="T7" fmla="*/ 20955 h 15"/>
                    <a:gd name="T8" fmla="*/ 17145 w 20"/>
                    <a:gd name="T9" fmla="*/ 17145 h 15"/>
                    <a:gd name="T10" fmla="*/ 34290 w 20"/>
                    <a:gd name="T11" fmla="*/ 22860 h 15"/>
                    <a:gd name="T12" fmla="*/ 34290 w 20"/>
                    <a:gd name="T13" fmla="*/ 15240 h 15"/>
                    <a:gd name="T14" fmla="*/ 20955 w 20"/>
                    <a:gd name="T15" fmla="*/ 9525 h 15"/>
                    <a:gd name="T16" fmla="*/ 26670 w 20"/>
                    <a:gd name="T17" fmla="*/ 9525 h 15"/>
                    <a:gd name="T18" fmla="*/ 36195 w 20"/>
                    <a:gd name="T19" fmla="*/ 11430 h 15"/>
                    <a:gd name="T20" fmla="*/ 34290 w 20"/>
                    <a:gd name="T21" fmla="*/ 3810 h 15"/>
                    <a:gd name="T22" fmla="*/ 20955 w 20"/>
                    <a:gd name="T23" fmla="*/ 0 h 15"/>
                    <a:gd name="T24" fmla="*/ 7620 w 20"/>
                    <a:gd name="T25" fmla="*/ 3810 h 15"/>
                    <a:gd name="T26" fmla="*/ 1905 w 20"/>
                    <a:gd name="T27" fmla="*/ 381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" h="15">
                      <a:moveTo>
                        <a:pt x="1" y="2"/>
                      </a:move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3" y="8"/>
                        <a:pt x="5" y="12"/>
                        <a:pt x="8" y="14"/>
                      </a:cubicBezTo>
                      <a:cubicBezTo>
                        <a:pt x="9" y="15"/>
                        <a:pt x="9" y="12"/>
                        <a:pt x="9" y="11"/>
                      </a:cubicBezTo>
                      <a:cubicBezTo>
                        <a:pt x="9" y="11"/>
                        <a:pt x="8" y="9"/>
                        <a:pt x="9" y="9"/>
                      </a:cubicBezTo>
                      <a:cubicBezTo>
                        <a:pt x="12" y="10"/>
                        <a:pt x="15" y="12"/>
                        <a:pt x="18" y="12"/>
                      </a:cubicBezTo>
                      <a:cubicBezTo>
                        <a:pt x="19" y="12"/>
                        <a:pt x="19" y="9"/>
                        <a:pt x="18" y="8"/>
                      </a:cubicBezTo>
                      <a:cubicBezTo>
                        <a:pt x="16" y="6"/>
                        <a:pt x="13" y="6"/>
                        <a:pt x="11" y="5"/>
                      </a:cubicBezTo>
                      <a:cubicBezTo>
                        <a:pt x="10" y="4"/>
                        <a:pt x="13" y="5"/>
                        <a:pt x="14" y="5"/>
                      </a:cubicBezTo>
                      <a:cubicBezTo>
                        <a:pt x="16" y="5"/>
                        <a:pt x="17" y="7"/>
                        <a:pt x="19" y="6"/>
                      </a:cubicBezTo>
                      <a:cubicBezTo>
                        <a:pt x="20" y="6"/>
                        <a:pt x="19" y="3"/>
                        <a:pt x="18" y="2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9" y="0"/>
                        <a:pt x="7" y="2"/>
                        <a:pt x="4" y="2"/>
                      </a:cubicBezTo>
                      <a:cubicBezTo>
                        <a:pt x="3" y="3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31" name="Freeform 1126"/>
                <p:cNvSpPr>
                  <a:spLocks noChangeAspect="1"/>
                </p:cNvSpPr>
                <p:nvPr/>
              </p:nvSpPr>
              <p:spPr bwMode="auto">
                <a:xfrm>
                  <a:off x="1595438" y="2517775"/>
                  <a:ext cx="19050" cy="26988"/>
                </a:xfrm>
                <a:custGeom>
                  <a:avLst/>
                  <a:gdLst>
                    <a:gd name="T0" fmla="*/ 5715 w 10"/>
                    <a:gd name="T1" fmla="*/ 5783 h 14"/>
                    <a:gd name="T2" fmla="*/ 1905 w 10"/>
                    <a:gd name="T3" fmla="*/ 19277 h 14"/>
                    <a:gd name="T4" fmla="*/ 13335 w 10"/>
                    <a:gd name="T5" fmla="*/ 25060 h 14"/>
                    <a:gd name="T6" fmla="*/ 19050 w 10"/>
                    <a:gd name="T7" fmla="*/ 9639 h 14"/>
                    <a:gd name="T8" fmla="*/ 17145 w 10"/>
                    <a:gd name="T9" fmla="*/ 1928 h 14"/>
                    <a:gd name="T10" fmla="*/ 5715 w 10"/>
                    <a:gd name="T11" fmla="*/ 5783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4">
                      <a:moveTo>
                        <a:pt x="3" y="3"/>
                      </a:moveTo>
                      <a:cubicBezTo>
                        <a:pt x="1" y="5"/>
                        <a:pt x="0" y="8"/>
                        <a:pt x="1" y="10"/>
                      </a:cubicBezTo>
                      <a:cubicBezTo>
                        <a:pt x="2" y="12"/>
                        <a:pt x="5" y="14"/>
                        <a:pt x="7" y="13"/>
                      </a:cubicBezTo>
                      <a:cubicBezTo>
                        <a:pt x="10" y="12"/>
                        <a:pt x="9" y="8"/>
                        <a:pt x="10" y="5"/>
                      </a:cubicBezTo>
                      <a:cubicBezTo>
                        <a:pt x="10" y="4"/>
                        <a:pt x="10" y="1"/>
                        <a:pt x="9" y="1"/>
                      </a:cubicBezTo>
                      <a:cubicBezTo>
                        <a:pt x="7" y="0"/>
                        <a:pt x="4" y="1"/>
                        <a:pt x="3" y="3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32" name="Freeform 1127"/>
                <p:cNvSpPr>
                  <a:spLocks noChangeAspect="1"/>
                </p:cNvSpPr>
                <p:nvPr/>
              </p:nvSpPr>
              <p:spPr bwMode="auto">
                <a:xfrm>
                  <a:off x="1576388" y="2506663"/>
                  <a:ext cx="11112" cy="12700"/>
                </a:xfrm>
                <a:custGeom>
                  <a:avLst/>
                  <a:gdLst>
                    <a:gd name="T0" fmla="*/ 5556 w 6"/>
                    <a:gd name="T1" fmla="*/ 1814 h 7"/>
                    <a:gd name="T2" fmla="*/ 0 w 6"/>
                    <a:gd name="T3" fmla="*/ 5443 h 7"/>
                    <a:gd name="T4" fmla="*/ 5556 w 6"/>
                    <a:gd name="T5" fmla="*/ 10886 h 7"/>
                    <a:gd name="T6" fmla="*/ 11112 w 6"/>
                    <a:gd name="T7" fmla="*/ 7257 h 7"/>
                    <a:gd name="T8" fmla="*/ 5556 w 6"/>
                    <a:gd name="T9" fmla="*/ 18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1"/>
                      </a:move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4" y="7"/>
                        <a:pt x="6" y="5"/>
                        <a:pt x="6" y="4"/>
                      </a:cubicBezTo>
                      <a:cubicBezTo>
                        <a:pt x="6" y="2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33" name="Freeform 1129"/>
                <p:cNvSpPr>
                  <a:spLocks noChangeAspect="1"/>
                </p:cNvSpPr>
                <p:nvPr/>
              </p:nvSpPr>
              <p:spPr bwMode="auto">
                <a:xfrm>
                  <a:off x="1100138" y="2454275"/>
                  <a:ext cx="65087" cy="41275"/>
                </a:xfrm>
                <a:custGeom>
                  <a:avLst/>
                  <a:gdLst>
                    <a:gd name="T0" fmla="*/ 1914 w 34"/>
                    <a:gd name="T1" fmla="*/ 11793 h 21"/>
                    <a:gd name="T2" fmla="*/ 0 w 34"/>
                    <a:gd name="T3" fmla="*/ 21620 h 21"/>
                    <a:gd name="T4" fmla="*/ 3829 w 34"/>
                    <a:gd name="T5" fmla="*/ 31448 h 21"/>
                    <a:gd name="T6" fmla="*/ 3829 w 34"/>
                    <a:gd name="T7" fmla="*/ 41275 h 21"/>
                    <a:gd name="T8" fmla="*/ 13400 w 34"/>
                    <a:gd name="T9" fmla="*/ 35379 h 21"/>
                    <a:gd name="T10" fmla="*/ 22972 w 34"/>
                    <a:gd name="T11" fmla="*/ 39310 h 21"/>
                    <a:gd name="T12" fmla="*/ 40201 w 34"/>
                    <a:gd name="T13" fmla="*/ 25551 h 21"/>
                    <a:gd name="T14" fmla="*/ 61258 w 34"/>
                    <a:gd name="T15" fmla="*/ 15724 h 21"/>
                    <a:gd name="T16" fmla="*/ 59344 w 34"/>
                    <a:gd name="T17" fmla="*/ 1965 h 21"/>
                    <a:gd name="T18" fmla="*/ 47858 w 34"/>
                    <a:gd name="T19" fmla="*/ 1965 h 21"/>
                    <a:gd name="T20" fmla="*/ 36372 w 34"/>
                    <a:gd name="T21" fmla="*/ 5896 h 21"/>
                    <a:gd name="T22" fmla="*/ 28715 w 34"/>
                    <a:gd name="T23" fmla="*/ 1965 h 21"/>
                    <a:gd name="T24" fmla="*/ 24886 w 34"/>
                    <a:gd name="T25" fmla="*/ 13758 h 21"/>
                    <a:gd name="T26" fmla="*/ 21058 w 34"/>
                    <a:gd name="T27" fmla="*/ 19655 h 21"/>
                    <a:gd name="T28" fmla="*/ 21058 w 34"/>
                    <a:gd name="T29" fmla="*/ 9827 h 21"/>
                    <a:gd name="T30" fmla="*/ 9572 w 34"/>
                    <a:gd name="T31" fmla="*/ 9827 h 21"/>
                    <a:gd name="T32" fmla="*/ 1914 w 34"/>
                    <a:gd name="T33" fmla="*/ 11793 h 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21">
                      <a:moveTo>
                        <a:pt x="1" y="6"/>
                      </a:moveTo>
                      <a:cubicBezTo>
                        <a:pt x="0" y="8"/>
                        <a:pt x="0" y="9"/>
                        <a:pt x="0" y="11"/>
                      </a:cubicBezTo>
                      <a:cubicBezTo>
                        <a:pt x="0" y="13"/>
                        <a:pt x="1" y="14"/>
                        <a:pt x="2" y="16"/>
                      </a:cubicBezTo>
                      <a:cubicBezTo>
                        <a:pt x="2" y="17"/>
                        <a:pt x="0" y="20"/>
                        <a:pt x="2" y="21"/>
                      </a:cubicBezTo>
                      <a:cubicBezTo>
                        <a:pt x="4" y="21"/>
                        <a:pt x="5" y="18"/>
                        <a:pt x="7" y="18"/>
                      </a:cubicBezTo>
                      <a:cubicBezTo>
                        <a:pt x="9" y="18"/>
                        <a:pt x="10" y="21"/>
                        <a:pt x="12" y="20"/>
                      </a:cubicBezTo>
                      <a:cubicBezTo>
                        <a:pt x="15" y="19"/>
                        <a:pt x="18" y="15"/>
                        <a:pt x="21" y="13"/>
                      </a:cubicBezTo>
                      <a:cubicBezTo>
                        <a:pt x="25" y="11"/>
                        <a:pt x="30" y="11"/>
                        <a:pt x="32" y="8"/>
                      </a:cubicBezTo>
                      <a:cubicBezTo>
                        <a:pt x="34" y="7"/>
                        <a:pt x="33" y="3"/>
                        <a:pt x="31" y="1"/>
                      </a:cubicBezTo>
                      <a:cubicBezTo>
                        <a:pt x="30" y="0"/>
                        <a:pt x="27" y="0"/>
                        <a:pt x="25" y="1"/>
                      </a:cubicBezTo>
                      <a:cubicBezTo>
                        <a:pt x="23" y="1"/>
                        <a:pt x="21" y="3"/>
                        <a:pt x="19" y="3"/>
                      </a:cubicBezTo>
                      <a:cubicBezTo>
                        <a:pt x="18" y="3"/>
                        <a:pt x="16" y="0"/>
                        <a:pt x="15" y="1"/>
                      </a:cubicBezTo>
                      <a:cubicBezTo>
                        <a:pt x="13" y="2"/>
                        <a:pt x="14" y="5"/>
                        <a:pt x="13" y="7"/>
                      </a:cubicBezTo>
                      <a:cubicBezTo>
                        <a:pt x="13" y="8"/>
                        <a:pt x="13" y="11"/>
                        <a:pt x="11" y="10"/>
                      </a:cubicBezTo>
                      <a:cubicBezTo>
                        <a:pt x="10" y="9"/>
                        <a:pt x="12" y="6"/>
                        <a:pt x="11" y="5"/>
                      </a:cubicBezTo>
                      <a:cubicBezTo>
                        <a:pt x="9" y="4"/>
                        <a:pt x="7" y="5"/>
                        <a:pt x="5" y="5"/>
                      </a:cubicBezTo>
                      <a:cubicBezTo>
                        <a:pt x="4" y="6"/>
                        <a:pt x="2" y="5"/>
                        <a:pt x="1" y="6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634" name="Freeform 1130"/>
                <p:cNvSpPr>
                  <a:spLocks noChangeAspect="1"/>
                </p:cNvSpPr>
                <p:nvPr/>
              </p:nvSpPr>
              <p:spPr bwMode="auto">
                <a:xfrm>
                  <a:off x="1146175" y="2435225"/>
                  <a:ext cx="30163" cy="17463"/>
                </a:xfrm>
                <a:custGeom>
                  <a:avLst/>
                  <a:gdLst>
                    <a:gd name="T0" fmla="*/ 18852 w 16"/>
                    <a:gd name="T1" fmla="*/ 0 h 9"/>
                    <a:gd name="T2" fmla="*/ 1885 w 16"/>
                    <a:gd name="T3" fmla="*/ 11642 h 9"/>
                    <a:gd name="T4" fmla="*/ 9426 w 16"/>
                    <a:gd name="T5" fmla="*/ 17463 h 9"/>
                    <a:gd name="T6" fmla="*/ 28278 w 16"/>
                    <a:gd name="T7" fmla="*/ 9702 h 9"/>
                    <a:gd name="T8" fmla="*/ 20737 w 16"/>
                    <a:gd name="T9" fmla="*/ 3881 h 9"/>
                    <a:gd name="T10" fmla="*/ 18852 w 1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10" y="0"/>
                      </a:moveTo>
                      <a:cubicBezTo>
                        <a:pt x="7" y="2"/>
                        <a:pt x="3" y="3"/>
                        <a:pt x="1" y="6"/>
                      </a:cubicBezTo>
                      <a:cubicBezTo>
                        <a:pt x="0" y="7"/>
                        <a:pt x="3" y="9"/>
                        <a:pt x="5" y="9"/>
                      </a:cubicBezTo>
                      <a:cubicBezTo>
                        <a:pt x="8" y="9"/>
                        <a:pt x="13" y="8"/>
                        <a:pt x="15" y="5"/>
                      </a:cubicBezTo>
                      <a:cubicBezTo>
                        <a:pt x="16" y="4"/>
                        <a:pt x="12" y="3"/>
                        <a:pt x="11" y="2"/>
                      </a:cubicBezTo>
                      <a:cubicBezTo>
                        <a:pt x="10" y="2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grpSp>
              <p:nvGrpSpPr>
                <p:cNvPr id="2635" name="Group 2634"/>
                <p:cNvGrpSpPr/>
                <p:nvPr/>
              </p:nvGrpSpPr>
              <p:grpSpPr>
                <a:xfrm>
                  <a:off x="514350" y="1930400"/>
                  <a:ext cx="2478088" cy="1570038"/>
                  <a:chOff x="514350" y="1930400"/>
                  <a:chExt cx="2478088" cy="1570038"/>
                </a:xfrm>
                <a:grpFill/>
              </p:grpSpPr>
              <p:sp>
                <p:nvSpPr>
                  <p:cNvPr id="2636" name="Freeform 769"/>
                  <p:cNvSpPr>
                    <a:spLocks noChangeAspect="1"/>
                  </p:cNvSpPr>
                  <p:nvPr/>
                </p:nvSpPr>
                <p:spPr bwMode="auto">
                  <a:xfrm>
                    <a:off x="1651000" y="2755900"/>
                    <a:ext cx="1341438" cy="744538"/>
                  </a:xfrm>
                  <a:custGeom>
                    <a:avLst/>
                    <a:gdLst>
                      <a:gd name="T0" fmla="*/ 722166 w 704"/>
                      <a:gd name="T1" fmla="*/ 0 h 391"/>
                      <a:gd name="T2" fmla="*/ 817439 w 704"/>
                      <a:gd name="T3" fmla="*/ 28563 h 391"/>
                      <a:gd name="T4" fmla="*/ 806006 w 704"/>
                      <a:gd name="T5" fmla="*/ 66647 h 391"/>
                      <a:gd name="T6" fmla="*/ 882224 w 704"/>
                      <a:gd name="T7" fmla="*/ 45701 h 391"/>
                      <a:gd name="T8" fmla="*/ 939388 w 704"/>
                      <a:gd name="T9" fmla="*/ 72359 h 391"/>
                      <a:gd name="T10" fmla="*/ 926050 w 704"/>
                      <a:gd name="T11" fmla="*/ 95209 h 391"/>
                      <a:gd name="T12" fmla="*/ 878413 w 704"/>
                      <a:gd name="T13" fmla="*/ 129485 h 391"/>
                      <a:gd name="T14" fmla="*/ 861264 w 704"/>
                      <a:gd name="T15" fmla="*/ 209461 h 391"/>
                      <a:gd name="T16" fmla="*/ 897468 w 704"/>
                      <a:gd name="T17" fmla="*/ 163760 h 391"/>
                      <a:gd name="T18" fmla="*/ 931766 w 704"/>
                      <a:gd name="T19" fmla="*/ 116156 h 391"/>
                      <a:gd name="T20" fmla="*/ 971780 w 704"/>
                      <a:gd name="T21" fmla="*/ 146623 h 391"/>
                      <a:gd name="T22" fmla="*/ 981308 w 704"/>
                      <a:gd name="T23" fmla="*/ 161856 h 391"/>
                      <a:gd name="T24" fmla="*/ 954631 w 704"/>
                      <a:gd name="T25" fmla="*/ 224694 h 391"/>
                      <a:gd name="T26" fmla="*/ 1067053 w 704"/>
                      <a:gd name="T27" fmla="*/ 201844 h 391"/>
                      <a:gd name="T28" fmla="*/ 1110878 w 704"/>
                      <a:gd name="T29" fmla="*/ 182802 h 391"/>
                      <a:gd name="T30" fmla="*/ 1160420 w 704"/>
                      <a:gd name="T31" fmla="*/ 131389 h 391"/>
                      <a:gd name="T32" fmla="*/ 1267125 w 704"/>
                      <a:gd name="T33" fmla="*/ 110443 h 391"/>
                      <a:gd name="T34" fmla="*/ 1309045 w 704"/>
                      <a:gd name="T35" fmla="*/ 49509 h 391"/>
                      <a:gd name="T36" fmla="*/ 1339533 w 704"/>
                      <a:gd name="T37" fmla="*/ 100922 h 391"/>
                      <a:gd name="T38" fmla="*/ 1272842 w 704"/>
                      <a:gd name="T39" fmla="*/ 169473 h 391"/>
                      <a:gd name="T40" fmla="*/ 1240449 w 704"/>
                      <a:gd name="T41" fmla="*/ 236119 h 391"/>
                      <a:gd name="T42" fmla="*/ 1168042 w 704"/>
                      <a:gd name="T43" fmla="*/ 270395 h 391"/>
                      <a:gd name="T44" fmla="*/ 1135649 w 704"/>
                      <a:gd name="T45" fmla="*/ 319904 h 391"/>
                      <a:gd name="T46" fmla="*/ 1114689 w 704"/>
                      <a:gd name="T47" fmla="*/ 333233 h 391"/>
                      <a:gd name="T48" fmla="*/ 1107067 w 704"/>
                      <a:gd name="T49" fmla="*/ 354179 h 391"/>
                      <a:gd name="T50" fmla="*/ 1114689 w 704"/>
                      <a:gd name="T51" fmla="*/ 413209 h 391"/>
                      <a:gd name="T52" fmla="*/ 1091824 w 704"/>
                      <a:gd name="T53" fmla="*/ 443676 h 391"/>
                      <a:gd name="T54" fmla="*/ 1023228 w 704"/>
                      <a:gd name="T55" fmla="*/ 493185 h 391"/>
                      <a:gd name="T56" fmla="*/ 967969 w 704"/>
                      <a:gd name="T57" fmla="*/ 571257 h 391"/>
                      <a:gd name="T58" fmla="*/ 977497 w 704"/>
                      <a:gd name="T59" fmla="*/ 653137 h 391"/>
                      <a:gd name="T60" fmla="*/ 973686 w 704"/>
                      <a:gd name="T61" fmla="*/ 744538 h 391"/>
                      <a:gd name="T62" fmla="*/ 943199 w 704"/>
                      <a:gd name="T63" fmla="*/ 712167 h 391"/>
                      <a:gd name="T64" fmla="*/ 927955 w 704"/>
                      <a:gd name="T65" fmla="*/ 656945 h 391"/>
                      <a:gd name="T66" fmla="*/ 889846 w 704"/>
                      <a:gd name="T67" fmla="*/ 597915 h 391"/>
                      <a:gd name="T68" fmla="*/ 838399 w 704"/>
                      <a:gd name="T69" fmla="*/ 586490 h 391"/>
                      <a:gd name="T70" fmla="*/ 773613 w 704"/>
                      <a:gd name="T71" fmla="*/ 588394 h 391"/>
                      <a:gd name="T72" fmla="*/ 773613 w 704"/>
                      <a:gd name="T73" fmla="*/ 599820 h 391"/>
                      <a:gd name="T74" fmla="*/ 752653 w 704"/>
                      <a:gd name="T75" fmla="*/ 616957 h 391"/>
                      <a:gd name="T76" fmla="*/ 708828 w 704"/>
                      <a:gd name="T77" fmla="*/ 605532 h 391"/>
                      <a:gd name="T78" fmla="*/ 638326 w 704"/>
                      <a:gd name="T79" fmla="*/ 605532 h 391"/>
                      <a:gd name="T80" fmla="*/ 579257 w 704"/>
                      <a:gd name="T81" fmla="*/ 658849 h 391"/>
                      <a:gd name="T82" fmla="*/ 565919 w 704"/>
                      <a:gd name="T83" fmla="*/ 710263 h 391"/>
                      <a:gd name="T84" fmla="*/ 506850 w 704"/>
                      <a:gd name="T85" fmla="*/ 632191 h 391"/>
                      <a:gd name="T86" fmla="*/ 455403 w 704"/>
                      <a:gd name="T87" fmla="*/ 607436 h 391"/>
                      <a:gd name="T88" fmla="*/ 402050 w 704"/>
                      <a:gd name="T89" fmla="*/ 571257 h 391"/>
                      <a:gd name="T90" fmla="*/ 266763 w 704"/>
                      <a:gd name="T91" fmla="*/ 552215 h 391"/>
                      <a:gd name="T92" fmla="*/ 125760 w 704"/>
                      <a:gd name="T93" fmla="*/ 502706 h 391"/>
                      <a:gd name="T94" fmla="*/ 55258 w 704"/>
                      <a:gd name="T95" fmla="*/ 441772 h 391"/>
                      <a:gd name="T96" fmla="*/ 28582 w 704"/>
                      <a:gd name="T97" fmla="*/ 354179 h 391"/>
                      <a:gd name="T98" fmla="*/ 34298 w 704"/>
                      <a:gd name="T99" fmla="*/ 344658 h 391"/>
                      <a:gd name="T100" fmla="*/ 0 w 704"/>
                      <a:gd name="T101" fmla="*/ 283724 h 391"/>
                      <a:gd name="T102" fmla="*/ 9527 w 704"/>
                      <a:gd name="T103" fmla="*/ 201844 h 391"/>
                      <a:gd name="T104" fmla="*/ 45731 w 704"/>
                      <a:gd name="T105" fmla="*/ 93305 h 391"/>
                      <a:gd name="T106" fmla="*/ 55258 w 704"/>
                      <a:gd name="T107" fmla="*/ 26659 h 391"/>
                      <a:gd name="T108" fmla="*/ 78124 w 704"/>
                      <a:gd name="T109" fmla="*/ 53317 h 391"/>
                      <a:gd name="T110" fmla="*/ 93367 w 704"/>
                      <a:gd name="T111" fmla="*/ 0 h 39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704" h="391">
                        <a:moveTo>
                          <a:pt x="49" y="0"/>
                        </a:moveTo>
                        <a:cubicBezTo>
                          <a:pt x="58" y="0"/>
                          <a:pt x="67" y="1"/>
                          <a:pt x="75" y="1"/>
                        </a:cubicBezTo>
                        <a:cubicBezTo>
                          <a:pt x="117" y="1"/>
                          <a:pt x="159" y="1"/>
                          <a:pt x="201" y="1"/>
                        </a:cubicBezTo>
                        <a:cubicBezTo>
                          <a:pt x="236" y="1"/>
                          <a:pt x="271" y="2"/>
                          <a:pt x="306" y="2"/>
                        </a:cubicBezTo>
                        <a:cubicBezTo>
                          <a:pt x="323" y="2"/>
                          <a:pt x="341" y="2"/>
                          <a:pt x="358" y="1"/>
                        </a:cubicBezTo>
                        <a:cubicBezTo>
                          <a:pt x="365" y="1"/>
                          <a:pt x="372" y="0"/>
                          <a:pt x="379" y="0"/>
                        </a:cubicBezTo>
                        <a:cubicBezTo>
                          <a:pt x="381" y="0"/>
                          <a:pt x="383" y="1"/>
                          <a:pt x="386" y="2"/>
                        </a:cubicBezTo>
                        <a:cubicBezTo>
                          <a:pt x="389" y="3"/>
                          <a:pt x="391" y="5"/>
                          <a:pt x="394" y="6"/>
                        </a:cubicBezTo>
                        <a:cubicBezTo>
                          <a:pt x="397" y="7"/>
                          <a:pt x="401" y="6"/>
                          <a:pt x="404" y="7"/>
                        </a:cubicBezTo>
                        <a:cubicBezTo>
                          <a:pt x="406" y="8"/>
                          <a:pt x="408" y="10"/>
                          <a:pt x="410" y="11"/>
                        </a:cubicBezTo>
                        <a:cubicBezTo>
                          <a:pt x="414" y="13"/>
                          <a:pt x="417" y="15"/>
                          <a:pt x="421" y="15"/>
                        </a:cubicBezTo>
                        <a:cubicBezTo>
                          <a:pt x="423" y="16"/>
                          <a:pt x="426" y="15"/>
                          <a:pt x="429" y="15"/>
                        </a:cubicBezTo>
                        <a:cubicBezTo>
                          <a:pt x="433" y="16"/>
                          <a:pt x="437" y="18"/>
                          <a:pt x="440" y="18"/>
                        </a:cubicBezTo>
                        <a:cubicBezTo>
                          <a:pt x="438" y="19"/>
                          <a:pt x="434" y="20"/>
                          <a:pt x="431" y="22"/>
                        </a:cubicBezTo>
                        <a:cubicBezTo>
                          <a:pt x="428" y="23"/>
                          <a:pt x="424" y="26"/>
                          <a:pt x="421" y="28"/>
                        </a:cubicBezTo>
                        <a:cubicBezTo>
                          <a:pt x="418" y="31"/>
                          <a:pt x="414" y="33"/>
                          <a:pt x="412" y="36"/>
                        </a:cubicBezTo>
                        <a:cubicBezTo>
                          <a:pt x="411" y="37"/>
                          <a:pt x="413" y="38"/>
                          <a:pt x="414" y="38"/>
                        </a:cubicBezTo>
                        <a:cubicBezTo>
                          <a:pt x="417" y="38"/>
                          <a:pt x="420" y="36"/>
                          <a:pt x="423" y="35"/>
                        </a:cubicBezTo>
                        <a:cubicBezTo>
                          <a:pt x="424" y="35"/>
                          <a:pt x="425" y="36"/>
                          <a:pt x="426" y="36"/>
                        </a:cubicBezTo>
                        <a:cubicBezTo>
                          <a:pt x="427" y="37"/>
                          <a:pt x="428" y="40"/>
                          <a:pt x="429" y="39"/>
                        </a:cubicBezTo>
                        <a:cubicBezTo>
                          <a:pt x="433" y="39"/>
                          <a:pt x="436" y="37"/>
                          <a:pt x="440" y="35"/>
                        </a:cubicBezTo>
                        <a:cubicBezTo>
                          <a:pt x="443" y="34"/>
                          <a:pt x="446" y="34"/>
                          <a:pt x="449" y="32"/>
                        </a:cubicBezTo>
                        <a:cubicBezTo>
                          <a:pt x="453" y="30"/>
                          <a:pt x="455" y="26"/>
                          <a:pt x="458" y="24"/>
                        </a:cubicBezTo>
                        <a:cubicBezTo>
                          <a:pt x="460" y="23"/>
                          <a:pt x="462" y="23"/>
                          <a:pt x="463" y="24"/>
                        </a:cubicBezTo>
                        <a:cubicBezTo>
                          <a:pt x="464" y="25"/>
                          <a:pt x="461" y="26"/>
                          <a:pt x="460" y="27"/>
                        </a:cubicBezTo>
                        <a:cubicBezTo>
                          <a:pt x="458" y="29"/>
                          <a:pt x="454" y="31"/>
                          <a:pt x="455" y="34"/>
                        </a:cubicBezTo>
                        <a:cubicBezTo>
                          <a:pt x="456" y="37"/>
                          <a:pt x="461" y="36"/>
                          <a:pt x="464" y="37"/>
                        </a:cubicBezTo>
                        <a:cubicBezTo>
                          <a:pt x="466" y="38"/>
                          <a:pt x="468" y="40"/>
                          <a:pt x="470" y="40"/>
                        </a:cubicBezTo>
                        <a:cubicBezTo>
                          <a:pt x="475" y="41"/>
                          <a:pt x="480" y="38"/>
                          <a:pt x="485" y="38"/>
                        </a:cubicBezTo>
                        <a:cubicBezTo>
                          <a:pt x="488" y="38"/>
                          <a:pt x="491" y="37"/>
                          <a:pt x="493" y="38"/>
                        </a:cubicBezTo>
                        <a:cubicBezTo>
                          <a:pt x="494" y="39"/>
                          <a:pt x="494" y="41"/>
                          <a:pt x="495" y="43"/>
                        </a:cubicBezTo>
                        <a:cubicBezTo>
                          <a:pt x="496" y="45"/>
                          <a:pt x="498" y="46"/>
                          <a:pt x="499" y="47"/>
                        </a:cubicBezTo>
                        <a:cubicBezTo>
                          <a:pt x="501" y="49"/>
                          <a:pt x="503" y="49"/>
                          <a:pt x="503" y="50"/>
                        </a:cubicBezTo>
                        <a:cubicBezTo>
                          <a:pt x="504" y="52"/>
                          <a:pt x="501" y="51"/>
                          <a:pt x="500" y="51"/>
                        </a:cubicBezTo>
                        <a:cubicBezTo>
                          <a:pt x="497" y="51"/>
                          <a:pt x="494" y="51"/>
                          <a:pt x="491" y="51"/>
                        </a:cubicBezTo>
                        <a:cubicBezTo>
                          <a:pt x="489" y="51"/>
                          <a:pt x="487" y="50"/>
                          <a:pt x="486" y="50"/>
                        </a:cubicBezTo>
                        <a:cubicBezTo>
                          <a:pt x="483" y="51"/>
                          <a:pt x="482" y="53"/>
                          <a:pt x="480" y="54"/>
                        </a:cubicBezTo>
                        <a:cubicBezTo>
                          <a:pt x="476" y="54"/>
                          <a:pt x="471" y="50"/>
                          <a:pt x="468" y="52"/>
                        </a:cubicBezTo>
                        <a:cubicBezTo>
                          <a:pt x="464" y="53"/>
                          <a:pt x="462" y="57"/>
                          <a:pt x="461" y="60"/>
                        </a:cubicBezTo>
                        <a:cubicBezTo>
                          <a:pt x="458" y="64"/>
                          <a:pt x="456" y="69"/>
                          <a:pt x="455" y="74"/>
                        </a:cubicBezTo>
                        <a:cubicBezTo>
                          <a:pt x="455" y="75"/>
                          <a:pt x="457" y="75"/>
                          <a:pt x="457" y="74"/>
                        </a:cubicBezTo>
                        <a:cubicBezTo>
                          <a:pt x="459" y="72"/>
                          <a:pt x="460" y="70"/>
                          <a:pt x="461" y="68"/>
                        </a:cubicBezTo>
                        <a:cubicBezTo>
                          <a:pt x="462" y="66"/>
                          <a:pt x="462" y="63"/>
                          <a:pt x="464" y="62"/>
                        </a:cubicBezTo>
                        <a:cubicBezTo>
                          <a:pt x="465" y="61"/>
                          <a:pt x="467" y="61"/>
                          <a:pt x="467" y="62"/>
                        </a:cubicBezTo>
                        <a:cubicBezTo>
                          <a:pt x="466" y="66"/>
                          <a:pt x="464" y="70"/>
                          <a:pt x="462" y="74"/>
                        </a:cubicBezTo>
                        <a:cubicBezTo>
                          <a:pt x="460" y="78"/>
                          <a:pt x="457" y="83"/>
                          <a:pt x="455" y="87"/>
                        </a:cubicBezTo>
                        <a:cubicBezTo>
                          <a:pt x="454" y="91"/>
                          <a:pt x="453" y="95"/>
                          <a:pt x="453" y="98"/>
                        </a:cubicBezTo>
                        <a:cubicBezTo>
                          <a:pt x="452" y="102"/>
                          <a:pt x="452" y="106"/>
                          <a:pt x="452" y="110"/>
                        </a:cubicBezTo>
                        <a:cubicBezTo>
                          <a:pt x="452" y="113"/>
                          <a:pt x="451" y="116"/>
                          <a:pt x="452" y="119"/>
                        </a:cubicBezTo>
                        <a:cubicBezTo>
                          <a:pt x="453" y="120"/>
                          <a:pt x="454" y="121"/>
                          <a:pt x="455" y="122"/>
                        </a:cubicBezTo>
                        <a:cubicBezTo>
                          <a:pt x="457" y="122"/>
                          <a:pt x="459" y="122"/>
                          <a:pt x="461" y="121"/>
                        </a:cubicBezTo>
                        <a:cubicBezTo>
                          <a:pt x="464" y="118"/>
                          <a:pt x="466" y="115"/>
                          <a:pt x="468" y="111"/>
                        </a:cubicBezTo>
                        <a:cubicBezTo>
                          <a:pt x="470" y="108"/>
                          <a:pt x="471" y="105"/>
                          <a:pt x="471" y="102"/>
                        </a:cubicBezTo>
                        <a:cubicBezTo>
                          <a:pt x="472" y="96"/>
                          <a:pt x="471" y="91"/>
                          <a:pt x="471" y="86"/>
                        </a:cubicBezTo>
                        <a:cubicBezTo>
                          <a:pt x="472" y="82"/>
                          <a:pt x="473" y="78"/>
                          <a:pt x="475" y="75"/>
                        </a:cubicBezTo>
                        <a:cubicBezTo>
                          <a:pt x="476" y="72"/>
                          <a:pt x="477" y="70"/>
                          <a:pt x="479" y="68"/>
                        </a:cubicBezTo>
                        <a:cubicBezTo>
                          <a:pt x="480" y="67"/>
                          <a:pt x="482" y="65"/>
                          <a:pt x="483" y="66"/>
                        </a:cubicBezTo>
                        <a:cubicBezTo>
                          <a:pt x="484" y="66"/>
                          <a:pt x="483" y="69"/>
                          <a:pt x="484" y="69"/>
                        </a:cubicBezTo>
                        <a:cubicBezTo>
                          <a:pt x="485" y="69"/>
                          <a:pt x="486" y="67"/>
                          <a:pt x="487" y="66"/>
                        </a:cubicBezTo>
                        <a:cubicBezTo>
                          <a:pt x="488" y="64"/>
                          <a:pt x="489" y="62"/>
                          <a:pt x="489" y="61"/>
                        </a:cubicBezTo>
                        <a:cubicBezTo>
                          <a:pt x="490" y="59"/>
                          <a:pt x="491" y="56"/>
                          <a:pt x="492" y="55"/>
                        </a:cubicBezTo>
                        <a:cubicBezTo>
                          <a:pt x="494" y="54"/>
                          <a:pt x="496" y="54"/>
                          <a:pt x="497" y="55"/>
                        </a:cubicBezTo>
                        <a:cubicBezTo>
                          <a:pt x="500" y="55"/>
                          <a:pt x="501" y="57"/>
                          <a:pt x="503" y="59"/>
                        </a:cubicBezTo>
                        <a:cubicBezTo>
                          <a:pt x="506" y="60"/>
                          <a:pt x="508" y="61"/>
                          <a:pt x="510" y="63"/>
                        </a:cubicBezTo>
                        <a:cubicBezTo>
                          <a:pt x="511" y="65"/>
                          <a:pt x="510" y="67"/>
                          <a:pt x="510" y="69"/>
                        </a:cubicBezTo>
                        <a:cubicBezTo>
                          <a:pt x="510" y="72"/>
                          <a:pt x="511" y="74"/>
                          <a:pt x="510" y="77"/>
                        </a:cubicBezTo>
                        <a:cubicBezTo>
                          <a:pt x="510" y="78"/>
                          <a:pt x="509" y="80"/>
                          <a:pt x="508" y="82"/>
                        </a:cubicBezTo>
                        <a:cubicBezTo>
                          <a:pt x="506" y="83"/>
                          <a:pt x="503" y="82"/>
                          <a:pt x="501" y="83"/>
                        </a:cubicBezTo>
                        <a:cubicBezTo>
                          <a:pt x="500" y="84"/>
                          <a:pt x="499" y="87"/>
                          <a:pt x="501" y="88"/>
                        </a:cubicBezTo>
                        <a:cubicBezTo>
                          <a:pt x="503" y="88"/>
                          <a:pt x="505" y="85"/>
                          <a:pt x="507" y="84"/>
                        </a:cubicBezTo>
                        <a:cubicBezTo>
                          <a:pt x="509" y="84"/>
                          <a:pt x="511" y="83"/>
                          <a:pt x="513" y="83"/>
                        </a:cubicBezTo>
                        <a:cubicBezTo>
                          <a:pt x="514" y="84"/>
                          <a:pt x="515" y="84"/>
                          <a:pt x="515" y="85"/>
                        </a:cubicBezTo>
                        <a:cubicBezTo>
                          <a:pt x="517" y="90"/>
                          <a:pt x="517" y="97"/>
                          <a:pt x="518" y="102"/>
                        </a:cubicBezTo>
                        <a:cubicBezTo>
                          <a:pt x="517" y="104"/>
                          <a:pt x="517" y="106"/>
                          <a:pt x="516" y="107"/>
                        </a:cubicBezTo>
                        <a:cubicBezTo>
                          <a:pt x="514" y="108"/>
                          <a:pt x="511" y="107"/>
                          <a:pt x="510" y="108"/>
                        </a:cubicBezTo>
                        <a:cubicBezTo>
                          <a:pt x="509" y="109"/>
                          <a:pt x="509" y="110"/>
                          <a:pt x="508" y="111"/>
                        </a:cubicBezTo>
                        <a:cubicBezTo>
                          <a:pt x="508" y="112"/>
                          <a:pt x="507" y="114"/>
                          <a:pt x="506" y="115"/>
                        </a:cubicBezTo>
                        <a:cubicBezTo>
                          <a:pt x="504" y="116"/>
                          <a:pt x="503" y="116"/>
                          <a:pt x="501" y="118"/>
                        </a:cubicBezTo>
                        <a:cubicBezTo>
                          <a:pt x="500" y="119"/>
                          <a:pt x="500" y="121"/>
                          <a:pt x="501" y="122"/>
                        </a:cubicBezTo>
                        <a:cubicBezTo>
                          <a:pt x="504" y="124"/>
                          <a:pt x="507" y="125"/>
                          <a:pt x="510" y="125"/>
                        </a:cubicBezTo>
                        <a:cubicBezTo>
                          <a:pt x="514" y="125"/>
                          <a:pt x="518" y="125"/>
                          <a:pt x="522" y="124"/>
                        </a:cubicBezTo>
                        <a:cubicBezTo>
                          <a:pt x="526" y="123"/>
                          <a:pt x="528" y="121"/>
                          <a:pt x="531" y="119"/>
                        </a:cubicBezTo>
                        <a:cubicBezTo>
                          <a:pt x="537" y="117"/>
                          <a:pt x="542" y="114"/>
                          <a:pt x="548" y="112"/>
                        </a:cubicBezTo>
                        <a:cubicBezTo>
                          <a:pt x="552" y="110"/>
                          <a:pt x="557" y="109"/>
                          <a:pt x="560" y="106"/>
                        </a:cubicBezTo>
                        <a:cubicBezTo>
                          <a:pt x="561" y="106"/>
                          <a:pt x="560" y="105"/>
                          <a:pt x="560" y="104"/>
                        </a:cubicBezTo>
                        <a:cubicBezTo>
                          <a:pt x="559" y="103"/>
                          <a:pt x="559" y="102"/>
                          <a:pt x="559" y="101"/>
                        </a:cubicBezTo>
                        <a:cubicBezTo>
                          <a:pt x="559" y="99"/>
                          <a:pt x="559" y="98"/>
                          <a:pt x="559" y="97"/>
                        </a:cubicBezTo>
                        <a:cubicBezTo>
                          <a:pt x="560" y="97"/>
                          <a:pt x="562" y="96"/>
                          <a:pt x="563" y="96"/>
                        </a:cubicBezTo>
                        <a:cubicBezTo>
                          <a:pt x="566" y="96"/>
                          <a:pt x="570" y="97"/>
                          <a:pt x="573" y="97"/>
                        </a:cubicBezTo>
                        <a:cubicBezTo>
                          <a:pt x="577" y="97"/>
                          <a:pt x="580" y="97"/>
                          <a:pt x="583" y="96"/>
                        </a:cubicBezTo>
                        <a:cubicBezTo>
                          <a:pt x="587" y="95"/>
                          <a:pt x="591" y="95"/>
                          <a:pt x="594" y="93"/>
                        </a:cubicBezTo>
                        <a:cubicBezTo>
                          <a:pt x="596" y="92"/>
                          <a:pt x="595" y="90"/>
                          <a:pt x="595" y="89"/>
                        </a:cubicBezTo>
                        <a:cubicBezTo>
                          <a:pt x="595" y="87"/>
                          <a:pt x="593" y="85"/>
                          <a:pt x="594" y="83"/>
                        </a:cubicBezTo>
                        <a:cubicBezTo>
                          <a:pt x="595" y="81"/>
                          <a:pt x="599" y="82"/>
                          <a:pt x="600" y="80"/>
                        </a:cubicBezTo>
                        <a:cubicBezTo>
                          <a:pt x="602" y="79"/>
                          <a:pt x="602" y="77"/>
                          <a:pt x="603" y="75"/>
                        </a:cubicBezTo>
                        <a:cubicBezTo>
                          <a:pt x="606" y="73"/>
                          <a:pt x="607" y="71"/>
                          <a:pt x="609" y="69"/>
                        </a:cubicBezTo>
                        <a:cubicBezTo>
                          <a:pt x="615" y="69"/>
                          <a:pt x="622" y="69"/>
                          <a:pt x="628" y="69"/>
                        </a:cubicBezTo>
                        <a:cubicBezTo>
                          <a:pt x="636" y="69"/>
                          <a:pt x="645" y="69"/>
                          <a:pt x="653" y="69"/>
                        </a:cubicBezTo>
                        <a:cubicBezTo>
                          <a:pt x="653" y="68"/>
                          <a:pt x="652" y="66"/>
                          <a:pt x="653" y="65"/>
                        </a:cubicBezTo>
                        <a:cubicBezTo>
                          <a:pt x="654" y="64"/>
                          <a:pt x="655" y="63"/>
                          <a:pt x="657" y="63"/>
                        </a:cubicBezTo>
                        <a:cubicBezTo>
                          <a:pt x="659" y="62"/>
                          <a:pt x="662" y="64"/>
                          <a:pt x="663" y="63"/>
                        </a:cubicBezTo>
                        <a:cubicBezTo>
                          <a:pt x="665" y="62"/>
                          <a:pt x="664" y="60"/>
                          <a:pt x="665" y="58"/>
                        </a:cubicBezTo>
                        <a:cubicBezTo>
                          <a:pt x="666" y="57"/>
                          <a:pt x="668" y="57"/>
                          <a:pt x="669" y="55"/>
                        </a:cubicBezTo>
                        <a:cubicBezTo>
                          <a:pt x="670" y="53"/>
                          <a:pt x="669" y="51"/>
                          <a:pt x="670" y="49"/>
                        </a:cubicBezTo>
                        <a:cubicBezTo>
                          <a:pt x="671" y="47"/>
                          <a:pt x="674" y="45"/>
                          <a:pt x="676" y="43"/>
                        </a:cubicBezTo>
                        <a:cubicBezTo>
                          <a:pt x="676" y="42"/>
                          <a:pt x="674" y="41"/>
                          <a:pt x="675" y="40"/>
                        </a:cubicBezTo>
                        <a:cubicBezTo>
                          <a:pt x="676" y="37"/>
                          <a:pt x="679" y="34"/>
                          <a:pt x="681" y="31"/>
                        </a:cubicBezTo>
                        <a:cubicBezTo>
                          <a:pt x="682" y="29"/>
                          <a:pt x="684" y="26"/>
                          <a:pt x="687" y="26"/>
                        </a:cubicBezTo>
                        <a:cubicBezTo>
                          <a:pt x="689" y="26"/>
                          <a:pt x="688" y="31"/>
                          <a:pt x="690" y="31"/>
                        </a:cubicBezTo>
                        <a:cubicBezTo>
                          <a:pt x="692" y="32"/>
                          <a:pt x="693" y="28"/>
                          <a:pt x="695" y="28"/>
                        </a:cubicBezTo>
                        <a:cubicBezTo>
                          <a:pt x="697" y="28"/>
                          <a:pt x="699" y="29"/>
                          <a:pt x="701" y="30"/>
                        </a:cubicBezTo>
                        <a:cubicBezTo>
                          <a:pt x="701" y="30"/>
                          <a:pt x="702" y="31"/>
                          <a:pt x="703" y="31"/>
                        </a:cubicBezTo>
                        <a:cubicBezTo>
                          <a:pt x="702" y="38"/>
                          <a:pt x="701" y="45"/>
                          <a:pt x="701" y="53"/>
                        </a:cubicBezTo>
                        <a:cubicBezTo>
                          <a:pt x="701" y="53"/>
                          <a:pt x="702" y="53"/>
                          <a:pt x="703" y="53"/>
                        </a:cubicBezTo>
                        <a:cubicBezTo>
                          <a:pt x="703" y="57"/>
                          <a:pt x="703" y="62"/>
                          <a:pt x="703" y="67"/>
                        </a:cubicBezTo>
                        <a:cubicBezTo>
                          <a:pt x="703" y="70"/>
                          <a:pt x="704" y="74"/>
                          <a:pt x="702" y="77"/>
                        </a:cubicBezTo>
                        <a:cubicBezTo>
                          <a:pt x="699" y="80"/>
                          <a:pt x="695" y="83"/>
                          <a:pt x="690" y="84"/>
                        </a:cubicBezTo>
                        <a:cubicBezTo>
                          <a:pt x="688" y="85"/>
                          <a:pt x="685" y="81"/>
                          <a:pt x="682" y="82"/>
                        </a:cubicBezTo>
                        <a:cubicBezTo>
                          <a:pt x="679" y="83"/>
                          <a:pt x="678" y="86"/>
                          <a:pt x="676" y="87"/>
                        </a:cubicBezTo>
                        <a:cubicBezTo>
                          <a:pt x="674" y="88"/>
                          <a:pt x="670" y="88"/>
                          <a:pt x="668" y="89"/>
                        </a:cubicBezTo>
                        <a:cubicBezTo>
                          <a:pt x="665" y="91"/>
                          <a:pt x="663" y="94"/>
                          <a:pt x="662" y="97"/>
                        </a:cubicBezTo>
                        <a:cubicBezTo>
                          <a:pt x="660" y="100"/>
                          <a:pt x="658" y="103"/>
                          <a:pt x="657" y="107"/>
                        </a:cubicBezTo>
                        <a:cubicBezTo>
                          <a:pt x="656" y="109"/>
                          <a:pt x="656" y="111"/>
                          <a:pt x="657" y="113"/>
                        </a:cubicBezTo>
                        <a:cubicBezTo>
                          <a:pt x="657" y="115"/>
                          <a:pt x="659" y="118"/>
                          <a:pt x="659" y="121"/>
                        </a:cubicBezTo>
                        <a:cubicBezTo>
                          <a:pt x="658" y="123"/>
                          <a:pt x="657" y="127"/>
                          <a:pt x="654" y="128"/>
                        </a:cubicBezTo>
                        <a:cubicBezTo>
                          <a:pt x="652" y="129"/>
                          <a:pt x="653" y="124"/>
                          <a:pt x="651" y="124"/>
                        </a:cubicBezTo>
                        <a:cubicBezTo>
                          <a:pt x="650" y="123"/>
                          <a:pt x="648" y="124"/>
                          <a:pt x="647" y="125"/>
                        </a:cubicBezTo>
                        <a:cubicBezTo>
                          <a:pt x="647" y="126"/>
                          <a:pt x="648" y="129"/>
                          <a:pt x="647" y="129"/>
                        </a:cubicBezTo>
                        <a:cubicBezTo>
                          <a:pt x="643" y="130"/>
                          <a:pt x="639" y="128"/>
                          <a:pt x="635" y="128"/>
                        </a:cubicBezTo>
                        <a:cubicBezTo>
                          <a:pt x="632" y="128"/>
                          <a:pt x="629" y="129"/>
                          <a:pt x="627" y="130"/>
                        </a:cubicBezTo>
                        <a:cubicBezTo>
                          <a:pt x="623" y="131"/>
                          <a:pt x="620" y="133"/>
                          <a:pt x="617" y="135"/>
                        </a:cubicBezTo>
                        <a:cubicBezTo>
                          <a:pt x="615" y="137"/>
                          <a:pt x="614" y="139"/>
                          <a:pt x="613" y="142"/>
                        </a:cubicBezTo>
                        <a:cubicBezTo>
                          <a:pt x="613" y="143"/>
                          <a:pt x="615" y="144"/>
                          <a:pt x="615" y="145"/>
                        </a:cubicBezTo>
                        <a:cubicBezTo>
                          <a:pt x="615" y="149"/>
                          <a:pt x="614" y="153"/>
                          <a:pt x="612" y="157"/>
                        </a:cubicBezTo>
                        <a:cubicBezTo>
                          <a:pt x="610" y="160"/>
                          <a:pt x="607" y="161"/>
                          <a:pt x="604" y="164"/>
                        </a:cubicBezTo>
                        <a:cubicBezTo>
                          <a:pt x="602" y="165"/>
                          <a:pt x="601" y="167"/>
                          <a:pt x="599" y="167"/>
                        </a:cubicBezTo>
                        <a:cubicBezTo>
                          <a:pt x="598" y="167"/>
                          <a:pt x="597" y="165"/>
                          <a:pt x="596" y="165"/>
                        </a:cubicBezTo>
                        <a:cubicBezTo>
                          <a:pt x="595" y="165"/>
                          <a:pt x="596" y="167"/>
                          <a:pt x="596" y="168"/>
                        </a:cubicBezTo>
                        <a:cubicBezTo>
                          <a:pt x="596" y="169"/>
                          <a:pt x="598" y="170"/>
                          <a:pt x="597" y="172"/>
                        </a:cubicBezTo>
                        <a:cubicBezTo>
                          <a:pt x="597" y="176"/>
                          <a:pt x="596" y="181"/>
                          <a:pt x="594" y="186"/>
                        </a:cubicBezTo>
                        <a:cubicBezTo>
                          <a:pt x="593" y="188"/>
                          <a:pt x="591" y="191"/>
                          <a:pt x="588" y="192"/>
                        </a:cubicBezTo>
                        <a:cubicBezTo>
                          <a:pt x="587" y="193"/>
                          <a:pt x="587" y="191"/>
                          <a:pt x="587" y="190"/>
                        </a:cubicBezTo>
                        <a:cubicBezTo>
                          <a:pt x="586" y="188"/>
                          <a:pt x="585" y="185"/>
                          <a:pt x="585" y="183"/>
                        </a:cubicBezTo>
                        <a:cubicBezTo>
                          <a:pt x="584" y="180"/>
                          <a:pt x="585" y="178"/>
                          <a:pt x="585" y="175"/>
                        </a:cubicBezTo>
                        <a:cubicBezTo>
                          <a:pt x="585" y="172"/>
                          <a:pt x="584" y="169"/>
                          <a:pt x="585" y="167"/>
                        </a:cubicBezTo>
                        <a:cubicBezTo>
                          <a:pt x="585" y="165"/>
                          <a:pt x="588" y="165"/>
                          <a:pt x="588" y="163"/>
                        </a:cubicBezTo>
                        <a:cubicBezTo>
                          <a:pt x="589" y="162"/>
                          <a:pt x="587" y="160"/>
                          <a:pt x="586" y="161"/>
                        </a:cubicBezTo>
                        <a:cubicBezTo>
                          <a:pt x="584" y="163"/>
                          <a:pt x="582" y="166"/>
                          <a:pt x="581" y="169"/>
                        </a:cubicBezTo>
                        <a:cubicBezTo>
                          <a:pt x="580" y="171"/>
                          <a:pt x="581" y="174"/>
                          <a:pt x="581" y="177"/>
                        </a:cubicBezTo>
                        <a:cubicBezTo>
                          <a:pt x="581" y="180"/>
                          <a:pt x="581" y="183"/>
                          <a:pt x="581" y="186"/>
                        </a:cubicBezTo>
                        <a:cubicBezTo>
                          <a:pt x="581" y="188"/>
                          <a:pt x="580" y="189"/>
                          <a:pt x="580" y="190"/>
                        </a:cubicBezTo>
                        <a:cubicBezTo>
                          <a:pt x="580" y="194"/>
                          <a:pt x="579" y="197"/>
                          <a:pt x="579" y="201"/>
                        </a:cubicBezTo>
                        <a:cubicBezTo>
                          <a:pt x="579" y="203"/>
                          <a:pt x="578" y="205"/>
                          <a:pt x="579" y="206"/>
                        </a:cubicBezTo>
                        <a:cubicBezTo>
                          <a:pt x="580" y="207"/>
                          <a:pt x="583" y="206"/>
                          <a:pt x="584" y="208"/>
                        </a:cubicBezTo>
                        <a:cubicBezTo>
                          <a:pt x="585" y="210"/>
                          <a:pt x="583" y="212"/>
                          <a:pt x="584" y="215"/>
                        </a:cubicBezTo>
                        <a:cubicBezTo>
                          <a:pt x="584" y="216"/>
                          <a:pt x="586" y="217"/>
                          <a:pt x="585" y="217"/>
                        </a:cubicBezTo>
                        <a:cubicBezTo>
                          <a:pt x="583" y="218"/>
                          <a:pt x="581" y="217"/>
                          <a:pt x="579" y="218"/>
                        </a:cubicBezTo>
                        <a:cubicBezTo>
                          <a:pt x="578" y="218"/>
                          <a:pt x="579" y="219"/>
                          <a:pt x="579" y="219"/>
                        </a:cubicBezTo>
                        <a:cubicBezTo>
                          <a:pt x="581" y="221"/>
                          <a:pt x="585" y="221"/>
                          <a:pt x="585" y="223"/>
                        </a:cubicBezTo>
                        <a:cubicBezTo>
                          <a:pt x="586" y="225"/>
                          <a:pt x="583" y="227"/>
                          <a:pt x="581" y="228"/>
                        </a:cubicBezTo>
                        <a:cubicBezTo>
                          <a:pt x="579" y="229"/>
                          <a:pt x="575" y="226"/>
                          <a:pt x="573" y="227"/>
                        </a:cubicBezTo>
                        <a:cubicBezTo>
                          <a:pt x="571" y="228"/>
                          <a:pt x="572" y="231"/>
                          <a:pt x="573" y="233"/>
                        </a:cubicBezTo>
                        <a:cubicBezTo>
                          <a:pt x="574" y="234"/>
                          <a:pt x="577" y="232"/>
                          <a:pt x="578" y="234"/>
                        </a:cubicBezTo>
                        <a:cubicBezTo>
                          <a:pt x="578" y="236"/>
                          <a:pt x="576" y="238"/>
                          <a:pt x="575" y="239"/>
                        </a:cubicBezTo>
                        <a:cubicBezTo>
                          <a:pt x="572" y="240"/>
                          <a:pt x="567" y="239"/>
                          <a:pt x="564" y="240"/>
                        </a:cubicBezTo>
                        <a:cubicBezTo>
                          <a:pt x="561" y="242"/>
                          <a:pt x="559" y="246"/>
                          <a:pt x="556" y="248"/>
                        </a:cubicBezTo>
                        <a:cubicBezTo>
                          <a:pt x="553" y="250"/>
                          <a:pt x="549" y="249"/>
                          <a:pt x="546" y="251"/>
                        </a:cubicBezTo>
                        <a:cubicBezTo>
                          <a:pt x="542" y="253"/>
                          <a:pt x="539" y="256"/>
                          <a:pt x="537" y="259"/>
                        </a:cubicBezTo>
                        <a:cubicBezTo>
                          <a:pt x="536" y="260"/>
                          <a:pt x="538" y="262"/>
                          <a:pt x="538" y="263"/>
                        </a:cubicBezTo>
                        <a:cubicBezTo>
                          <a:pt x="535" y="266"/>
                          <a:pt x="531" y="269"/>
                          <a:pt x="527" y="272"/>
                        </a:cubicBezTo>
                        <a:cubicBezTo>
                          <a:pt x="525" y="273"/>
                          <a:pt x="521" y="272"/>
                          <a:pt x="520" y="274"/>
                        </a:cubicBezTo>
                        <a:cubicBezTo>
                          <a:pt x="518" y="275"/>
                          <a:pt x="518" y="279"/>
                          <a:pt x="517" y="281"/>
                        </a:cubicBezTo>
                        <a:cubicBezTo>
                          <a:pt x="515" y="283"/>
                          <a:pt x="513" y="285"/>
                          <a:pt x="511" y="287"/>
                        </a:cubicBezTo>
                        <a:cubicBezTo>
                          <a:pt x="509" y="291"/>
                          <a:pt x="508" y="296"/>
                          <a:pt x="508" y="300"/>
                        </a:cubicBezTo>
                        <a:cubicBezTo>
                          <a:pt x="507" y="302"/>
                          <a:pt x="507" y="305"/>
                          <a:pt x="507" y="307"/>
                        </a:cubicBezTo>
                        <a:cubicBezTo>
                          <a:pt x="507" y="310"/>
                          <a:pt x="506" y="314"/>
                          <a:pt x="506" y="317"/>
                        </a:cubicBezTo>
                        <a:cubicBezTo>
                          <a:pt x="508" y="322"/>
                          <a:pt x="512" y="326"/>
                          <a:pt x="514" y="331"/>
                        </a:cubicBezTo>
                        <a:cubicBezTo>
                          <a:pt x="514" y="333"/>
                          <a:pt x="514" y="336"/>
                          <a:pt x="514" y="339"/>
                        </a:cubicBezTo>
                        <a:cubicBezTo>
                          <a:pt x="514" y="340"/>
                          <a:pt x="513" y="336"/>
                          <a:pt x="512" y="337"/>
                        </a:cubicBezTo>
                        <a:cubicBezTo>
                          <a:pt x="512" y="339"/>
                          <a:pt x="512" y="341"/>
                          <a:pt x="513" y="343"/>
                        </a:cubicBezTo>
                        <a:cubicBezTo>
                          <a:pt x="514" y="346"/>
                          <a:pt x="515" y="348"/>
                          <a:pt x="517" y="351"/>
                        </a:cubicBezTo>
                        <a:cubicBezTo>
                          <a:pt x="518" y="354"/>
                          <a:pt x="519" y="357"/>
                          <a:pt x="520" y="360"/>
                        </a:cubicBezTo>
                        <a:cubicBezTo>
                          <a:pt x="520" y="363"/>
                          <a:pt x="520" y="366"/>
                          <a:pt x="520" y="369"/>
                        </a:cubicBezTo>
                        <a:cubicBezTo>
                          <a:pt x="519" y="372"/>
                          <a:pt x="516" y="375"/>
                          <a:pt x="515" y="379"/>
                        </a:cubicBezTo>
                        <a:cubicBezTo>
                          <a:pt x="514" y="382"/>
                          <a:pt x="515" y="385"/>
                          <a:pt x="514" y="388"/>
                        </a:cubicBezTo>
                        <a:cubicBezTo>
                          <a:pt x="513" y="390"/>
                          <a:pt x="512" y="391"/>
                          <a:pt x="511" y="391"/>
                        </a:cubicBezTo>
                        <a:cubicBezTo>
                          <a:pt x="510" y="391"/>
                          <a:pt x="512" y="388"/>
                          <a:pt x="511" y="388"/>
                        </a:cubicBezTo>
                        <a:cubicBezTo>
                          <a:pt x="508" y="387"/>
                          <a:pt x="505" y="389"/>
                          <a:pt x="501" y="388"/>
                        </a:cubicBezTo>
                        <a:cubicBezTo>
                          <a:pt x="501" y="388"/>
                          <a:pt x="501" y="387"/>
                          <a:pt x="501" y="386"/>
                        </a:cubicBezTo>
                        <a:cubicBezTo>
                          <a:pt x="502" y="384"/>
                          <a:pt x="505" y="383"/>
                          <a:pt x="505" y="382"/>
                        </a:cubicBezTo>
                        <a:cubicBezTo>
                          <a:pt x="504" y="380"/>
                          <a:pt x="501" y="380"/>
                          <a:pt x="499" y="379"/>
                        </a:cubicBezTo>
                        <a:cubicBezTo>
                          <a:pt x="497" y="377"/>
                          <a:pt x="496" y="376"/>
                          <a:pt x="495" y="374"/>
                        </a:cubicBezTo>
                        <a:cubicBezTo>
                          <a:pt x="493" y="370"/>
                          <a:pt x="493" y="366"/>
                          <a:pt x="492" y="362"/>
                        </a:cubicBezTo>
                        <a:cubicBezTo>
                          <a:pt x="491" y="361"/>
                          <a:pt x="492" y="359"/>
                          <a:pt x="492" y="358"/>
                        </a:cubicBezTo>
                        <a:cubicBezTo>
                          <a:pt x="491" y="358"/>
                          <a:pt x="490" y="360"/>
                          <a:pt x="489" y="360"/>
                        </a:cubicBezTo>
                        <a:cubicBezTo>
                          <a:pt x="488" y="358"/>
                          <a:pt x="489" y="356"/>
                          <a:pt x="488" y="354"/>
                        </a:cubicBezTo>
                        <a:cubicBezTo>
                          <a:pt x="488" y="352"/>
                          <a:pt x="487" y="350"/>
                          <a:pt x="487" y="348"/>
                        </a:cubicBezTo>
                        <a:cubicBezTo>
                          <a:pt x="487" y="347"/>
                          <a:pt x="487" y="346"/>
                          <a:pt x="487" y="345"/>
                        </a:cubicBezTo>
                        <a:cubicBezTo>
                          <a:pt x="487" y="343"/>
                          <a:pt x="486" y="341"/>
                          <a:pt x="486" y="339"/>
                        </a:cubicBezTo>
                        <a:cubicBezTo>
                          <a:pt x="486" y="336"/>
                          <a:pt x="489" y="334"/>
                          <a:pt x="489" y="331"/>
                        </a:cubicBezTo>
                        <a:cubicBezTo>
                          <a:pt x="489" y="329"/>
                          <a:pt x="487" y="326"/>
                          <a:pt x="486" y="324"/>
                        </a:cubicBezTo>
                        <a:cubicBezTo>
                          <a:pt x="485" y="323"/>
                          <a:pt x="482" y="323"/>
                          <a:pt x="481" y="322"/>
                        </a:cubicBezTo>
                        <a:cubicBezTo>
                          <a:pt x="478" y="319"/>
                          <a:pt x="477" y="313"/>
                          <a:pt x="473" y="311"/>
                        </a:cubicBezTo>
                        <a:cubicBezTo>
                          <a:pt x="471" y="310"/>
                          <a:pt x="469" y="313"/>
                          <a:pt x="467" y="314"/>
                        </a:cubicBezTo>
                        <a:cubicBezTo>
                          <a:pt x="465" y="315"/>
                          <a:pt x="463" y="317"/>
                          <a:pt x="461" y="318"/>
                        </a:cubicBezTo>
                        <a:cubicBezTo>
                          <a:pt x="460" y="318"/>
                          <a:pt x="457" y="319"/>
                          <a:pt x="456" y="318"/>
                        </a:cubicBezTo>
                        <a:cubicBezTo>
                          <a:pt x="454" y="316"/>
                          <a:pt x="455" y="312"/>
                          <a:pt x="453" y="310"/>
                        </a:cubicBezTo>
                        <a:cubicBezTo>
                          <a:pt x="452" y="309"/>
                          <a:pt x="450" y="309"/>
                          <a:pt x="449" y="309"/>
                        </a:cubicBezTo>
                        <a:cubicBezTo>
                          <a:pt x="447" y="308"/>
                          <a:pt x="446" y="307"/>
                          <a:pt x="445" y="307"/>
                        </a:cubicBezTo>
                        <a:cubicBezTo>
                          <a:pt x="443" y="307"/>
                          <a:pt x="442" y="308"/>
                          <a:pt x="440" y="308"/>
                        </a:cubicBezTo>
                        <a:cubicBezTo>
                          <a:pt x="439" y="308"/>
                          <a:pt x="438" y="307"/>
                          <a:pt x="437" y="307"/>
                        </a:cubicBezTo>
                        <a:cubicBezTo>
                          <a:pt x="436" y="307"/>
                          <a:pt x="435" y="308"/>
                          <a:pt x="434" y="308"/>
                        </a:cubicBezTo>
                        <a:cubicBezTo>
                          <a:pt x="433" y="308"/>
                          <a:pt x="431" y="308"/>
                          <a:pt x="430" y="308"/>
                        </a:cubicBezTo>
                        <a:cubicBezTo>
                          <a:pt x="429" y="307"/>
                          <a:pt x="427" y="306"/>
                          <a:pt x="425" y="306"/>
                        </a:cubicBezTo>
                        <a:cubicBezTo>
                          <a:pt x="421" y="306"/>
                          <a:pt x="416" y="307"/>
                          <a:pt x="412" y="307"/>
                        </a:cubicBezTo>
                        <a:cubicBezTo>
                          <a:pt x="410" y="308"/>
                          <a:pt x="408" y="309"/>
                          <a:pt x="406" y="309"/>
                        </a:cubicBezTo>
                        <a:cubicBezTo>
                          <a:pt x="404" y="309"/>
                          <a:pt x="403" y="307"/>
                          <a:pt x="401" y="307"/>
                        </a:cubicBezTo>
                        <a:cubicBezTo>
                          <a:pt x="399" y="306"/>
                          <a:pt x="397" y="305"/>
                          <a:pt x="396" y="307"/>
                        </a:cubicBezTo>
                        <a:cubicBezTo>
                          <a:pt x="395" y="308"/>
                          <a:pt x="397" y="310"/>
                          <a:pt x="398" y="311"/>
                        </a:cubicBezTo>
                        <a:cubicBezTo>
                          <a:pt x="399" y="313"/>
                          <a:pt x="400" y="314"/>
                          <a:pt x="402" y="314"/>
                        </a:cubicBezTo>
                        <a:cubicBezTo>
                          <a:pt x="403" y="314"/>
                          <a:pt x="403" y="312"/>
                          <a:pt x="404" y="312"/>
                        </a:cubicBezTo>
                        <a:cubicBezTo>
                          <a:pt x="405" y="312"/>
                          <a:pt x="406" y="313"/>
                          <a:pt x="406" y="315"/>
                        </a:cubicBezTo>
                        <a:cubicBezTo>
                          <a:pt x="406" y="316"/>
                          <a:pt x="404" y="318"/>
                          <a:pt x="405" y="319"/>
                        </a:cubicBezTo>
                        <a:cubicBezTo>
                          <a:pt x="406" y="321"/>
                          <a:pt x="409" y="321"/>
                          <a:pt x="410" y="322"/>
                        </a:cubicBezTo>
                        <a:cubicBezTo>
                          <a:pt x="411" y="324"/>
                          <a:pt x="412" y="328"/>
                          <a:pt x="410" y="328"/>
                        </a:cubicBezTo>
                        <a:cubicBezTo>
                          <a:pt x="408" y="328"/>
                          <a:pt x="407" y="324"/>
                          <a:pt x="405" y="322"/>
                        </a:cubicBezTo>
                        <a:cubicBezTo>
                          <a:pt x="402" y="320"/>
                          <a:pt x="399" y="316"/>
                          <a:pt x="395" y="316"/>
                        </a:cubicBezTo>
                        <a:cubicBezTo>
                          <a:pt x="393" y="317"/>
                          <a:pt x="397" y="322"/>
                          <a:pt x="395" y="324"/>
                        </a:cubicBezTo>
                        <a:cubicBezTo>
                          <a:pt x="394" y="326"/>
                          <a:pt x="391" y="324"/>
                          <a:pt x="389" y="324"/>
                        </a:cubicBezTo>
                        <a:cubicBezTo>
                          <a:pt x="388" y="324"/>
                          <a:pt x="387" y="326"/>
                          <a:pt x="386" y="326"/>
                        </a:cubicBezTo>
                        <a:cubicBezTo>
                          <a:pt x="384" y="325"/>
                          <a:pt x="383" y="324"/>
                          <a:pt x="381" y="322"/>
                        </a:cubicBezTo>
                        <a:cubicBezTo>
                          <a:pt x="380" y="321"/>
                          <a:pt x="380" y="319"/>
                          <a:pt x="379" y="318"/>
                        </a:cubicBezTo>
                        <a:cubicBezTo>
                          <a:pt x="378" y="316"/>
                          <a:pt x="376" y="314"/>
                          <a:pt x="374" y="315"/>
                        </a:cubicBezTo>
                        <a:cubicBezTo>
                          <a:pt x="373" y="315"/>
                          <a:pt x="374" y="317"/>
                          <a:pt x="372" y="318"/>
                        </a:cubicBezTo>
                        <a:cubicBezTo>
                          <a:pt x="370" y="319"/>
                          <a:pt x="367" y="319"/>
                          <a:pt x="364" y="319"/>
                        </a:cubicBezTo>
                        <a:cubicBezTo>
                          <a:pt x="361" y="318"/>
                          <a:pt x="359" y="315"/>
                          <a:pt x="357" y="315"/>
                        </a:cubicBezTo>
                        <a:cubicBezTo>
                          <a:pt x="353" y="315"/>
                          <a:pt x="350" y="317"/>
                          <a:pt x="347" y="318"/>
                        </a:cubicBezTo>
                        <a:cubicBezTo>
                          <a:pt x="345" y="319"/>
                          <a:pt x="343" y="321"/>
                          <a:pt x="341" y="321"/>
                        </a:cubicBezTo>
                        <a:cubicBezTo>
                          <a:pt x="340" y="320"/>
                          <a:pt x="340" y="318"/>
                          <a:pt x="339" y="318"/>
                        </a:cubicBezTo>
                        <a:cubicBezTo>
                          <a:pt x="338" y="317"/>
                          <a:pt x="336" y="317"/>
                          <a:pt x="335" y="318"/>
                        </a:cubicBezTo>
                        <a:cubicBezTo>
                          <a:pt x="335" y="320"/>
                          <a:pt x="338" y="322"/>
                          <a:pt x="337" y="324"/>
                        </a:cubicBezTo>
                        <a:cubicBezTo>
                          <a:pt x="336" y="327"/>
                          <a:pt x="333" y="327"/>
                          <a:pt x="331" y="329"/>
                        </a:cubicBezTo>
                        <a:cubicBezTo>
                          <a:pt x="329" y="331"/>
                          <a:pt x="328" y="334"/>
                          <a:pt x="325" y="335"/>
                        </a:cubicBezTo>
                        <a:cubicBezTo>
                          <a:pt x="323" y="336"/>
                          <a:pt x="320" y="335"/>
                          <a:pt x="318" y="336"/>
                        </a:cubicBezTo>
                        <a:cubicBezTo>
                          <a:pt x="315" y="337"/>
                          <a:pt x="313" y="338"/>
                          <a:pt x="312" y="339"/>
                        </a:cubicBezTo>
                        <a:cubicBezTo>
                          <a:pt x="309" y="341"/>
                          <a:pt x="306" y="343"/>
                          <a:pt x="304" y="346"/>
                        </a:cubicBezTo>
                        <a:cubicBezTo>
                          <a:pt x="303" y="347"/>
                          <a:pt x="305" y="349"/>
                          <a:pt x="304" y="351"/>
                        </a:cubicBezTo>
                        <a:cubicBezTo>
                          <a:pt x="304" y="353"/>
                          <a:pt x="300" y="355"/>
                          <a:pt x="300" y="357"/>
                        </a:cubicBezTo>
                        <a:cubicBezTo>
                          <a:pt x="300" y="361"/>
                          <a:pt x="303" y="364"/>
                          <a:pt x="304" y="368"/>
                        </a:cubicBezTo>
                        <a:cubicBezTo>
                          <a:pt x="304" y="369"/>
                          <a:pt x="304" y="371"/>
                          <a:pt x="304" y="373"/>
                        </a:cubicBezTo>
                        <a:cubicBezTo>
                          <a:pt x="303" y="375"/>
                          <a:pt x="302" y="376"/>
                          <a:pt x="302" y="377"/>
                        </a:cubicBezTo>
                        <a:cubicBezTo>
                          <a:pt x="300" y="376"/>
                          <a:pt x="299" y="373"/>
                          <a:pt x="297" y="373"/>
                        </a:cubicBezTo>
                        <a:cubicBezTo>
                          <a:pt x="295" y="372"/>
                          <a:pt x="293" y="373"/>
                          <a:pt x="291" y="373"/>
                        </a:cubicBezTo>
                        <a:cubicBezTo>
                          <a:pt x="288" y="371"/>
                          <a:pt x="285" y="370"/>
                          <a:pt x="283" y="368"/>
                        </a:cubicBezTo>
                        <a:cubicBezTo>
                          <a:pt x="280" y="365"/>
                          <a:pt x="279" y="362"/>
                          <a:pt x="277" y="359"/>
                        </a:cubicBezTo>
                        <a:cubicBezTo>
                          <a:pt x="276" y="357"/>
                          <a:pt x="277" y="354"/>
                          <a:pt x="276" y="352"/>
                        </a:cubicBezTo>
                        <a:cubicBezTo>
                          <a:pt x="275" y="350"/>
                          <a:pt x="273" y="348"/>
                          <a:pt x="272" y="345"/>
                        </a:cubicBezTo>
                        <a:cubicBezTo>
                          <a:pt x="270" y="341"/>
                          <a:pt x="268" y="337"/>
                          <a:pt x="266" y="332"/>
                        </a:cubicBezTo>
                        <a:cubicBezTo>
                          <a:pt x="265" y="329"/>
                          <a:pt x="264" y="325"/>
                          <a:pt x="263" y="322"/>
                        </a:cubicBezTo>
                        <a:cubicBezTo>
                          <a:pt x="262" y="319"/>
                          <a:pt x="260" y="316"/>
                          <a:pt x="258" y="315"/>
                        </a:cubicBezTo>
                        <a:cubicBezTo>
                          <a:pt x="255" y="314"/>
                          <a:pt x="253" y="314"/>
                          <a:pt x="250" y="314"/>
                        </a:cubicBezTo>
                        <a:cubicBezTo>
                          <a:pt x="248" y="314"/>
                          <a:pt x="246" y="314"/>
                          <a:pt x="245" y="314"/>
                        </a:cubicBezTo>
                        <a:cubicBezTo>
                          <a:pt x="243" y="315"/>
                          <a:pt x="242" y="315"/>
                          <a:pt x="241" y="316"/>
                        </a:cubicBezTo>
                        <a:cubicBezTo>
                          <a:pt x="240" y="317"/>
                          <a:pt x="240" y="318"/>
                          <a:pt x="239" y="319"/>
                        </a:cubicBezTo>
                        <a:cubicBezTo>
                          <a:pt x="239" y="321"/>
                          <a:pt x="239" y="323"/>
                          <a:pt x="238" y="325"/>
                        </a:cubicBezTo>
                        <a:cubicBezTo>
                          <a:pt x="238" y="326"/>
                          <a:pt x="236" y="327"/>
                          <a:pt x="235" y="327"/>
                        </a:cubicBezTo>
                        <a:cubicBezTo>
                          <a:pt x="232" y="326"/>
                          <a:pt x="229" y="323"/>
                          <a:pt x="226" y="322"/>
                        </a:cubicBezTo>
                        <a:cubicBezTo>
                          <a:pt x="224" y="320"/>
                          <a:pt x="220" y="320"/>
                          <a:pt x="219" y="318"/>
                        </a:cubicBezTo>
                        <a:cubicBezTo>
                          <a:pt x="216" y="315"/>
                          <a:pt x="216" y="311"/>
                          <a:pt x="214" y="308"/>
                        </a:cubicBezTo>
                        <a:cubicBezTo>
                          <a:pt x="213" y="305"/>
                          <a:pt x="213" y="302"/>
                          <a:pt x="211" y="300"/>
                        </a:cubicBezTo>
                        <a:cubicBezTo>
                          <a:pt x="209" y="297"/>
                          <a:pt x="206" y="294"/>
                          <a:pt x="203" y="291"/>
                        </a:cubicBezTo>
                        <a:cubicBezTo>
                          <a:pt x="201" y="288"/>
                          <a:pt x="200" y="286"/>
                          <a:pt x="199" y="283"/>
                        </a:cubicBezTo>
                        <a:cubicBezTo>
                          <a:pt x="192" y="283"/>
                          <a:pt x="185" y="283"/>
                          <a:pt x="177" y="283"/>
                        </a:cubicBezTo>
                        <a:cubicBezTo>
                          <a:pt x="177" y="286"/>
                          <a:pt x="176" y="288"/>
                          <a:pt x="176" y="291"/>
                        </a:cubicBezTo>
                        <a:cubicBezTo>
                          <a:pt x="165" y="290"/>
                          <a:pt x="154" y="290"/>
                          <a:pt x="142" y="290"/>
                        </a:cubicBezTo>
                        <a:cubicBezTo>
                          <a:pt x="142" y="290"/>
                          <a:pt x="141" y="290"/>
                          <a:pt x="140" y="290"/>
                        </a:cubicBezTo>
                        <a:cubicBezTo>
                          <a:pt x="125" y="284"/>
                          <a:pt x="111" y="278"/>
                          <a:pt x="96" y="272"/>
                        </a:cubicBezTo>
                        <a:cubicBezTo>
                          <a:pt x="96" y="272"/>
                          <a:pt x="96" y="271"/>
                          <a:pt x="96" y="270"/>
                        </a:cubicBezTo>
                        <a:cubicBezTo>
                          <a:pt x="88" y="270"/>
                          <a:pt x="81" y="270"/>
                          <a:pt x="73" y="270"/>
                        </a:cubicBezTo>
                        <a:cubicBezTo>
                          <a:pt x="71" y="271"/>
                          <a:pt x="70" y="272"/>
                          <a:pt x="68" y="273"/>
                        </a:cubicBezTo>
                        <a:cubicBezTo>
                          <a:pt x="68" y="272"/>
                          <a:pt x="66" y="271"/>
                          <a:pt x="66" y="269"/>
                        </a:cubicBezTo>
                        <a:cubicBezTo>
                          <a:pt x="66" y="268"/>
                          <a:pt x="67" y="266"/>
                          <a:pt x="66" y="264"/>
                        </a:cubicBezTo>
                        <a:cubicBezTo>
                          <a:pt x="66" y="261"/>
                          <a:pt x="64" y="258"/>
                          <a:pt x="63" y="255"/>
                        </a:cubicBezTo>
                        <a:cubicBezTo>
                          <a:pt x="61" y="252"/>
                          <a:pt x="59" y="249"/>
                          <a:pt x="56" y="247"/>
                        </a:cubicBezTo>
                        <a:cubicBezTo>
                          <a:pt x="54" y="245"/>
                          <a:pt x="50" y="247"/>
                          <a:pt x="48" y="246"/>
                        </a:cubicBezTo>
                        <a:cubicBezTo>
                          <a:pt x="45" y="245"/>
                          <a:pt x="43" y="242"/>
                          <a:pt x="40" y="241"/>
                        </a:cubicBezTo>
                        <a:cubicBezTo>
                          <a:pt x="37" y="240"/>
                          <a:pt x="32" y="241"/>
                          <a:pt x="29" y="239"/>
                        </a:cubicBezTo>
                        <a:cubicBezTo>
                          <a:pt x="28" y="237"/>
                          <a:pt x="30" y="234"/>
                          <a:pt x="29" y="232"/>
                        </a:cubicBezTo>
                        <a:cubicBezTo>
                          <a:pt x="29" y="228"/>
                          <a:pt x="26" y="226"/>
                          <a:pt x="25" y="223"/>
                        </a:cubicBezTo>
                        <a:cubicBezTo>
                          <a:pt x="23" y="218"/>
                          <a:pt x="21" y="213"/>
                          <a:pt x="20" y="208"/>
                        </a:cubicBezTo>
                        <a:cubicBezTo>
                          <a:pt x="19" y="206"/>
                          <a:pt x="22" y="203"/>
                          <a:pt x="21" y="201"/>
                        </a:cubicBezTo>
                        <a:cubicBezTo>
                          <a:pt x="21" y="200"/>
                          <a:pt x="19" y="200"/>
                          <a:pt x="18" y="199"/>
                        </a:cubicBezTo>
                        <a:cubicBezTo>
                          <a:pt x="17" y="198"/>
                          <a:pt x="16" y="196"/>
                          <a:pt x="16" y="194"/>
                        </a:cubicBezTo>
                        <a:cubicBezTo>
                          <a:pt x="15" y="192"/>
                          <a:pt x="15" y="189"/>
                          <a:pt x="15" y="186"/>
                        </a:cubicBezTo>
                        <a:cubicBezTo>
                          <a:pt x="15" y="185"/>
                          <a:pt x="15" y="183"/>
                          <a:pt x="16" y="184"/>
                        </a:cubicBezTo>
                        <a:cubicBezTo>
                          <a:pt x="18" y="184"/>
                          <a:pt x="18" y="187"/>
                          <a:pt x="19" y="187"/>
                        </a:cubicBezTo>
                        <a:cubicBezTo>
                          <a:pt x="20" y="187"/>
                          <a:pt x="19" y="185"/>
                          <a:pt x="19" y="184"/>
                        </a:cubicBezTo>
                        <a:cubicBezTo>
                          <a:pt x="20" y="182"/>
                          <a:pt x="21" y="181"/>
                          <a:pt x="21" y="180"/>
                        </a:cubicBezTo>
                        <a:cubicBezTo>
                          <a:pt x="21" y="179"/>
                          <a:pt x="20" y="178"/>
                          <a:pt x="19" y="178"/>
                        </a:cubicBezTo>
                        <a:cubicBezTo>
                          <a:pt x="18" y="178"/>
                          <a:pt x="18" y="180"/>
                          <a:pt x="18" y="181"/>
                        </a:cubicBezTo>
                        <a:cubicBezTo>
                          <a:pt x="17" y="182"/>
                          <a:pt x="16" y="182"/>
                          <a:pt x="15" y="181"/>
                        </a:cubicBezTo>
                        <a:cubicBezTo>
                          <a:pt x="13" y="180"/>
                          <a:pt x="12" y="179"/>
                          <a:pt x="11" y="178"/>
                        </a:cubicBezTo>
                        <a:cubicBezTo>
                          <a:pt x="10" y="176"/>
                          <a:pt x="9" y="174"/>
                          <a:pt x="7" y="172"/>
                        </a:cubicBezTo>
                        <a:cubicBezTo>
                          <a:pt x="6" y="170"/>
                          <a:pt x="3" y="168"/>
                          <a:pt x="3" y="166"/>
                        </a:cubicBezTo>
                        <a:cubicBezTo>
                          <a:pt x="2" y="163"/>
                          <a:pt x="5" y="161"/>
                          <a:pt x="4" y="158"/>
                        </a:cubicBezTo>
                        <a:cubicBezTo>
                          <a:pt x="4" y="155"/>
                          <a:pt x="1" y="152"/>
                          <a:pt x="0" y="149"/>
                        </a:cubicBezTo>
                        <a:cubicBezTo>
                          <a:pt x="0" y="147"/>
                          <a:pt x="0" y="146"/>
                          <a:pt x="0" y="144"/>
                        </a:cubicBezTo>
                        <a:cubicBezTo>
                          <a:pt x="1" y="141"/>
                          <a:pt x="2" y="138"/>
                          <a:pt x="3" y="135"/>
                        </a:cubicBezTo>
                        <a:cubicBezTo>
                          <a:pt x="4" y="133"/>
                          <a:pt x="5" y="132"/>
                          <a:pt x="5" y="130"/>
                        </a:cubicBezTo>
                        <a:cubicBezTo>
                          <a:pt x="5" y="127"/>
                          <a:pt x="4" y="125"/>
                          <a:pt x="4" y="122"/>
                        </a:cubicBezTo>
                        <a:cubicBezTo>
                          <a:pt x="4" y="121"/>
                          <a:pt x="6" y="119"/>
                          <a:pt x="6" y="118"/>
                        </a:cubicBezTo>
                        <a:cubicBezTo>
                          <a:pt x="6" y="114"/>
                          <a:pt x="5" y="110"/>
                          <a:pt x="5" y="106"/>
                        </a:cubicBezTo>
                        <a:cubicBezTo>
                          <a:pt x="5" y="105"/>
                          <a:pt x="6" y="104"/>
                          <a:pt x="6" y="102"/>
                        </a:cubicBezTo>
                        <a:cubicBezTo>
                          <a:pt x="8" y="98"/>
                          <a:pt x="10" y="94"/>
                          <a:pt x="12" y="90"/>
                        </a:cubicBezTo>
                        <a:cubicBezTo>
                          <a:pt x="14" y="82"/>
                          <a:pt x="17" y="75"/>
                          <a:pt x="19" y="67"/>
                        </a:cubicBezTo>
                        <a:cubicBezTo>
                          <a:pt x="20" y="62"/>
                          <a:pt x="21" y="56"/>
                          <a:pt x="23" y="51"/>
                        </a:cubicBezTo>
                        <a:cubicBezTo>
                          <a:pt x="23" y="50"/>
                          <a:pt x="26" y="50"/>
                          <a:pt x="26" y="49"/>
                        </a:cubicBezTo>
                        <a:cubicBezTo>
                          <a:pt x="26" y="49"/>
                          <a:pt x="24" y="50"/>
                          <a:pt x="24" y="49"/>
                        </a:cubicBezTo>
                        <a:cubicBezTo>
                          <a:pt x="23" y="47"/>
                          <a:pt x="25" y="45"/>
                          <a:pt x="25" y="44"/>
                        </a:cubicBezTo>
                        <a:cubicBezTo>
                          <a:pt x="25" y="40"/>
                          <a:pt x="26" y="36"/>
                          <a:pt x="26" y="32"/>
                        </a:cubicBezTo>
                        <a:cubicBezTo>
                          <a:pt x="25" y="27"/>
                          <a:pt x="22" y="23"/>
                          <a:pt x="21" y="18"/>
                        </a:cubicBezTo>
                        <a:cubicBezTo>
                          <a:pt x="21" y="16"/>
                          <a:pt x="21" y="15"/>
                          <a:pt x="22" y="13"/>
                        </a:cubicBezTo>
                        <a:cubicBezTo>
                          <a:pt x="22" y="12"/>
                          <a:pt x="23" y="11"/>
                          <a:pt x="25" y="11"/>
                        </a:cubicBezTo>
                        <a:cubicBezTo>
                          <a:pt x="26" y="12"/>
                          <a:pt x="27" y="13"/>
                          <a:pt x="29" y="14"/>
                        </a:cubicBezTo>
                        <a:cubicBezTo>
                          <a:pt x="31" y="14"/>
                          <a:pt x="33" y="14"/>
                          <a:pt x="35" y="14"/>
                        </a:cubicBezTo>
                        <a:cubicBezTo>
                          <a:pt x="38" y="14"/>
                          <a:pt x="41" y="13"/>
                          <a:pt x="43" y="14"/>
                        </a:cubicBezTo>
                        <a:cubicBezTo>
                          <a:pt x="45" y="14"/>
                          <a:pt x="45" y="17"/>
                          <a:pt x="46" y="18"/>
                        </a:cubicBezTo>
                        <a:cubicBezTo>
                          <a:pt x="47" y="19"/>
                          <a:pt x="47" y="20"/>
                          <a:pt x="47" y="21"/>
                        </a:cubicBezTo>
                        <a:cubicBezTo>
                          <a:pt x="47" y="22"/>
                          <a:pt x="46" y="24"/>
                          <a:pt x="45" y="25"/>
                        </a:cubicBezTo>
                        <a:cubicBezTo>
                          <a:pt x="44" y="27"/>
                          <a:pt x="42" y="27"/>
                          <a:pt x="41" y="28"/>
                        </a:cubicBezTo>
                        <a:cubicBezTo>
                          <a:pt x="40" y="29"/>
                          <a:pt x="39" y="32"/>
                          <a:pt x="40" y="32"/>
                        </a:cubicBezTo>
                        <a:cubicBezTo>
                          <a:pt x="43" y="31"/>
                          <a:pt x="45" y="29"/>
                          <a:pt x="47" y="27"/>
                        </a:cubicBezTo>
                        <a:cubicBezTo>
                          <a:pt x="48" y="25"/>
                          <a:pt x="50" y="23"/>
                          <a:pt x="50" y="20"/>
                        </a:cubicBezTo>
                        <a:cubicBezTo>
                          <a:pt x="51" y="18"/>
                          <a:pt x="50" y="15"/>
                          <a:pt x="50" y="13"/>
                        </a:cubicBezTo>
                        <a:cubicBezTo>
                          <a:pt x="50" y="10"/>
                          <a:pt x="51" y="8"/>
                          <a:pt x="51" y="6"/>
                        </a:cubicBezTo>
                        <a:cubicBezTo>
                          <a:pt x="50" y="4"/>
                          <a:pt x="50" y="2"/>
                          <a:pt x="49" y="0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37" name="Freeform 774"/>
                  <p:cNvSpPr>
                    <a:spLocks noChangeAspect="1"/>
                  </p:cNvSpPr>
                  <p:nvPr/>
                </p:nvSpPr>
                <p:spPr bwMode="auto">
                  <a:xfrm>
                    <a:off x="889000" y="1930400"/>
                    <a:ext cx="749300" cy="627063"/>
                  </a:xfrm>
                  <a:custGeom>
                    <a:avLst/>
                    <a:gdLst>
                      <a:gd name="T0" fmla="*/ 730282 w 394"/>
                      <a:gd name="T1" fmla="*/ 627063 h 329"/>
                      <a:gd name="T2" fmla="*/ 724577 w 394"/>
                      <a:gd name="T3" fmla="*/ 585132 h 329"/>
                      <a:gd name="T4" fmla="*/ 709363 w 394"/>
                      <a:gd name="T5" fmla="*/ 581320 h 329"/>
                      <a:gd name="T6" fmla="*/ 686541 w 394"/>
                      <a:gd name="T7" fmla="*/ 545106 h 329"/>
                      <a:gd name="T8" fmla="*/ 665622 w 394"/>
                      <a:gd name="T9" fmla="*/ 493645 h 329"/>
                      <a:gd name="T10" fmla="*/ 667524 w 394"/>
                      <a:gd name="T11" fmla="*/ 514611 h 329"/>
                      <a:gd name="T12" fmla="*/ 659916 w 394"/>
                      <a:gd name="T13" fmla="*/ 550824 h 329"/>
                      <a:gd name="T14" fmla="*/ 640899 w 394"/>
                      <a:gd name="T15" fmla="*/ 489833 h 329"/>
                      <a:gd name="T16" fmla="*/ 623783 w 394"/>
                      <a:gd name="T17" fmla="*/ 510799 h 329"/>
                      <a:gd name="T18" fmla="*/ 566729 w 394"/>
                      <a:gd name="T19" fmla="*/ 472680 h 329"/>
                      <a:gd name="T20" fmla="*/ 540105 w 394"/>
                      <a:gd name="T21" fmla="*/ 451714 h 329"/>
                      <a:gd name="T22" fmla="*/ 467837 w 394"/>
                      <a:gd name="T23" fmla="*/ 428842 h 329"/>
                      <a:gd name="T24" fmla="*/ 435507 w 394"/>
                      <a:gd name="T25" fmla="*/ 407877 h 329"/>
                      <a:gd name="T26" fmla="*/ 393668 w 394"/>
                      <a:gd name="T27" fmla="*/ 405971 h 329"/>
                      <a:gd name="T28" fmla="*/ 365141 w 394"/>
                      <a:gd name="T29" fmla="*/ 444090 h 329"/>
                      <a:gd name="T30" fmla="*/ 298579 w 394"/>
                      <a:gd name="T31" fmla="*/ 470774 h 329"/>
                      <a:gd name="T32" fmla="*/ 317597 w 394"/>
                      <a:gd name="T33" fmla="*/ 430748 h 329"/>
                      <a:gd name="T34" fmla="*/ 382257 w 394"/>
                      <a:gd name="T35" fmla="*/ 402159 h 329"/>
                      <a:gd name="T36" fmla="*/ 348025 w 394"/>
                      <a:gd name="T37" fmla="*/ 390723 h 329"/>
                      <a:gd name="T38" fmla="*/ 292874 w 394"/>
                      <a:gd name="T39" fmla="*/ 445996 h 329"/>
                      <a:gd name="T40" fmla="*/ 260543 w 394"/>
                      <a:gd name="T41" fmla="*/ 487927 h 329"/>
                      <a:gd name="T42" fmla="*/ 205392 w 394"/>
                      <a:gd name="T43" fmla="*/ 529859 h 329"/>
                      <a:gd name="T44" fmla="*/ 135026 w 394"/>
                      <a:gd name="T45" fmla="*/ 566072 h 329"/>
                      <a:gd name="T46" fmla="*/ 91285 w 394"/>
                      <a:gd name="T47" fmla="*/ 592756 h 329"/>
                      <a:gd name="T48" fmla="*/ 24723 w 394"/>
                      <a:gd name="T49" fmla="*/ 617533 h 329"/>
                      <a:gd name="T50" fmla="*/ 43741 w 394"/>
                      <a:gd name="T51" fmla="*/ 588944 h 329"/>
                      <a:gd name="T52" fmla="*/ 135026 w 394"/>
                      <a:gd name="T53" fmla="*/ 543200 h 329"/>
                      <a:gd name="T54" fmla="*/ 182571 w 394"/>
                      <a:gd name="T55" fmla="*/ 482210 h 329"/>
                      <a:gd name="T56" fmla="*/ 135026 w 394"/>
                      <a:gd name="T57" fmla="*/ 506987 h 329"/>
                      <a:gd name="T58" fmla="*/ 110303 w 394"/>
                      <a:gd name="T59" fmla="*/ 480304 h 329"/>
                      <a:gd name="T60" fmla="*/ 74169 w 394"/>
                      <a:gd name="T61" fmla="*/ 484116 h 329"/>
                      <a:gd name="T62" fmla="*/ 81776 w 394"/>
                      <a:gd name="T63" fmla="*/ 436466 h 329"/>
                      <a:gd name="T64" fmla="*/ 45643 w 394"/>
                      <a:gd name="T65" fmla="*/ 451714 h 329"/>
                      <a:gd name="T66" fmla="*/ 47544 w 394"/>
                      <a:gd name="T67" fmla="*/ 411689 h 329"/>
                      <a:gd name="T68" fmla="*/ 26625 w 394"/>
                      <a:gd name="T69" fmla="*/ 396441 h 329"/>
                      <a:gd name="T70" fmla="*/ 66562 w 394"/>
                      <a:gd name="T71" fmla="*/ 335450 h 329"/>
                      <a:gd name="T72" fmla="*/ 144535 w 394"/>
                      <a:gd name="T73" fmla="*/ 314484 h 329"/>
                      <a:gd name="T74" fmla="*/ 167356 w 394"/>
                      <a:gd name="T75" fmla="*/ 274459 h 329"/>
                      <a:gd name="T76" fmla="*/ 119812 w 394"/>
                      <a:gd name="T77" fmla="*/ 278271 h 329"/>
                      <a:gd name="T78" fmla="*/ 64660 w 394"/>
                      <a:gd name="T79" fmla="*/ 242058 h 329"/>
                      <a:gd name="T80" fmla="*/ 95089 w 394"/>
                      <a:gd name="T81" fmla="*/ 211562 h 329"/>
                      <a:gd name="T82" fmla="*/ 127419 w 394"/>
                      <a:gd name="T83" fmla="*/ 211562 h 329"/>
                      <a:gd name="T84" fmla="*/ 174963 w 394"/>
                      <a:gd name="T85" fmla="*/ 184879 h 329"/>
                      <a:gd name="T86" fmla="*/ 182571 w 394"/>
                      <a:gd name="T87" fmla="*/ 184879 h 329"/>
                      <a:gd name="T88" fmla="*/ 136928 w 394"/>
                      <a:gd name="T89" fmla="*/ 150571 h 329"/>
                      <a:gd name="T90" fmla="*/ 176865 w 394"/>
                      <a:gd name="T91" fmla="*/ 95298 h 329"/>
                      <a:gd name="T92" fmla="*/ 262445 w 394"/>
                      <a:gd name="T93" fmla="*/ 38119 h 329"/>
                      <a:gd name="T94" fmla="*/ 344222 w 394"/>
                      <a:gd name="T95" fmla="*/ 19060 h 329"/>
                      <a:gd name="T96" fmla="*/ 374650 w 394"/>
                      <a:gd name="T97" fmla="*/ 26684 h 329"/>
                      <a:gd name="T98" fmla="*/ 405078 w 394"/>
                      <a:gd name="T99" fmla="*/ 30495 h 329"/>
                      <a:gd name="T100" fmla="*/ 446918 w 394"/>
                      <a:gd name="T101" fmla="*/ 32401 h 329"/>
                      <a:gd name="T102" fmla="*/ 509676 w 394"/>
                      <a:gd name="T103" fmla="*/ 36213 h 329"/>
                      <a:gd name="T104" fmla="*/ 593354 w 394"/>
                      <a:gd name="T105" fmla="*/ 60991 h 329"/>
                      <a:gd name="T106" fmla="*/ 671327 w 394"/>
                      <a:gd name="T107" fmla="*/ 72427 h 329"/>
                      <a:gd name="T108" fmla="*/ 581944 w 394"/>
                      <a:gd name="T109" fmla="*/ 426937 h 329"/>
                      <a:gd name="T110" fmla="*/ 616176 w 394"/>
                      <a:gd name="T111" fmla="*/ 482210 h 329"/>
                      <a:gd name="T112" fmla="*/ 648506 w 394"/>
                      <a:gd name="T113" fmla="*/ 459338 h 329"/>
                      <a:gd name="T114" fmla="*/ 684640 w 394"/>
                      <a:gd name="T115" fmla="*/ 482210 h 329"/>
                      <a:gd name="T116" fmla="*/ 718872 w 394"/>
                      <a:gd name="T117" fmla="*/ 564166 h 32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394" h="329">
                        <a:moveTo>
                          <a:pt x="394" y="307"/>
                        </a:moveTo>
                        <a:cubicBezTo>
                          <a:pt x="393" y="309"/>
                          <a:pt x="391" y="310"/>
                          <a:pt x="391" y="312"/>
                        </a:cubicBezTo>
                        <a:cubicBezTo>
                          <a:pt x="389" y="316"/>
                          <a:pt x="389" y="319"/>
                          <a:pt x="388" y="323"/>
                        </a:cubicBezTo>
                        <a:cubicBezTo>
                          <a:pt x="387" y="325"/>
                          <a:pt x="386" y="328"/>
                          <a:pt x="384" y="329"/>
                        </a:cubicBezTo>
                        <a:cubicBezTo>
                          <a:pt x="382" y="329"/>
                          <a:pt x="380" y="328"/>
                          <a:pt x="380" y="327"/>
                        </a:cubicBezTo>
                        <a:cubicBezTo>
                          <a:pt x="379" y="324"/>
                          <a:pt x="381" y="322"/>
                          <a:pt x="381" y="320"/>
                        </a:cubicBezTo>
                        <a:cubicBezTo>
                          <a:pt x="381" y="317"/>
                          <a:pt x="382" y="314"/>
                          <a:pt x="382" y="311"/>
                        </a:cubicBezTo>
                        <a:cubicBezTo>
                          <a:pt x="382" y="309"/>
                          <a:pt x="383" y="307"/>
                          <a:pt x="381" y="307"/>
                        </a:cubicBezTo>
                        <a:cubicBezTo>
                          <a:pt x="378" y="306"/>
                          <a:pt x="375" y="307"/>
                          <a:pt x="373" y="309"/>
                        </a:cubicBezTo>
                        <a:cubicBezTo>
                          <a:pt x="371" y="310"/>
                          <a:pt x="372" y="314"/>
                          <a:pt x="370" y="315"/>
                        </a:cubicBezTo>
                        <a:cubicBezTo>
                          <a:pt x="369" y="316"/>
                          <a:pt x="368" y="313"/>
                          <a:pt x="368" y="312"/>
                        </a:cubicBezTo>
                        <a:cubicBezTo>
                          <a:pt x="369" y="309"/>
                          <a:pt x="372" y="308"/>
                          <a:pt x="373" y="305"/>
                        </a:cubicBezTo>
                        <a:cubicBezTo>
                          <a:pt x="373" y="303"/>
                          <a:pt x="370" y="302"/>
                          <a:pt x="369" y="300"/>
                        </a:cubicBezTo>
                        <a:cubicBezTo>
                          <a:pt x="369" y="299"/>
                          <a:pt x="370" y="297"/>
                          <a:pt x="369" y="295"/>
                        </a:cubicBezTo>
                        <a:cubicBezTo>
                          <a:pt x="368" y="292"/>
                          <a:pt x="366" y="291"/>
                          <a:pt x="364" y="289"/>
                        </a:cubicBezTo>
                        <a:cubicBezTo>
                          <a:pt x="363" y="288"/>
                          <a:pt x="361" y="288"/>
                          <a:pt x="361" y="286"/>
                        </a:cubicBezTo>
                        <a:cubicBezTo>
                          <a:pt x="360" y="284"/>
                          <a:pt x="361" y="281"/>
                          <a:pt x="361" y="278"/>
                        </a:cubicBezTo>
                        <a:cubicBezTo>
                          <a:pt x="360" y="276"/>
                          <a:pt x="360" y="274"/>
                          <a:pt x="359" y="273"/>
                        </a:cubicBezTo>
                        <a:cubicBezTo>
                          <a:pt x="358" y="271"/>
                          <a:pt x="355" y="271"/>
                          <a:pt x="354" y="269"/>
                        </a:cubicBezTo>
                        <a:cubicBezTo>
                          <a:pt x="352" y="266"/>
                          <a:pt x="351" y="262"/>
                          <a:pt x="350" y="259"/>
                        </a:cubicBezTo>
                        <a:cubicBezTo>
                          <a:pt x="349" y="257"/>
                          <a:pt x="351" y="254"/>
                          <a:pt x="350" y="252"/>
                        </a:cubicBezTo>
                        <a:cubicBezTo>
                          <a:pt x="350" y="251"/>
                          <a:pt x="347" y="251"/>
                          <a:pt x="347" y="252"/>
                        </a:cubicBezTo>
                        <a:cubicBezTo>
                          <a:pt x="346" y="256"/>
                          <a:pt x="346" y="260"/>
                          <a:pt x="347" y="264"/>
                        </a:cubicBezTo>
                        <a:cubicBezTo>
                          <a:pt x="348" y="266"/>
                          <a:pt x="349" y="268"/>
                          <a:pt x="351" y="270"/>
                        </a:cubicBezTo>
                        <a:cubicBezTo>
                          <a:pt x="352" y="272"/>
                          <a:pt x="355" y="272"/>
                          <a:pt x="356" y="274"/>
                        </a:cubicBezTo>
                        <a:cubicBezTo>
                          <a:pt x="357" y="275"/>
                          <a:pt x="358" y="277"/>
                          <a:pt x="357" y="279"/>
                        </a:cubicBezTo>
                        <a:cubicBezTo>
                          <a:pt x="356" y="281"/>
                          <a:pt x="354" y="284"/>
                          <a:pt x="352" y="286"/>
                        </a:cubicBezTo>
                        <a:cubicBezTo>
                          <a:pt x="351" y="287"/>
                          <a:pt x="349" y="288"/>
                          <a:pt x="347" y="289"/>
                        </a:cubicBezTo>
                        <a:cubicBezTo>
                          <a:pt x="346" y="289"/>
                          <a:pt x="345" y="288"/>
                          <a:pt x="345" y="288"/>
                        </a:cubicBezTo>
                        <a:cubicBezTo>
                          <a:pt x="345" y="282"/>
                          <a:pt x="349" y="276"/>
                          <a:pt x="347" y="271"/>
                        </a:cubicBezTo>
                        <a:cubicBezTo>
                          <a:pt x="347" y="268"/>
                          <a:pt x="342" y="269"/>
                          <a:pt x="340" y="267"/>
                        </a:cubicBezTo>
                        <a:cubicBezTo>
                          <a:pt x="338" y="264"/>
                          <a:pt x="339" y="260"/>
                          <a:pt x="337" y="257"/>
                        </a:cubicBezTo>
                        <a:cubicBezTo>
                          <a:pt x="336" y="256"/>
                          <a:pt x="333" y="257"/>
                          <a:pt x="332" y="257"/>
                        </a:cubicBezTo>
                        <a:cubicBezTo>
                          <a:pt x="330" y="257"/>
                          <a:pt x="326" y="256"/>
                          <a:pt x="327" y="257"/>
                        </a:cubicBezTo>
                        <a:cubicBezTo>
                          <a:pt x="328" y="260"/>
                          <a:pt x="335" y="261"/>
                          <a:pt x="335" y="264"/>
                        </a:cubicBezTo>
                        <a:cubicBezTo>
                          <a:pt x="335" y="267"/>
                          <a:pt x="331" y="268"/>
                          <a:pt x="328" y="268"/>
                        </a:cubicBezTo>
                        <a:cubicBezTo>
                          <a:pt x="325" y="268"/>
                          <a:pt x="321" y="266"/>
                          <a:pt x="318" y="264"/>
                        </a:cubicBezTo>
                        <a:cubicBezTo>
                          <a:pt x="316" y="262"/>
                          <a:pt x="316" y="259"/>
                          <a:pt x="315" y="257"/>
                        </a:cubicBezTo>
                        <a:cubicBezTo>
                          <a:pt x="313" y="255"/>
                          <a:pt x="311" y="254"/>
                          <a:pt x="309" y="253"/>
                        </a:cubicBezTo>
                        <a:cubicBezTo>
                          <a:pt x="306" y="251"/>
                          <a:pt x="300" y="252"/>
                          <a:pt x="298" y="248"/>
                        </a:cubicBezTo>
                        <a:cubicBezTo>
                          <a:pt x="297" y="245"/>
                          <a:pt x="302" y="242"/>
                          <a:pt x="303" y="239"/>
                        </a:cubicBezTo>
                        <a:cubicBezTo>
                          <a:pt x="304" y="237"/>
                          <a:pt x="305" y="233"/>
                          <a:pt x="303" y="233"/>
                        </a:cubicBezTo>
                        <a:cubicBezTo>
                          <a:pt x="299" y="234"/>
                          <a:pt x="298" y="240"/>
                          <a:pt x="293" y="241"/>
                        </a:cubicBezTo>
                        <a:cubicBezTo>
                          <a:pt x="290" y="242"/>
                          <a:pt x="287" y="239"/>
                          <a:pt x="284" y="237"/>
                        </a:cubicBezTo>
                        <a:cubicBezTo>
                          <a:pt x="283" y="236"/>
                          <a:pt x="283" y="234"/>
                          <a:pt x="281" y="233"/>
                        </a:cubicBezTo>
                        <a:cubicBezTo>
                          <a:pt x="279" y="232"/>
                          <a:pt x="276" y="231"/>
                          <a:pt x="273" y="231"/>
                        </a:cubicBezTo>
                        <a:cubicBezTo>
                          <a:pt x="266" y="230"/>
                          <a:pt x="258" y="233"/>
                          <a:pt x="252" y="231"/>
                        </a:cubicBezTo>
                        <a:cubicBezTo>
                          <a:pt x="249" y="231"/>
                          <a:pt x="247" y="228"/>
                          <a:pt x="246" y="225"/>
                        </a:cubicBezTo>
                        <a:cubicBezTo>
                          <a:pt x="245" y="224"/>
                          <a:pt x="249" y="222"/>
                          <a:pt x="248" y="221"/>
                        </a:cubicBezTo>
                        <a:cubicBezTo>
                          <a:pt x="246" y="220"/>
                          <a:pt x="245" y="223"/>
                          <a:pt x="243" y="223"/>
                        </a:cubicBezTo>
                        <a:cubicBezTo>
                          <a:pt x="241" y="223"/>
                          <a:pt x="239" y="222"/>
                          <a:pt x="237" y="221"/>
                        </a:cubicBezTo>
                        <a:cubicBezTo>
                          <a:pt x="234" y="219"/>
                          <a:pt x="230" y="218"/>
                          <a:pt x="229" y="214"/>
                        </a:cubicBezTo>
                        <a:cubicBezTo>
                          <a:pt x="229" y="212"/>
                          <a:pt x="238" y="210"/>
                          <a:pt x="236" y="208"/>
                        </a:cubicBezTo>
                        <a:cubicBezTo>
                          <a:pt x="232" y="206"/>
                          <a:pt x="228" y="211"/>
                          <a:pt x="224" y="211"/>
                        </a:cubicBezTo>
                        <a:cubicBezTo>
                          <a:pt x="221" y="211"/>
                          <a:pt x="218" y="209"/>
                          <a:pt x="215" y="209"/>
                        </a:cubicBezTo>
                        <a:cubicBezTo>
                          <a:pt x="212" y="210"/>
                          <a:pt x="208" y="211"/>
                          <a:pt x="207" y="213"/>
                        </a:cubicBezTo>
                        <a:cubicBezTo>
                          <a:pt x="206" y="215"/>
                          <a:pt x="210" y="215"/>
                          <a:pt x="210" y="217"/>
                        </a:cubicBezTo>
                        <a:cubicBezTo>
                          <a:pt x="211" y="219"/>
                          <a:pt x="212" y="221"/>
                          <a:pt x="210" y="223"/>
                        </a:cubicBezTo>
                        <a:cubicBezTo>
                          <a:pt x="208" y="227"/>
                          <a:pt x="204" y="231"/>
                          <a:pt x="200" y="233"/>
                        </a:cubicBezTo>
                        <a:cubicBezTo>
                          <a:pt x="198" y="234"/>
                          <a:pt x="194" y="232"/>
                          <a:pt x="192" y="233"/>
                        </a:cubicBezTo>
                        <a:cubicBezTo>
                          <a:pt x="190" y="234"/>
                          <a:pt x="189" y="237"/>
                          <a:pt x="187" y="238"/>
                        </a:cubicBezTo>
                        <a:cubicBezTo>
                          <a:pt x="181" y="243"/>
                          <a:pt x="175" y="249"/>
                          <a:pt x="167" y="252"/>
                        </a:cubicBezTo>
                        <a:cubicBezTo>
                          <a:pt x="164" y="253"/>
                          <a:pt x="160" y="253"/>
                          <a:pt x="157" y="252"/>
                        </a:cubicBezTo>
                        <a:cubicBezTo>
                          <a:pt x="156" y="251"/>
                          <a:pt x="156" y="248"/>
                          <a:pt x="157" y="247"/>
                        </a:cubicBezTo>
                        <a:cubicBezTo>
                          <a:pt x="160" y="244"/>
                          <a:pt x="165" y="244"/>
                          <a:pt x="168" y="242"/>
                        </a:cubicBezTo>
                        <a:cubicBezTo>
                          <a:pt x="170" y="241"/>
                          <a:pt x="173" y="239"/>
                          <a:pt x="171" y="238"/>
                        </a:cubicBezTo>
                        <a:cubicBezTo>
                          <a:pt x="168" y="236"/>
                          <a:pt x="163" y="242"/>
                          <a:pt x="162" y="239"/>
                        </a:cubicBezTo>
                        <a:cubicBezTo>
                          <a:pt x="161" y="234"/>
                          <a:pt x="165" y="230"/>
                          <a:pt x="167" y="226"/>
                        </a:cubicBezTo>
                        <a:cubicBezTo>
                          <a:pt x="169" y="224"/>
                          <a:pt x="171" y="221"/>
                          <a:pt x="173" y="219"/>
                        </a:cubicBezTo>
                        <a:cubicBezTo>
                          <a:pt x="176" y="216"/>
                          <a:pt x="178" y="214"/>
                          <a:pt x="181" y="212"/>
                        </a:cubicBezTo>
                        <a:cubicBezTo>
                          <a:pt x="184" y="210"/>
                          <a:pt x="186" y="208"/>
                          <a:pt x="189" y="208"/>
                        </a:cubicBezTo>
                        <a:cubicBezTo>
                          <a:pt x="193" y="207"/>
                          <a:pt x="197" y="211"/>
                          <a:pt x="201" y="211"/>
                        </a:cubicBezTo>
                        <a:cubicBezTo>
                          <a:pt x="202" y="210"/>
                          <a:pt x="198" y="208"/>
                          <a:pt x="198" y="206"/>
                        </a:cubicBezTo>
                        <a:cubicBezTo>
                          <a:pt x="198" y="205"/>
                          <a:pt x="201" y="203"/>
                          <a:pt x="199" y="202"/>
                        </a:cubicBezTo>
                        <a:cubicBezTo>
                          <a:pt x="198" y="200"/>
                          <a:pt x="195" y="201"/>
                          <a:pt x="193" y="202"/>
                        </a:cubicBezTo>
                        <a:cubicBezTo>
                          <a:pt x="190" y="203"/>
                          <a:pt x="186" y="204"/>
                          <a:pt x="183" y="205"/>
                        </a:cubicBezTo>
                        <a:cubicBezTo>
                          <a:pt x="177" y="209"/>
                          <a:pt x="171" y="212"/>
                          <a:pt x="165" y="217"/>
                        </a:cubicBezTo>
                        <a:cubicBezTo>
                          <a:pt x="163" y="219"/>
                          <a:pt x="163" y="224"/>
                          <a:pt x="160" y="227"/>
                        </a:cubicBezTo>
                        <a:cubicBezTo>
                          <a:pt x="159" y="228"/>
                          <a:pt x="155" y="225"/>
                          <a:pt x="154" y="227"/>
                        </a:cubicBezTo>
                        <a:cubicBezTo>
                          <a:pt x="152" y="228"/>
                          <a:pt x="155" y="232"/>
                          <a:pt x="154" y="234"/>
                        </a:cubicBezTo>
                        <a:cubicBezTo>
                          <a:pt x="151" y="237"/>
                          <a:pt x="147" y="238"/>
                          <a:pt x="144" y="240"/>
                        </a:cubicBezTo>
                        <a:cubicBezTo>
                          <a:pt x="142" y="241"/>
                          <a:pt x="140" y="241"/>
                          <a:pt x="139" y="242"/>
                        </a:cubicBezTo>
                        <a:cubicBezTo>
                          <a:pt x="136" y="245"/>
                          <a:pt x="131" y="247"/>
                          <a:pt x="130" y="252"/>
                        </a:cubicBezTo>
                        <a:cubicBezTo>
                          <a:pt x="130" y="255"/>
                          <a:pt x="135" y="254"/>
                          <a:pt x="137" y="256"/>
                        </a:cubicBezTo>
                        <a:cubicBezTo>
                          <a:pt x="138" y="257"/>
                          <a:pt x="140" y="259"/>
                          <a:pt x="139" y="260"/>
                        </a:cubicBezTo>
                        <a:cubicBezTo>
                          <a:pt x="137" y="262"/>
                          <a:pt x="133" y="261"/>
                          <a:pt x="130" y="263"/>
                        </a:cubicBezTo>
                        <a:cubicBezTo>
                          <a:pt x="127" y="265"/>
                          <a:pt x="125" y="269"/>
                          <a:pt x="122" y="271"/>
                        </a:cubicBezTo>
                        <a:cubicBezTo>
                          <a:pt x="117" y="274"/>
                          <a:pt x="112" y="276"/>
                          <a:pt x="108" y="278"/>
                        </a:cubicBezTo>
                        <a:cubicBezTo>
                          <a:pt x="104" y="280"/>
                          <a:pt x="99" y="281"/>
                          <a:pt x="96" y="283"/>
                        </a:cubicBezTo>
                        <a:cubicBezTo>
                          <a:pt x="94" y="285"/>
                          <a:pt x="94" y="288"/>
                          <a:pt x="92" y="289"/>
                        </a:cubicBezTo>
                        <a:cubicBezTo>
                          <a:pt x="88" y="292"/>
                          <a:pt x="84" y="293"/>
                          <a:pt x="80" y="295"/>
                        </a:cubicBezTo>
                        <a:cubicBezTo>
                          <a:pt x="77" y="296"/>
                          <a:pt x="74" y="295"/>
                          <a:pt x="71" y="297"/>
                        </a:cubicBezTo>
                        <a:cubicBezTo>
                          <a:pt x="70" y="297"/>
                          <a:pt x="71" y="299"/>
                          <a:pt x="70" y="300"/>
                        </a:cubicBezTo>
                        <a:cubicBezTo>
                          <a:pt x="68" y="301"/>
                          <a:pt x="65" y="299"/>
                          <a:pt x="63" y="300"/>
                        </a:cubicBezTo>
                        <a:cubicBezTo>
                          <a:pt x="60" y="302"/>
                          <a:pt x="60" y="306"/>
                          <a:pt x="57" y="308"/>
                        </a:cubicBezTo>
                        <a:cubicBezTo>
                          <a:pt x="54" y="310"/>
                          <a:pt x="51" y="310"/>
                          <a:pt x="48" y="311"/>
                        </a:cubicBezTo>
                        <a:cubicBezTo>
                          <a:pt x="42" y="312"/>
                          <a:pt x="37" y="313"/>
                          <a:pt x="31" y="315"/>
                        </a:cubicBezTo>
                        <a:cubicBezTo>
                          <a:pt x="29" y="316"/>
                          <a:pt x="27" y="318"/>
                          <a:pt x="24" y="318"/>
                        </a:cubicBezTo>
                        <a:cubicBezTo>
                          <a:pt x="23" y="318"/>
                          <a:pt x="22" y="314"/>
                          <a:pt x="21" y="315"/>
                        </a:cubicBezTo>
                        <a:cubicBezTo>
                          <a:pt x="18" y="317"/>
                          <a:pt x="16" y="322"/>
                          <a:pt x="13" y="324"/>
                        </a:cubicBezTo>
                        <a:cubicBezTo>
                          <a:pt x="11" y="324"/>
                          <a:pt x="10" y="321"/>
                          <a:pt x="9" y="321"/>
                        </a:cubicBezTo>
                        <a:cubicBezTo>
                          <a:pt x="6" y="322"/>
                          <a:pt x="4" y="328"/>
                          <a:pt x="0" y="327"/>
                        </a:cubicBezTo>
                        <a:cubicBezTo>
                          <a:pt x="0" y="325"/>
                          <a:pt x="1" y="322"/>
                          <a:pt x="3" y="320"/>
                        </a:cubicBezTo>
                        <a:cubicBezTo>
                          <a:pt x="9" y="315"/>
                          <a:pt x="16" y="312"/>
                          <a:pt x="23" y="309"/>
                        </a:cubicBezTo>
                        <a:cubicBezTo>
                          <a:pt x="26" y="307"/>
                          <a:pt x="30" y="309"/>
                          <a:pt x="34" y="308"/>
                        </a:cubicBezTo>
                        <a:cubicBezTo>
                          <a:pt x="37" y="307"/>
                          <a:pt x="39" y="305"/>
                          <a:pt x="42" y="303"/>
                        </a:cubicBezTo>
                        <a:cubicBezTo>
                          <a:pt x="47" y="300"/>
                          <a:pt x="52" y="297"/>
                          <a:pt x="57" y="294"/>
                        </a:cubicBezTo>
                        <a:cubicBezTo>
                          <a:pt x="62" y="291"/>
                          <a:pt x="67" y="288"/>
                          <a:pt x="71" y="285"/>
                        </a:cubicBezTo>
                        <a:cubicBezTo>
                          <a:pt x="74" y="283"/>
                          <a:pt x="78" y="282"/>
                          <a:pt x="80" y="279"/>
                        </a:cubicBezTo>
                        <a:cubicBezTo>
                          <a:pt x="82" y="275"/>
                          <a:pt x="83" y="271"/>
                          <a:pt x="85" y="267"/>
                        </a:cubicBezTo>
                        <a:cubicBezTo>
                          <a:pt x="87" y="264"/>
                          <a:pt x="88" y="261"/>
                          <a:pt x="90" y="258"/>
                        </a:cubicBezTo>
                        <a:cubicBezTo>
                          <a:pt x="92" y="256"/>
                          <a:pt x="99" y="253"/>
                          <a:pt x="96" y="253"/>
                        </a:cubicBezTo>
                        <a:cubicBezTo>
                          <a:pt x="91" y="254"/>
                          <a:pt x="86" y="258"/>
                          <a:pt x="80" y="259"/>
                        </a:cubicBezTo>
                        <a:cubicBezTo>
                          <a:pt x="79" y="259"/>
                          <a:pt x="78" y="256"/>
                          <a:pt x="76" y="256"/>
                        </a:cubicBezTo>
                        <a:cubicBezTo>
                          <a:pt x="74" y="256"/>
                          <a:pt x="73" y="258"/>
                          <a:pt x="72" y="260"/>
                        </a:cubicBezTo>
                        <a:cubicBezTo>
                          <a:pt x="71" y="262"/>
                          <a:pt x="73" y="265"/>
                          <a:pt x="71" y="266"/>
                        </a:cubicBezTo>
                        <a:cubicBezTo>
                          <a:pt x="70" y="267"/>
                          <a:pt x="68" y="265"/>
                          <a:pt x="67" y="263"/>
                        </a:cubicBezTo>
                        <a:cubicBezTo>
                          <a:pt x="66" y="260"/>
                          <a:pt x="67" y="256"/>
                          <a:pt x="65" y="253"/>
                        </a:cubicBezTo>
                        <a:cubicBezTo>
                          <a:pt x="63" y="252"/>
                          <a:pt x="61" y="254"/>
                          <a:pt x="59" y="254"/>
                        </a:cubicBezTo>
                        <a:cubicBezTo>
                          <a:pt x="58" y="254"/>
                          <a:pt x="59" y="252"/>
                          <a:pt x="58" y="252"/>
                        </a:cubicBezTo>
                        <a:cubicBezTo>
                          <a:pt x="53" y="253"/>
                          <a:pt x="49" y="256"/>
                          <a:pt x="45" y="258"/>
                        </a:cubicBezTo>
                        <a:cubicBezTo>
                          <a:pt x="43" y="259"/>
                          <a:pt x="41" y="262"/>
                          <a:pt x="38" y="262"/>
                        </a:cubicBezTo>
                        <a:cubicBezTo>
                          <a:pt x="37" y="263"/>
                          <a:pt x="35" y="262"/>
                          <a:pt x="35" y="261"/>
                        </a:cubicBezTo>
                        <a:cubicBezTo>
                          <a:pt x="35" y="258"/>
                          <a:pt x="37" y="256"/>
                          <a:pt x="39" y="254"/>
                        </a:cubicBezTo>
                        <a:cubicBezTo>
                          <a:pt x="40" y="252"/>
                          <a:pt x="42" y="251"/>
                          <a:pt x="42" y="249"/>
                        </a:cubicBezTo>
                        <a:cubicBezTo>
                          <a:pt x="41" y="247"/>
                          <a:pt x="37" y="247"/>
                          <a:pt x="38" y="245"/>
                        </a:cubicBezTo>
                        <a:cubicBezTo>
                          <a:pt x="38" y="242"/>
                          <a:pt x="43" y="241"/>
                          <a:pt x="44" y="239"/>
                        </a:cubicBezTo>
                        <a:cubicBezTo>
                          <a:pt x="45" y="236"/>
                          <a:pt x="43" y="232"/>
                          <a:pt x="43" y="229"/>
                        </a:cubicBezTo>
                        <a:cubicBezTo>
                          <a:pt x="44" y="227"/>
                          <a:pt x="48" y="224"/>
                          <a:pt x="47" y="222"/>
                        </a:cubicBezTo>
                        <a:cubicBezTo>
                          <a:pt x="46" y="220"/>
                          <a:pt x="43" y="223"/>
                          <a:pt x="41" y="225"/>
                        </a:cubicBezTo>
                        <a:cubicBezTo>
                          <a:pt x="39" y="227"/>
                          <a:pt x="40" y="231"/>
                          <a:pt x="38" y="233"/>
                        </a:cubicBezTo>
                        <a:cubicBezTo>
                          <a:pt x="34" y="236"/>
                          <a:pt x="29" y="237"/>
                          <a:pt x="24" y="237"/>
                        </a:cubicBezTo>
                        <a:cubicBezTo>
                          <a:pt x="22" y="237"/>
                          <a:pt x="22" y="234"/>
                          <a:pt x="20" y="233"/>
                        </a:cubicBezTo>
                        <a:cubicBezTo>
                          <a:pt x="18" y="230"/>
                          <a:pt x="15" y="229"/>
                          <a:pt x="14" y="225"/>
                        </a:cubicBezTo>
                        <a:cubicBezTo>
                          <a:pt x="13" y="222"/>
                          <a:pt x="14" y="217"/>
                          <a:pt x="17" y="215"/>
                        </a:cubicBezTo>
                        <a:cubicBezTo>
                          <a:pt x="19" y="213"/>
                          <a:pt x="23" y="215"/>
                          <a:pt x="25" y="216"/>
                        </a:cubicBezTo>
                        <a:cubicBezTo>
                          <a:pt x="28" y="217"/>
                          <a:pt x="31" y="220"/>
                          <a:pt x="33" y="219"/>
                        </a:cubicBezTo>
                        <a:cubicBezTo>
                          <a:pt x="35" y="219"/>
                          <a:pt x="35" y="215"/>
                          <a:pt x="33" y="214"/>
                        </a:cubicBezTo>
                        <a:cubicBezTo>
                          <a:pt x="30" y="212"/>
                          <a:pt x="26" y="214"/>
                          <a:pt x="22" y="213"/>
                        </a:cubicBezTo>
                        <a:cubicBezTo>
                          <a:pt x="19" y="212"/>
                          <a:pt x="15" y="211"/>
                          <a:pt x="14" y="208"/>
                        </a:cubicBezTo>
                        <a:cubicBezTo>
                          <a:pt x="12" y="205"/>
                          <a:pt x="12" y="201"/>
                          <a:pt x="14" y="198"/>
                        </a:cubicBezTo>
                        <a:cubicBezTo>
                          <a:pt x="17" y="192"/>
                          <a:pt x="22" y="187"/>
                          <a:pt x="27" y="183"/>
                        </a:cubicBezTo>
                        <a:cubicBezTo>
                          <a:pt x="29" y="181"/>
                          <a:pt x="33" y="184"/>
                          <a:pt x="35" y="182"/>
                        </a:cubicBezTo>
                        <a:cubicBezTo>
                          <a:pt x="37" y="180"/>
                          <a:pt x="34" y="178"/>
                          <a:pt x="35" y="176"/>
                        </a:cubicBezTo>
                        <a:cubicBezTo>
                          <a:pt x="37" y="173"/>
                          <a:pt x="40" y="169"/>
                          <a:pt x="43" y="169"/>
                        </a:cubicBezTo>
                        <a:cubicBezTo>
                          <a:pt x="47" y="168"/>
                          <a:pt x="50" y="172"/>
                          <a:pt x="54" y="172"/>
                        </a:cubicBezTo>
                        <a:cubicBezTo>
                          <a:pt x="57" y="171"/>
                          <a:pt x="60" y="168"/>
                          <a:pt x="63" y="167"/>
                        </a:cubicBezTo>
                        <a:cubicBezTo>
                          <a:pt x="67" y="165"/>
                          <a:pt x="71" y="166"/>
                          <a:pt x="76" y="165"/>
                        </a:cubicBezTo>
                        <a:cubicBezTo>
                          <a:pt x="79" y="164"/>
                          <a:pt x="82" y="163"/>
                          <a:pt x="84" y="160"/>
                        </a:cubicBezTo>
                        <a:cubicBezTo>
                          <a:pt x="86" y="157"/>
                          <a:pt x="85" y="154"/>
                          <a:pt x="84" y="151"/>
                        </a:cubicBezTo>
                        <a:cubicBezTo>
                          <a:pt x="84" y="149"/>
                          <a:pt x="80" y="149"/>
                          <a:pt x="80" y="147"/>
                        </a:cubicBezTo>
                        <a:cubicBezTo>
                          <a:pt x="82" y="145"/>
                          <a:pt x="86" y="146"/>
                          <a:pt x="88" y="144"/>
                        </a:cubicBezTo>
                        <a:cubicBezTo>
                          <a:pt x="90" y="142"/>
                          <a:pt x="90" y="139"/>
                          <a:pt x="88" y="139"/>
                        </a:cubicBezTo>
                        <a:cubicBezTo>
                          <a:pt x="85" y="138"/>
                          <a:pt x="81" y="141"/>
                          <a:pt x="78" y="142"/>
                        </a:cubicBezTo>
                        <a:cubicBezTo>
                          <a:pt x="74" y="144"/>
                          <a:pt x="71" y="148"/>
                          <a:pt x="67" y="149"/>
                        </a:cubicBezTo>
                        <a:cubicBezTo>
                          <a:pt x="66" y="149"/>
                          <a:pt x="65" y="146"/>
                          <a:pt x="63" y="146"/>
                        </a:cubicBezTo>
                        <a:cubicBezTo>
                          <a:pt x="58" y="144"/>
                          <a:pt x="53" y="144"/>
                          <a:pt x="47" y="144"/>
                        </a:cubicBezTo>
                        <a:cubicBezTo>
                          <a:pt x="42" y="144"/>
                          <a:pt x="36" y="146"/>
                          <a:pt x="32" y="144"/>
                        </a:cubicBezTo>
                        <a:cubicBezTo>
                          <a:pt x="29" y="142"/>
                          <a:pt x="29" y="138"/>
                          <a:pt x="29" y="136"/>
                        </a:cubicBezTo>
                        <a:cubicBezTo>
                          <a:pt x="29" y="133"/>
                          <a:pt x="36" y="130"/>
                          <a:pt x="34" y="127"/>
                        </a:cubicBezTo>
                        <a:cubicBezTo>
                          <a:pt x="30" y="123"/>
                          <a:pt x="23" y="125"/>
                          <a:pt x="19" y="122"/>
                        </a:cubicBezTo>
                        <a:cubicBezTo>
                          <a:pt x="17" y="121"/>
                          <a:pt x="20" y="120"/>
                          <a:pt x="21" y="119"/>
                        </a:cubicBezTo>
                        <a:cubicBezTo>
                          <a:pt x="28" y="116"/>
                          <a:pt x="36" y="113"/>
                          <a:pt x="44" y="111"/>
                        </a:cubicBezTo>
                        <a:cubicBezTo>
                          <a:pt x="46" y="110"/>
                          <a:pt x="48" y="112"/>
                          <a:pt x="50" y="111"/>
                        </a:cubicBezTo>
                        <a:cubicBezTo>
                          <a:pt x="51" y="110"/>
                          <a:pt x="50" y="107"/>
                          <a:pt x="52" y="107"/>
                        </a:cubicBezTo>
                        <a:cubicBezTo>
                          <a:pt x="58" y="105"/>
                          <a:pt x="65" y="103"/>
                          <a:pt x="71" y="103"/>
                        </a:cubicBezTo>
                        <a:cubicBezTo>
                          <a:pt x="73" y="103"/>
                          <a:pt x="72" y="106"/>
                          <a:pt x="71" y="106"/>
                        </a:cubicBezTo>
                        <a:cubicBezTo>
                          <a:pt x="70" y="108"/>
                          <a:pt x="64" y="111"/>
                          <a:pt x="67" y="111"/>
                        </a:cubicBezTo>
                        <a:cubicBezTo>
                          <a:pt x="74" y="114"/>
                          <a:pt x="83" y="114"/>
                          <a:pt x="91" y="112"/>
                        </a:cubicBezTo>
                        <a:cubicBezTo>
                          <a:pt x="93" y="112"/>
                          <a:pt x="94" y="109"/>
                          <a:pt x="94" y="107"/>
                        </a:cubicBezTo>
                        <a:cubicBezTo>
                          <a:pt x="93" y="103"/>
                          <a:pt x="88" y="102"/>
                          <a:pt x="88" y="98"/>
                        </a:cubicBezTo>
                        <a:cubicBezTo>
                          <a:pt x="87" y="97"/>
                          <a:pt x="91" y="97"/>
                          <a:pt x="92" y="97"/>
                        </a:cubicBezTo>
                        <a:cubicBezTo>
                          <a:pt x="95" y="99"/>
                          <a:pt x="96" y="103"/>
                          <a:pt x="99" y="104"/>
                        </a:cubicBezTo>
                        <a:cubicBezTo>
                          <a:pt x="103" y="106"/>
                          <a:pt x="108" y="107"/>
                          <a:pt x="113" y="107"/>
                        </a:cubicBezTo>
                        <a:cubicBezTo>
                          <a:pt x="114" y="107"/>
                          <a:pt x="116" y="104"/>
                          <a:pt x="114" y="103"/>
                        </a:cubicBezTo>
                        <a:cubicBezTo>
                          <a:pt x="109" y="100"/>
                          <a:pt x="102" y="100"/>
                          <a:pt x="96" y="97"/>
                        </a:cubicBezTo>
                        <a:cubicBezTo>
                          <a:pt x="95" y="97"/>
                          <a:pt x="94" y="95"/>
                          <a:pt x="93" y="94"/>
                        </a:cubicBezTo>
                        <a:cubicBezTo>
                          <a:pt x="88" y="93"/>
                          <a:pt x="82" y="96"/>
                          <a:pt x="77" y="93"/>
                        </a:cubicBezTo>
                        <a:cubicBezTo>
                          <a:pt x="75" y="92"/>
                          <a:pt x="78" y="89"/>
                          <a:pt x="77" y="87"/>
                        </a:cubicBezTo>
                        <a:cubicBezTo>
                          <a:pt x="76" y="84"/>
                          <a:pt x="74" y="81"/>
                          <a:pt x="72" y="79"/>
                        </a:cubicBezTo>
                        <a:cubicBezTo>
                          <a:pt x="68" y="74"/>
                          <a:pt x="59" y="72"/>
                          <a:pt x="58" y="65"/>
                        </a:cubicBezTo>
                        <a:cubicBezTo>
                          <a:pt x="57" y="61"/>
                          <a:pt x="62" y="57"/>
                          <a:pt x="66" y="55"/>
                        </a:cubicBezTo>
                        <a:cubicBezTo>
                          <a:pt x="68" y="53"/>
                          <a:pt x="70" y="55"/>
                          <a:pt x="73" y="55"/>
                        </a:cubicBezTo>
                        <a:cubicBezTo>
                          <a:pt x="79" y="54"/>
                          <a:pt x="86" y="53"/>
                          <a:pt x="93" y="50"/>
                        </a:cubicBezTo>
                        <a:cubicBezTo>
                          <a:pt x="97" y="49"/>
                          <a:pt x="102" y="47"/>
                          <a:pt x="106" y="43"/>
                        </a:cubicBezTo>
                        <a:cubicBezTo>
                          <a:pt x="108" y="41"/>
                          <a:pt x="108" y="37"/>
                          <a:pt x="110" y="35"/>
                        </a:cubicBezTo>
                        <a:cubicBezTo>
                          <a:pt x="113" y="31"/>
                          <a:pt x="118" y="28"/>
                          <a:pt x="123" y="25"/>
                        </a:cubicBezTo>
                        <a:cubicBezTo>
                          <a:pt x="128" y="23"/>
                          <a:pt x="133" y="22"/>
                          <a:pt x="138" y="20"/>
                        </a:cubicBezTo>
                        <a:cubicBezTo>
                          <a:pt x="141" y="19"/>
                          <a:pt x="144" y="17"/>
                          <a:pt x="148" y="15"/>
                        </a:cubicBezTo>
                        <a:cubicBezTo>
                          <a:pt x="152" y="13"/>
                          <a:pt x="155" y="10"/>
                          <a:pt x="160" y="9"/>
                        </a:cubicBezTo>
                        <a:cubicBezTo>
                          <a:pt x="163" y="9"/>
                          <a:pt x="167" y="11"/>
                          <a:pt x="170" y="11"/>
                        </a:cubicBezTo>
                        <a:cubicBezTo>
                          <a:pt x="174" y="11"/>
                          <a:pt x="178" y="11"/>
                          <a:pt x="181" y="10"/>
                        </a:cubicBezTo>
                        <a:cubicBezTo>
                          <a:pt x="186" y="7"/>
                          <a:pt x="188" y="1"/>
                          <a:pt x="192" y="0"/>
                        </a:cubicBezTo>
                        <a:cubicBezTo>
                          <a:pt x="196" y="0"/>
                          <a:pt x="201" y="2"/>
                          <a:pt x="202" y="6"/>
                        </a:cubicBezTo>
                        <a:cubicBezTo>
                          <a:pt x="203" y="8"/>
                          <a:pt x="198" y="9"/>
                          <a:pt x="197" y="11"/>
                        </a:cubicBezTo>
                        <a:cubicBezTo>
                          <a:pt x="196" y="12"/>
                          <a:pt x="196" y="14"/>
                          <a:pt x="197" y="14"/>
                        </a:cubicBezTo>
                        <a:cubicBezTo>
                          <a:pt x="199" y="14"/>
                          <a:pt x="201" y="11"/>
                          <a:pt x="203" y="10"/>
                        </a:cubicBezTo>
                        <a:cubicBezTo>
                          <a:pt x="206" y="8"/>
                          <a:pt x="208" y="6"/>
                          <a:pt x="210" y="6"/>
                        </a:cubicBezTo>
                        <a:cubicBezTo>
                          <a:pt x="212" y="6"/>
                          <a:pt x="213" y="7"/>
                          <a:pt x="213" y="8"/>
                        </a:cubicBezTo>
                        <a:cubicBezTo>
                          <a:pt x="214" y="11"/>
                          <a:pt x="211" y="15"/>
                          <a:pt x="213" y="16"/>
                        </a:cubicBezTo>
                        <a:cubicBezTo>
                          <a:pt x="216" y="17"/>
                          <a:pt x="219" y="12"/>
                          <a:pt x="222" y="11"/>
                        </a:cubicBezTo>
                        <a:cubicBezTo>
                          <a:pt x="226" y="10"/>
                          <a:pt x="230" y="11"/>
                          <a:pt x="234" y="11"/>
                        </a:cubicBezTo>
                        <a:cubicBezTo>
                          <a:pt x="236" y="11"/>
                          <a:pt x="238" y="11"/>
                          <a:pt x="239" y="13"/>
                        </a:cubicBezTo>
                        <a:cubicBezTo>
                          <a:pt x="239" y="14"/>
                          <a:pt x="235" y="15"/>
                          <a:pt x="235" y="17"/>
                        </a:cubicBezTo>
                        <a:cubicBezTo>
                          <a:pt x="236" y="19"/>
                          <a:pt x="240" y="17"/>
                          <a:pt x="241" y="18"/>
                        </a:cubicBezTo>
                        <a:cubicBezTo>
                          <a:pt x="244" y="20"/>
                          <a:pt x="244" y="25"/>
                          <a:pt x="247" y="25"/>
                        </a:cubicBezTo>
                        <a:cubicBezTo>
                          <a:pt x="251" y="25"/>
                          <a:pt x="253" y="20"/>
                          <a:pt x="257" y="19"/>
                        </a:cubicBezTo>
                        <a:cubicBezTo>
                          <a:pt x="261" y="18"/>
                          <a:pt x="265" y="19"/>
                          <a:pt x="268" y="19"/>
                        </a:cubicBezTo>
                        <a:cubicBezTo>
                          <a:pt x="271" y="20"/>
                          <a:pt x="274" y="20"/>
                          <a:pt x="276" y="21"/>
                        </a:cubicBezTo>
                        <a:cubicBezTo>
                          <a:pt x="280" y="23"/>
                          <a:pt x="283" y="25"/>
                          <a:pt x="286" y="26"/>
                        </a:cubicBezTo>
                        <a:cubicBezTo>
                          <a:pt x="292" y="27"/>
                          <a:pt x="298" y="26"/>
                          <a:pt x="304" y="27"/>
                        </a:cubicBezTo>
                        <a:cubicBezTo>
                          <a:pt x="307" y="28"/>
                          <a:pt x="309" y="32"/>
                          <a:pt x="312" y="32"/>
                        </a:cubicBezTo>
                        <a:cubicBezTo>
                          <a:pt x="317" y="32"/>
                          <a:pt x="320" y="27"/>
                          <a:pt x="325" y="27"/>
                        </a:cubicBezTo>
                        <a:cubicBezTo>
                          <a:pt x="329" y="26"/>
                          <a:pt x="332" y="28"/>
                          <a:pt x="336" y="29"/>
                        </a:cubicBezTo>
                        <a:cubicBezTo>
                          <a:pt x="339" y="30"/>
                          <a:pt x="343" y="32"/>
                          <a:pt x="346" y="33"/>
                        </a:cubicBezTo>
                        <a:cubicBezTo>
                          <a:pt x="348" y="35"/>
                          <a:pt x="351" y="36"/>
                          <a:pt x="353" y="38"/>
                        </a:cubicBezTo>
                        <a:lnTo>
                          <a:pt x="291" y="226"/>
                        </a:lnTo>
                        <a:lnTo>
                          <a:pt x="296" y="229"/>
                        </a:lnTo>
                        <a:cubicBezTo>
                          <a:pt x="298" y="230"/>
                          <a:pt x="298" y="232"/>
                          <a:pt x="300" y="231"/>
                        </a:cubicBezTo>
                        <a:cubicBezTo>
                          <a:pt x="302" y="230"/>
                          <a:pt x="303" y="223"/>
                          <a:pt x="306" y="224"/>
                        </a:cubicBezTo>
                        <a:lnTo>
                          <a:pt x="312" y="227"/>
                        </a:lnTo>
                        <a:cubicBezTo>
                          <a:pt x="315" y="228"/>
                          <a:pt x="313" y="233"/>
                          <a:pt x="314" y="236"/>
                        </a:cubicBezTo>
                        <a:cubicBezTo>
                          <a:pt x="316" y="241"/>
                          <a:pt x="319" y="245"/>
                          <a:pt x="321" y="249"/>
                        </a:cubicBezTo>
                        <a:cubicBezTo>
                          <a:pt x="322" y="251"/>
                          <a:pt x="322" y="253"/>
                          <a:pt x="324" y="253"/>
                        </a:cubicBezTo>
                        <a:cubicBezTo>
                          <a:pt x="327" y="254"/>
                          <a:pt x="327" y="251"/>
                          <a:pt x="329" y="250"/>
                        </a:cubicBezTo>
                        <a:cubicBezTo>
                          <a:pt x="331" y="249"/>
                          <a:pt x="335" y="252"/>
                          <a:pt x="336" y="250"/>
                        </a:cubicBezTo>
                        <a:cubicBezTo>
                          <a:pt x="336" y="247"/>
                          <a:pt x="338" y="245"/>
                          <a:pt x="341" y="244"/>
                        </a:cubicBezTo>
                        <a:cubicBezTo>
                          <a:pt x="342" y="244"/>
                          <a:pt x="341" y="242"/>
                          <a:pt x="341" y="241"/>
                        </a:cubicBezTo>
                        <a:cubicBezTo>
                          <a:pt x="344" y="239"/>
                          <a:pt x="348" y="237"/>
                          <a:pt x="351" y="238"/>
                        </a:cubicBezTo>
                        <a:cubicBezTo>
                          <a:pt x="353" y="238"/>
                          <a:pt x="354" y="241"/>
                          <a:pt x="355" y="244"/>
                        </a:cubicBezTo>
                        <a:cubicBezTo>
                          <a:pt x="356" y="246"/>
                          <a:pt x="353" y="248"/>
                          <a:pt x="354" y="250"/>
                        </a:cubicBezTo>
                        <a:cubicBezTo>
                          <a:pt x="355" y="252"/>
                          <a:pt x="358" y="251"/>
                          <a:pt x="360" y="253"/>
                        </a:cubicBezTo>
                        <a:cubicBezTo>
                          <a:pt x="361" y="255"/>
                          <a:pt x="361" y="259"/>
                          <a:pt x="363" y="261"/>
                        </a:cubicBezTo>
                        <a:cubicBezTo>
                          <a:pt x="365" y="265"/>
                          <a:pt x="370" y="267"/>
                          <a:pt x="372" y="271"/>
                        </a:cubicBezTo>
                        <a:cubicBezTo>
                          <a:pt x="373" y="274"/>
                          <a:pt x="370" y="279"/>
                          <a:pt x="372" y="283"/>
                        </a:cubicBezTo>
                        <a:cubicBezTo>
                          <a:pt x="374" y="287"/>
                          <a:pt x="375" y="292"/>
                          <a:pt x="378" y="296"/>
                        </a:cubicBezTo>
                        <a:cubicBezTo>
                          <a:pt x="380" y="300"/>
                          <a:pt x="385" y="299"/>
                          <a:pt x="388" y="302"/>
                        </a:cubicBezTo>
                        <a:cubicBezTo>
                          <a:pt x="389" y="302"/>
                          <a:pt x="388" y="304"/>
                          <a:pt x="389" y="305"/>
                        </a:cubicBezTo>
                        <a:cubicBezTo>
                          <a:pt x="390" y="307"/>
                          <a:pt x="392" y="307"/>
                          <a:pt x="394" y="307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38" name="Freeform 799"/>
                  <p:cNvSpPr>
                    <a:spLocks noChangeAspect="1"/>
                  </p:cNvSpPr>
                  <p:nvPr/>
                </p:nvSpPr>
                <p:spPr bwMode="auto">
                  <a:xfrm>
                    <a:off x="530225" y="2659063"/>
                    <a:ext cx="7938" cy="7937"/>
                  </a:xfrm>
                  <a:custGeom>
                    <a:avLst/>
                    <a:gdLst>
                      <a:gd name="T0" fmla="*/ 3969 w 4"/>
                      <a:gd name="T1" fmla="*/ 5953 h 4"/>
                      <a:gd name="T2" fmla="*/ 0 w 4"/>
                      <a:gd name="T3" fmla="*/ 5953 h 4"/>
                      <a:gd name="T4" fmla="*/ 1985 w 4"/>
                      <a:gd name="T5" fmla="*/ 1984 h 4"/>
                      <a:gd name="T6" fmla="*/ 7938 w 4"/>
                      <a:gd name="T7" fmla="*/ 1984 h 4"/>
                      <a:gd name="T8" fmla="*/ 3969 w 4"/>
                      <a:gd name="T9" fmla="*/ 5953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2" y="3"/>
                          <a:pt x="1" y="4"/>
                          <a:pt x="0" y="3"/>
                        </a:cubicBezTo>
                        <a:cubicBezTo>
                          <a:pt x="0" y="3"/>
                          <a:pt x="1" y="2"/>
                          <a:pt x="1" y="1"/>
                        </a:cubicBezTo>
                        <a:cubicBezTo>
                          <a:pt x="2" y="1"/>
                          <a:pt x="4" y="0"/>
                          <a:pt x="4" y="1"/>
                        </a:cubicBezTo>
                        <a:cubicBezTo>
                          <a:pt x="4" y="1"/>
                          <a:pt x="3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39" name="Freeform 800"/>
                  <p:cNvSpPr>
                    <a:spLocks noChangeAspect="1"/>
                  </p:cNvSpPr>
                  <p:nvPr/>
                </p:nvSpPr>
                <p:spPr bwMode="auto">
                  <a:xfrm>
                    <a:off x="617538" y="2643188"/>
                    <a:ext cx="20637" cy="6350"/>
                  </a:xfrm>
                  <a:custGeom>
                    <a:avLst/>
                    <a:gdLst>
                      <a:gd name="T0" fmla="*/ 7504 w 11"/>
                      <a:gd name="T1" fmla="*/ 6350 h 3"/>
                      <a:gd name="T2" fmla="*/ 1876 w 11"/>
                      <a:gd name="T3" fmla="*/ 6350 h 3"/>
                      <a:gd name="T4" fmla="*/ 9380 w 11"/>
                      <a:gd name="T5" fmla="*/ 2117 h 3"/>
                      <a:gd name="T6" fmla="*/ 20637 w 11"/>
                      <a:gd name="T7" fmla="*/ 2117 h 3"/>
                      <a:gd name="T8" fmla="*/ 7504 w 11"/>
                      <a:gd name="T9" fmla="*/ 635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" h="3">
                        <a:moveTo>
                          <a:pt x="4" y="3"/>
                        </a:moveTo>
                        <a:cubicBezTo>
                          <a:pt x="3" y="3"/>
                          <a:pt x="0" y="3"/>
                          <a:pt x="1" y="3"/>
                        </a:cubicBezTo>
                        <a:cubicBezTo>
                          <a:pt x="1" y="2"/>
                          <a:pt x="3" y="2"/>
                          <a:pt x="5" y="1"/>
                        </a:cubicBezTo>
                        <a:cubicBezTo>
                          <a:pt x="7" y="1"/>
                          <a:pt x="11" y="0"/>
                          <a:pt x="11" y="1"/>
                        </a:cubicBezTo>
                        <a:cubicBezTo>
                          <a:pt x="10" y="2"/>
                          <a:pt x="7" y="2"/>
                          <a:pt x="4" y="3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0" name="Freeform 801"/>
                  <p:cNvSpPr>
                    <a:spLocks noChangeAspect="1"/>
                  </p:cNvSpPr>
                  <p:nvPr/>
                </p:nvSpPr>
                <p:spPr bwMode="auto">
                  <a:xfrm>
                    <a:off x="955675" y="2540000"/>
                    <a:ext cx="6350" cy="9525"/>
                  </a:xfrm>
                  <a:custGeom>
                    <a:avLst/>
                    <a:gdLst>
                      <a:gd name="T0" fmla="*/ 3175 w 4"/>
                      <a:gd name="T1" fmla="*/ 5715 h 5"/>
                      <a:gd name="T2" fmla="*/ 0 w 4"/>
                      <a:gd name="T3" fmla="*/ 7620 h 5"/>
                      <a:gd name="T4" fmla="*/ 1588 w 4"/>
                      <a:gd name="T5" fmla="*/ 3810 h 5"/>
                      <a:gd name="T6" fmla="*/ 4763 w 4"/>
                      <a:gd name="T7" fmla="*/ 1905 h 5"/>
                      <a:gd name="T8" fmla="*/ 3175 w 4"/>
                      <a:gd name="T9" fmla="*/ 571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" h="5">
                        <a:moveTo>
                          <a:pt x="2" y="3"/>
                        </a:moveTo>
                        <a:cubicBezTo>
                          <a:pt x="2" y="4"/>
                          <a:pt x="1" y="5"/>
                          <a:pt x="0" y="4"/>
                        </a:cubicBezTo>
                        <a:cubicBezTo>
                          <a:pt x="0" y="4"/>
                          <a:pt x="1" y="3"/>
                          <a:pt x="1" y="2"/>
                        </a:cubicBezTo>
                        <a:cubicBezTo>
                          <a:pt x="2" y="1"/>
                          <a:pt x="3" y="0"/>
                          <a:pt x="3" y="1"/>
                        </a:cubicBezTo>
                        <a:cubicBezTo>
                          <a:pt x="4" y="1"/>
                          <a:pt x="3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1" name="Freeform 802"/>
                  <p:cNvSpPr>
                    <a:spLocks noChangeAspect="1"/>
                  </p:cNvSpPr>
                  <p:nvPr/>
                </p:nvSpPr>
                <p:spPr bwMode="auto">
                  <a:xfrm>
                    <a:off x="1089025" y="2500313"/>
                    <a:ext cx="9525" cy="6350"/>
                  </a:xfrm>
                  <a:custGeom>
                    <a:avLst/>
                    <a:gdLst>
                      <a:gd name="T0" fmla="*/ 3810 w 5"/>
                      <a:gd name="T1" fmla="*/ 4233 h 3"/>
                      <a:gd name="T2" fmla="*/ 1905 w 5"/>
                      <a:gd name="T3" fmla="*/ 6350 h 3"/>
                      <a:gd name="T4" fmla="*/ 3810 w 5"/>
                      <a:gd name="T5" fmla="*/ 2117 h 3"/>
                      <a:gd name="T6" fmla="*/ 7620 w 5"/>
                      <a:gd name="T7" fmla="*/ 0 h 3"/>
                      <a:gd name="T8" fmla="*/ 3810 w 5"/>
                      <a:gd name="T9" fmla="*/ 423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2" y="2"/>
                        </a:move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2"/>
                          <a:pt x="1" y="1"/>
                          <a:pt x="2" y="1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  <a:cubicBezTo>
                          <a:pt x="5" y="1"/>
                          <a:pt x="3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2" name="Freeform 852"/>
                  <p:cNvSpPr>
                    <a:spLocks noChangeAspect="1"/>
                  </p:cNvSpPr>
                  <p:nvPr/>
                </p:nvSpPr>
                <p:spPr bwMode="auto">
                  <a:xfrm>
                    <a:off x="946150" y="2538413"/>
                    <a:ext cx="4763" cy="6350"/>
                  </a:xfrm>
                  <a:custGeom>
                    <a:avLst/>
                    <a:gdLst>
                      <a:gd name="T0" fmla="*/ 4763 w 3"/>
                      <a:gd name="T1" fmla="*/ 4233 h 3"/>
                      <a:gd name="T2" fmla="*/ 1588 w 3"/>
                      <a:gd name="T3" fmla="*/ 6350 h 3"/>
                      <a:gd name="T4" fmla="*/ 0 w 3"/>
                      <a:gd name="T5" fmla="*/ 2117 h 3"/>
                      <a:gd name="T6" fmla="*/ 3175 w 3"/>
                      <a:gd name="T7" fmla="*/ 0 h 3"/>
                      <a:gd name="T8" fmla="*/ 4763 w 3"/>
                      <a:gd name="T9" fmla="*/ 423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3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647700" y="2635250"/>
                    <a:ext cx="6350" cy="6350"/>
                  </a:xfrm>
                  <a:custGeom>
                    <a:avLst/>
                    <a:gdLst>
                      <a:gd name="T0" fmla="*/ 4233 w 3"/>
                      <a:gd name="T1" fmla="*/ 4233 h 3"/>
                      <a:gd name="T2" fmla="*/ 2117 w 3"/>
                      <a:gd name="T3" fmla="*/ 4233 h 3"/>
                      <a:gd name="T4" fmla="*/ 2117 w 3"/>
                      <a:gd name="T5" fmla="*/ 2117 h 3"/>
                      <a:gd name="T6" fmla="*/ 6350 w 3"/>
                      <a:gd name="T7" fmla="*/ 2117 h 3"/>
                      <a:gd name="T8" fmla="*/ 4233 w 3"/>
                      <a:gd name="T9" fmla="*/ 423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1" y="2"/>
                          <a:pt x="1" y="3"/>
                          <a:pt x="1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2" y="1"/>
                          <a:pt x="3" y="0"/>
                          <a:pt x="3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4" name="Freeform 887"/>
                  <p:cNvSpPr>
                    <a:spLocks noChangeAspect="1"/>
                  </p:cNvSpPr>
                  <p:nvPr/>
                </p:nvSpPr>
                <p:spPr bwMode="auto">
                  <a:xfrm>
                    <a:off x="819150" y="2574925"/>
                    <a:ext cx="4763" cy="1588"/>
                  </a:xfrm>
                  <a:custGeom>
                    <a:avLst/>
                    <a:gdLst>
                      <a:gd name="T0" fmla="*/ 0 w 2"/>
                      <a:gd name="T1" fmla="*/ 1588 h 1"/>
                      <a:gd name="T2" fmla="*/ 0 w 2"/>
                      <a:gd name="T3" fmla="*/ 1588 h 1"/>
                      <a:gd name="T4" fmla="*/ 2382 w 2"/>
                      <a:gd name="T5" fmla="*/ 0 h 1"/>
                      <a:gd name="T6" fmla="*/ 4763 w 2"/>
                      <a:gd name="T7" fmla="*/ 1588 h 1"/>
                      <a:gd name="T8" fmla="*/ 0 w 2"/>
                      <a:gd name="T9" fmla="*/ 1588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5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714375" y="2624138"/>
                    <a:ext cx="4763" cy="4762"/>
                  </a:xfrm>
                  <a:custGeom>
                    <a:avLst/>
                    <a:gdLst>
                      <a:gd name="T0" fmla="*/ 2382 w 2"/>
                      <a:gd name="T1" fmla="*/ 4762 h 2"/>
                      <a:gd name="T2" fmla="*/ 0 w 2"/>
                      <a:gd name="T3" fmla="*/ 2381 h 2"/>
                      <a:gd name="T4" fmla="*/ 2382 w 2"/>
                      <a:gd name="T5" fmla="*/ 0 h 2"/>
                      <a:gd name="T6" fmla="*/ 4763 w 2"/>
                      <a:gd name="T7" fmla="*/ 2381 h 2"/>
                      <a:gd name="T8" fmla="*/ 2382 w 2"/>
                      <a:gd name="T9" fmla="*/ 476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6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1066800" y="2519363"/>
                    <a:ext cx="4763" cy="6350"/>
                  </a:xfrm>
                  <a:custGeom>
                    <a:avLst/>
                    <a:gdLst>
                      <a:gd name="T0" fmla="*/ 4763 w 2"/>
                      <a:gd name="T1" fmla="*/ 4233 h 3"/>
                      <a:gd name="T2" fmla="*/ 2382 w 2"/>
                      <a:gd name="T3" fmla="*/ 6350 h 3"/>
                      <a:gd name="T4" fmla="*/ 2382 w 2"/>
                      <a:gd name="T5" fmla="*/ 4233 h 3"/>
                      <a:gd name="T6" fmla="*/ 4763 w 2"/>
                      <a:gd name="T7" fmla="*/ 2117 h 3"/>
                      <a:gd name="T8" fmla="*/ 4763 w 2"/>
                      <a:gd name="T9" fmla="*/ 423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2" y="2"/>
                        </a:move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1" y="0"/>
                          <a:pt x="2" y="1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7" name="Freeform 1120"/>
                  <p:cNvSpPr>
                    <a:spLocks noChangeAspect="1"/>
                  </p:cNvSpPr>
                  <p:nvPr/>
                </p:nvSpPr>
                <p:spPr bwMode="auto">
                  <a:xfrm>
                    <a:off x="804863" y="2228850"/>
                    <a:ext cx="65087" cy="30163"/>
                  </a:xfrm>
                  <a:custGeom>
                    <a:avLst/>
                    <a:gdLst>
                      <a:gd name="T0" fmla="*/ 7657 w 34"/>
                      <a:gd name="T1" fmla="*/ 3770 h 16"/>
                      <a:gd name="T2" fmla="*/ 1914 w 34"/>
                      <a:gd name="T3" fmla="*/ 20737 h 16"/>
                      <a:gd name="T4" fmla="*/ 15315 w 34"/>
                      <a:gd name="T5" fmla="*/ 20737 h 16"/>
                      <a:gd name="T6" fmla="*/ 26801 w 34"/>
                      <a:gd name="T7" fmla="*/ 18852 h 16"/>
                      <a:gd name="T8" fmla="*/ 38286 w 34"/>
                      <a:gd name="T9" fmla="*/ 24507 h 16"/>
                      <a:gd name="T10" fmla="*/ 47858 w 34"/>
                      <a:gd name="T11" fmla="*/ 30163 h 16"/>
                      <a:gd name="T12" fmla="*/ 65087 w 34"/>
                      <a:gd name="T13" fmla="*/ 20737 h 16"/>
                      <a:gd name="T14" fmla="*/ 47858 w 34"/>
                      <a:gd name="T15" fmla="*/ 13196 h 16"/>
                      <a:gd name="T16" fmla="*/ 44029 w 34"/>
                      <a:gd name="T17" fmla="*/ 7541 h 16"/>
                      <a:gd name="T18" fmla="*/ 36372 w 34"/>
                      <a:gd name="T19" fmla="*/ 7541 h 16"/>
                      <a:gd name="T20" fmla="*/ 24886 w 34"/>
                      <a:gd name="T21" fmla="*/ 13196 h 16"/>
                      <a:gd name="T22" fmla="*/ 11486 w 34"/>
                      <a:gd name="T23" fmla="*/ 13196 h 16"/>
                      <a:gd name="T24" fmla="*/ 7657 w 34"/>
                      <a:gd name="T25" fmla="*/ 3770 h 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4" h="16">
                        <a:moveTo>
                          <a:pt x="4" y="2"/>
                        </a:moveTo>
                        <a:cubicBezTo>
                          <a:pt x="2" y="4"/>
                          <a:pt x="0" y="8"/>
                          <a:pt x="1" y="11"/>
                        </a:cubicBezTo>
                        <a:cubicBezTo>
                          <a:pt x="2" y="13"/>
                          <a:pt x="6" y="11"/>
                          <a:pt x="8" y="11"/>
                        </a:cubicBezTo>
                        <a:cubicBezTo>
                          <a:pt x="10" y="11"/>
                          <a:pt x="12" y="10"/>
                          <a:pt x="14" y="10"/>
                        </a:cubicBezTo>
                        <a:cubicBezTo>
                          <a:pt x="16" y="11"/>
                          <a:pt x="18" y="12"/>
                          <a:pt x="20" y="13"/>
                        </a:cubicBezTo>
                        <a:cubicBezTo>
                          <a:pt x="21" y="14"/>
                          <a:pt x="23" y="16"/>
                          <a:pt x="25" y="16"/>
                        </a:cubicBezTo>
                        <a:cubicBezTo>
                          <a:pt x="29" y="15"/>
                          <a:pt x="34" y="14"/>
                          <a:pt x="34" y="11"/>
                        </a:cubicBezTo>
                        <a:cubicBezTo>
                          <a:pt x="34" y="7"/>
                          <a:pt x="28" y="9"/>
                          <a:pt x="25" y="7"/>
                        </a:cubicBezTo>
                        <a:cubicBezTo>
                          <a:pt x="24" y="7"/>
                          <a:pt x="24" y="5"/>
                          <a:pt x="23" y="4"/>
                        </a:cubicBezTo>
                        <a:cubicBezTo>
                          <a:pt x="22" y="3"/>
                          <a:pt x="20" y="3"/>
                          <a:pt x="19" y="4"/>
                        </a:cubicBezTo>
                        <a:cubicBezTo>
                          <a:pt x="17" y="4"/>
                          <a:pt x="15" y="6"/>
                          <a:pt x="13" y="7"/>
                        </a:cubicBezTo>
                        <a:cubicBezTo>
                          <a:pt x="11" y="7"/>
                          <a:pt x="8" y="8"/>
                          <a:pt x="6" y="7"/>
                        </a:cubicBezTo>
                        <a:cubicBezTo>
                          <a:pt x="5" y="6"/>
                          <a:pt x="6" y="0"/>
                          <a:pt x="4" y="2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8" name="Freeform 1131"/>
                  <p:cNvSpPr>
                    <a:spLocks noChangeAspect="1"/>
                  </p:cNvSpPr>
                  <p:nvPr/>
                </p:nvSpPr>
                <p:spPr bwMode="auto">
                  <a:xfrm>
                    <a:off x="846138" y="2549525"/>
                    <a:ext cx="36512" cy="23813"/>
                  </a:xfrm>
                  <a:custGeom>
                    <a:avLst/>
                    <a:gdLst>
                      <a:gd name="T0" fmla="*/ 36512 w 19"/>
                      <a:gd name="T1" fmla="*/ 0 h 12"/>
                      <a:gd name="T2" fmla="*/ 36512 w 19"/>
                      <a:gd name="T3" fmla="*/ 11907 h 12"/>
                      <a:gd name="T4" fmla="*/ 15373 w 19"/>
                      <a:gd name="T5" fmla="*/ 15875 h 12"/>
                      <a:gd name="T6" fmla="*/ 3843 w 19"/>
                      <a:gd name="T7" fmla="*/ 23813 h 12"/>
                      <a:gd name="T8" fmla="*/ 1922 w 19"/>
                      <a:gd name="T9" fmla="*/ 17860 h 12"/>
                      <a:gd name="T10" fmla="*/ 13452 w 19"/>
                      <a:gd name="T11" fmla="*/ 5953 h 12"/>
                      <a:gd name="T12" fmla="*/ 24982 w 19"/>
                      <a:gd name="T13" fmla="*/ 3969 h 12"/>
                      <a:gd name="T14" fmla="*/ 36512 w 19"/>
                      <a:gd name="T15" fmla="*/ 0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9" h="12">
                        <a:moveTo>
                          <a:pt x="19" y="0"/>
                        </a:moveTo>
                        <a:cubicBezTo>
                          <a:pt x="19" y="2"/>
                          <a:pt x="19" y="4"/>
                          <a:pt x="19" y="6"/>
                        </a:cubicBezTo>
                        <a:cubicBezTo>
                          <a:pt x="16" y="7"/>
                          <a:pt x="12" y="7"/>
                          <a:pt x="8" y="8"/>
                        </a:cubicBezTo>
                        <a:cubicBezTo>
                          <a:pt x="6" y="9"/>
                          <a:pt x="5" y="12"/>
                          <a:pt x="2" y="12"/>
                        </a:cubicBezTo>
                        <a:cubicBezTo>
                          <a:pt x="1" y="12"/>
                          <a:pt x="0" y="10"/>
                          <a:pt x="1" y="9"/>
                        </a:cubicBezTo>
                        <a:cubicBezTo>
                          <a:pt x="2" y="6"/>
                          <a:pt x="5" y="4"/>
                          <a:pt x="7" y="3"/>
                        </a:cubicBezTo>
                        <a:cubicBezTo>
                          <a:pt x="9" y="2"/>
                          <a:pt x="11" y="2"/>
                          <a:pt x="13" y="2"/>
                        </a:cubicBezTo>
                        <a:cubicBezTo>
                          <a:pt x="15" y="1"/>
                          <a:pt x="17" y="0"/>
                          <a:pt x="19" y="0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49" name="Freeform 1132"/>
                  <p:cNvSpPr>
                    <a:spLocks noChangeAspect="1"/>
                  </p:cNvSpPr>
                  <p:nvPr/>
                </p:nvSpPr>
                <p:spPr bwMode="auto">
                  <a:xfrm>
                    <a:off x="769938" y="2581275"/>
                    <a:ext cx="39687" cy="28575"/>
                  </a:xfrm>
                  <a:custGeom>
                    <a:avLst/>
                    <a:gdLst>
                      <a:gd name="T0" fmla="*/ 37797 w 21"/>
                      <a:gd name="T1" fmla="*/ 11430 h 15"/>
                      <a:gd name="T2" fmla="*/ 1890 w 21"/>
                      <a:gd name="T3" fmla="*/ 26670 h 15"/>
                      <a:gd name="T4" fmla="*/ 3780 w 21"/>
                      <a:gd name="T5" fmla="*/ 20955 h 15"/>
                      <a:gd name="T6" fmla="*/ 17009 w 21"/>
                      <a:gd name="T7" fmla="*/ 15240 h 15"/>
                      <a:gd name="T8" fmla="*/ 26458 w 21"/>
                      <a:gd name="T9" fmla="*/ 9525 h 15"/>
                      <a:gd name="T10" fmla="*/ 17009 w 21"/>
                      <a:gd name="T11" fmla="*/ 3810 h 15"/>
                      <a:gd name="T12" fmla="*/ 34017 w 21"/>
                      <a:gd name="T13" fmla="*/ 1905 h 15"/>
                      <a:gd name="T14" fmla="*/ 32128 w 21"/>
                      <a:gd name="T15" fmla="*/ 9525 h 15"/>
                      <a:gd name="T16" fmla="*/ 37797 w 21"/>
                      <a:gd name="T17" fmla="*/ 11430 h 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" h="15">
                        <a:moveTo>
                          <a:pt x="20" y="6"/>
                        </a:moveTo>
                        <a:cubicBezTo>
                          <a:pt x="14" y="10"/>
                          <a:pt x="7" y="12"/>
                          <a:pt x="1" y="14"/>
                        </a:cubicBezTo>
                        <a:cubicBezTo>
                          <a:pt x="0" y="15"/>
                          <a:pt x="1" y="12"/>
                          <a:pt x="2" y="11"/>
                        </a:cubicBezTo>
                        <a:cubicBezTo>
                          <a:pt x="4" y="10"/>
                          <a:pt x="7" y="9"/>
                          <a:pt x="9" y="8"/>
                        </a:cubicBezTo>
                        <a:cubicBezTo>
                          <a:pt x="11" y="7"/>
                          <a:pt x="14" y="7"/>
                          <a:pt x="14" y="5"/>
                        </a:cubicBezTo>
                        <a:cubicBezTo>
                          <a:pt x="14" y="3"/>
                          <a:pt x="8" y="3"/>
                          <a:pt x="9" y="2"/>
                        </a:cubicBezTo>
                        <a:cubicBezTo>
                          <a:pt x="11" y="0"/>
                          <a:pt x="15" y="0"/>
                          <a:pt x="18" y="1"/>
                        </a:cubicBezTo>
                        <a:cubicBezTo>
                          <a:pt x="19" y="1"/>
                          <a:pt x="16" y="3"/>
                          <a:pt x="17" y="5"/>
                        </a:cubicBezTo>
                        <a:cubicBezTo>
                          <a:pt x="17" y="6"/>
                          <a:pt x="21" y="6"/>
                          <a:pt x="20" y="6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0" name="Freeform 1133"/>
                  <p:cNvSpPr>
                    <a:spLocks noChangeAspect="1"/>
                  </p:cNvSpPr>
                  <p:nvPr/>
                </p:nvSpPr>
                <p:spPr bwMode="auto">
                  <a:xfrm>
                    <a:off x="738188" y="2592388"/>
                    <a:ext cx="31750" cy="26987"/>
                  </a:xfrm>
                  <a:custGeom>
                    <a:avLst/>
                    <a:gdLst>
                      <a:gd name="T0" fmla="*/ 0 w 17"/>
                      <a:gd name="T1" fmla="*/ 26987 h 14"/>
                      <a:gd name="T2" fmla="*/ 18676 w 17"/>
                      <a:gd name="T3" fmla="*/ 13494 h 14"/>
                      <a:gd name="T4" fmla="*/ 31750 w 17"/>
                      <a:gd name="T5" fmla="*/ 3855 h 14"/>
                      <a:gd name="T6" fmla="*/ 22412 w 17"/>
                      <a:gd name="T7" fmla="*/ 1928 h 14"/>
                      <a:gd name="T8" fmla="*/ 18676 w 17"/>
                      <a:gd name="T9" fmla="*/ 13494 h 14"/>
                      <a:gd name="T10" fmla="*/ 9338 w 17"/>
                      <a:gd name="T11" fmla="*/ 13494 h 14"/>
                      <a:gd name="T12" fmla="*/ 0 w 17"/>
                      <a:gd name="T13" fmla="*/ 26987 h 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7" h="14">
                        <a:moveTo>
                          <a:pt x="0" y="14"/>
                        </a:moveTo>
                        <a:cubicBezTo>
                          <a:pt x="4" y="14"/>
                          <a:pt x="7" y="10"/>
                          <a:pt x="10" y="7"/>
                        </a:cubicBezTo>
                        <a:cubicBezTo>
                          <a:pt x="13" y="6"/>
                          <a:pt x="16" y="5"/>
                          <a:pt x="17" y="2"/>
                        </a:cubicBezTo>
                        <a:cubicBezTo>
                          <a:pt x="17" y="0"/>
                          <a:pt x="14" y="0"/>
                          <a:pt x="12" y="1"/>
                        </a:cubicBezTo>
                        <a:cubicBezTo>
                          <a:pt x="11" y="2"/>
                          <a:pt x="12" y="5"/>
                          <a:pt x="10" y="7"/>
                        </a:cubicBezTo>
                        <a:cubicBezTo>
                          <a:pt x="9" y="8"/>
                          <a:pt x="6" y="6"/>
                          <a:pt x="5" y="7"/>
                        </a:cubicBezTo>
                        <a:cubicBezTo>
                          <a:pt x="3" y="9"/>
                          <a:pt x="1" y="11"/>
                          <a:pt x="0" y="14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1" name="Freeform 1134"/>
                  <p:cNvSpPr>
                    <a:spLocks noChangeAspect="1"/>
                  </p:cNvSpPr>
                  <p:nvPr/>
                </p:nvSpPr>
                <p:spPr bwMode="auto">
                  <a:xfrm>
                    <a:off x="581025" y="2635250"/>
                    <a:ext cx="36513" cy="19050"/>
                  </a:xfrm>
                  <a:custGeom>
                    <a:avLst/>
                    <a:gdLst>
                      <a:gd name="T0" fmla="*/ 32670 w 19"/>
                      <a:gd name="T1" fmla="*/ 1905 h 10"/>
                      <a:gd name="T2" fmla="*/ 34591 w 19"/>
                      <a:gd name="T3" fmla="*/ 9525 h 10"/>
                      <a:gd name="T4" fmla="*/ 21139 w 19"/>
                      <a:gd name="T5" fmla="*/ 13335 h 10"/>
                      <a:gd name="T6" fmla="*/ 3843 w 19"/>
                      <a:gd name="T7" fmla="*/ 15240 h 10"/>
                      <a:gd name="T8" fmla="*/ 28826 w 19"/>
                      <a:gd name="T9" fmla="*/ 5715 h 10"/>
                      <a:gd name="T10" fmla="*/ 32670 w 19"/>
                      <a:gd name="T11" fmla="*/ 1905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" h="10">
                        <a:moveTo>
                          <a:pt x="17" y="1"/>
                        </a:moveTo>
                        <a:cubicBezTo>
                          <a:pt x="18" y="1"/>
                          <a:pt x="19" y="4"/>
                          <a:pt x="18" y="5"/>
                        </a:cubicBezTo>
                        <a:cubicBezTo>
                          <a:pt x="17" y="7"/>
                          <a:pt x="13" y="6"/>
                          <a:pt x="11" y="7"/>
                        </a:cubicBezTo>
                        <a:cubicBezTo>
                          <a:pt x="8" y="8"/>
                          <a:pt x="0" y="10"/>
                          <a:pt x="2" y="8"/>
                        </a:cubicBezTo>
                        <a:cubicBezTo>
                          <a:pt x="6" y="5"/>
                          <a:pt x="11" y="5"/>
                          <a:pt x="15" y="3"/>
                        </a:cubicBezTo>
                        <a:cubicBezTo>
                          <a:pt x="16" y="2"/>
                          <a:pt x="16" y="0"/>
                          <a:pt x="17" y="1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2" name="Freeform 1135"/>
                  <p:cNvSpPr>
                    <a:spLocks noChangeAspect="1"/>
                  </p:cNvSpPr>
                  <p:nvPr/>
                </p:nvSpPr>
                <p:spPr bwMode="auto">
                  <a:xfrm>
                    <a:off x="560388" y="2647950"/>
                    <a:ext cx="11112" cy="11113"/>
                  </a:xfrm>
                  <a:custGeom>
                    <a:avLst/>
                    <a:gdLst>
                      <a:gd name="T0" fmla="*/ 5556 w 6"/>
                      <a:gd name="T1" fmla="*/ 0 h 6"/>
                      <a:gd name="T2" fmla="*/ 1852 w 6"/>
                      <a:gd name="T3" fmla="*/ 3704 h 6"/>
                      <a:gd name="T4" fmla="*/ 5556 w 6"/>
                      <a:gd name="T5" fmla="*/ 9261 h 6"/>
                      <a:gd name="T6" fmla="*/ 11112 w 6"/>
                      <a:gd name="T7" fmla="*/ 3704 h 6"/>
                      <a:gd name="T8" fmla="*/ 5556 w 6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1" y="2"/>
                        </a:cubicBezTo>
                        <a:cubicBezTo>
                          <a:pt x="1" y="4"/>
                          <a:pt x="2" y="6"/>
                          <a:pt x="3" y="5"/>
                        </a:cubicBezTo>
                        <a:cubicBezTo>
                          <a:pt x="5" y="5"/>
                          <a:pt x="6" y="3"/>
                          <a:pt x="6" y="2"/>
                        </a:cubicBezTo>
                        <a:cubicBezTo>
                          <a:pt x="6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3" name="Freeform 1136"/>
                  <p:cNvSpPr>
                    <a:spLocks noChangeAspect="1"/>
                  </p:cNvSpPr>
                  <p:nvPr/>
                </p:nvSpPr>
                <p:spPr bwMode="auto">
                  <a:xfrm>
                    <a:off x="541338" y="2654300"/>
                    <a:ext cx="19050" cy="15875"/>
                  </a:xfrm>
                  <a:custGeom>
                    <a:avLst/>
                    <a:gdLst>
                      <a:gd name="T0" fmla="*/ 9525 w 10"/>
                      <a:gd name="T1" fmla="*/ 1984 h 8"/>
                      <a:gd name="T2" fmla="*/ 9525 w 10"/>
                      <a:gd name="T3" fmla="*/ 5953 h 8"/>
                      <a:gd name="T4" fmla="*/ 1905 w 10"/>
                      <a:gd name="T5" fmla="*/ 11906 h 8"/>
                      <a:gd name="T6" fmla="*/ 13335 w 10"/>
                      <a:gd name="T7" fmla="*/ 9922 h 8"/>
                      <a:gd name="T8" fmla="*/ 17145 w 10"/>
                      <a:gd name="T9" fmla="*/ 1984 h 8"/>
                      <a:gd name="T10" fmla="*/ 9525 w 10"/>
                      <a:gd name="T11" fmla="*/ 1984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" h="8">
                        <a:moveTo>
                          <a:pt x="5" y="1"/>
                        </a:moveTo>
                        <a:cubicBezTo>
                          <a:pt x="4" y="1"/>
                          <a:pt x="5" y="2"/>
                          <a:pt x="5" y="3"/>
                        </a:cubicBezTo>
                        <a:cubicBezTo>
                          <a:pt x="4" y="4"/>
                          <a:pt x="0" y="5"/>
                          <a:pt x="1" y="6"/>
                        </a:cubicBezTo>
                        <a:cubicBezTo>
                          <a:pt x="2" y="8"/>
                          <a:pt x="5" y="6"/>
                          <a:pt x="7" y="5"/>
                        </a:cubicBezTo>
                        <a:cubicBezTo>
                          <a:pt x="8" y="5"/>
                          <a:pt x="10" y="3"/>
                          <a:pt x="9" y="1"/>
                        </a:cubicBezTo>
                        <a:cubicBezTo>
                          <a:pt x="8" y="0"/>
                          <a:pt x="6" y="0"/>
                          <a:pt x="5" y="1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4" name="Freeform 1137"/>
                  <p:cNvSpPr>
                    <a:spLocks noChangeAspect="1"/>
                  </p:cNvSpPr>
                  <p:nvPr/>
                </p:nvSpPr>
                <p:spPr bwMode="auto">
                  <a:xfrm>
                    <a:off x="514350" y="2654300"/>
                    <a:ext cx="14288" cy="14288"/>
                  </a:xfrm>
                  <a:custGeom>
                    <a:avLst/>
                    <a:gdLst>
                      <a:gd name="T0" fmla="*/ 10206 w 7"/>
                      <a:gd name="T1" fmla="*/ 0 h 7"/>
                      <a:gd name="T2" fmla="*/ 12247 w 7"/>
                      <a:gd name="T3" fmla="*/ 6123 h 7"/>
                      <a:gd name="T4" fmla="*/ 4082 w 7"/>
                      <a:gd name="T5" fmla="*/ 12247 h 7"/>
                      <a:gd name="T6" fmla="*/ 0 w 7"/>
                      <a:gd name="T7" fmla="*/ 10206 h 7"/>
                      <a:gd name="T8" fmla="*/ 4082 w 7"/>
                      <a:gd name="T9" fmla="*/ 4082 h 7"/>
                      <a:gd name="T10" fmla="*/ 4082 w 7"/>
                      <a:gd name="T11" fmla="*/ 2041 h 7"/>
                      <a:gd name="T12" fmla="*/ 10206 w 7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7">
                        <a:moveTo>
                          <a:pt x="5" y="0"/>
                        </a:moveTo>
                        <a:cubicBezTo>
                          <a:pt x="6" y="1"/>
                          <a:pt x="7" y="2"/>
                          <a:pt x="6" y="3"/>
                        </a:cubicBezTo>
                        <a:cubicBezTo>
                          <a:pt x="6" y="5"/>
                          <a:pt x="4" y="6"/>
                          <a:pt x="2" y="6"/>
                        </a:cubicBez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4"/>
                          <a:pt x="2" y="3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3" y="0"/>
                          <a:pt x="4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sp>
                <p:nvSpPr>
                  <p:cNvPr id="2655" name="Freeform 1140"/>
                  <p:cNvSpPr>
                    <a:spLocks noChangeAspect="1"/>
                  </p:cNvSpPr>
                  <p:nvPr/>
                </p:nvSpPr>
                <p:spPr bwMode="auto">
                  <a:xfrm>
                    <a:off x="860425" y="2359025"/>
                    <a:ext cx="38100" cy="26988"/>
                  </a:xfrm>
                  <a:custGeom>
                    <a:avLst/>
                    <a:gdLst>
                      <a:gd name="T0" fmla="*/ 1905 w 20"/>
                      <a:gd name="T1" fmla="*/ 7711 h 14"/>
                      <a:gd name="T2" fmla="*/ 1905 w 20"/>
                      <a:gd name="T3" fmla="*/ 15422 h 14"/>
                      <a:gd name="T4" fmla="*/ 19050 w 20"/>
                      <a:gd name="T5" fmla="*/ 26988 h 14"/>
                      <a:gd name="T6" fmla="*/ 26670 w 20"/>
                      <a:gd name="T7" fmla="*/ 21205 h 14"/>
                      <a:gd name="T8" fmla="*/ 32385 w 20"/>
                      <a:gd name="T9" fmla="*/ 21205 h 14"/>
                      <a:gd name="T10" fmla="*/ 38100 w 20"/>
                      <a:gd name="T11" fmla="*/ 3855 h 14"/>
                      <a:gd name="T12" fmla="*/ 32385 w 20"/>
                      <a:gd name="T13" fmla="*/ 1928 h 14"/>
                      <a:gd name="T14" fmla="*/ 17145 w 20"/>
                      <a:gd name="T15" fmla="*/ 9639 h 14"/>
                      <a:gd name="T16" fmla="*/ 1905 w 20"/>
                      <a:gd name="T17" fmla="*/ 7711 h 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" h="14">
                        <a:moveTo>
                          <a:pt x="1" y="4"/>
                        </a:moveTo>
                        <a:cubicBezTo>
                          <a:pt x="0" y="4"/>
                          <a:pt x="1" y="7"/>
                          <a:pt x="1" y="8"/>
                        </a:cubicBezTo>
                        <a:cubicBezTo>
                          <a:pt x="4" y="10"/>
                          <a:pt x="6" y="13"/>
                          <a:pt x="10" y="14"/>
                        </a:cubicBezTo>
                        <a:cubicBezTo>
                          <a:pt x="11" y="14"/>
                          <a:pt x="13" y="12"/>
                          <a:pt x="14" y="11"/>
                        </a:cubicBezTo>
                        <a:cubicBezTo>
                          <a:pt x="15" y="11"/>
                          <a:pt x="17" y="12"/>
                          <a:pt x="17" y="11"/>
                        </a:cubicBezTo>
                        <a:cubicBezTo>
                          <a:pt x="19" y="8"/>
                          <a:pt x="20" y="5"/>
                          <a:pt x="20" y="2"/>
                        </a:cubicBezTo>
                        <a:cubicBezTo>
                          <a:pt x="20" y="1"/>
                          <a:pt x="18" y="0"/>
                          <a:pt x="17" y="1"/>
                        </a:cubicBezTo>
                        <a:cubicBezTo>
                          <a:pt x="14" y="1"/>
                          <a:pt x="12" y="4"/>
                          <a:pt x="9" y="5"/>
                        </a:cubicBezTo>
                        <a:cubicBezTo>
                          <a:pt x="6" y="5"/>
                          <a:pt x="4" y="3"/>
                          <a:pt x="1" y="4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</p:grpSp>
          </p:grpSp>
          <p:sp>
            <p:nvSpPr>
              <p:cNvPr id="2248" name="Freeform 1148"/>
              <p:cNvSpPr>
                <a:spLocks noChangeAspect="1"/>
              </p:cNvSpPr>
              <p:nvPr/>
            </p:nvSpPr>
            <p:spPr bwMode="auto">
              <a:xfrm>
                <a:off x="2322513" y="4567237"/>
                <a:ext cx="4762" cy="4763"/>
              </a:xfrm>
              <a:custGeom>
                <a:avLst/>
                <a:gdLst>
                  <a:gd name="T0" fmla="*/ 3175 w 3"/>
                  <a:gd name="T1" fmla="*/ 3175 h 3"/>
                  <a:gd name="T2" fmla="*/ 4763 w 3"/>
                  <a:gd name="T3" fmla="*/ 4762 h 3"/>
                  <a:gd name="T4" fmla="*/ 1588 w 3"/>
                  <a:gd name="T5" fmla="*/ 3175 h 3"/>
                  <a:gd name="T6" fmla="*/ 1588 w 3"/>
                  <a:gd name="T7" fmla="*/ 1587 h 3"/>
                  <a:gd name="T8" fmla="*/ 3175 w 3"/>
                  <a:gd name="T9" fmla="*/ 317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249" name="Freeform 1149"/>
              <p:cNvSpPr>
                <a:spLocks noChangeAspect="1"/>
              </p:cNvSpPr>
              <p:nvPr/>
            </p:nvSpPr>
            <p:spPr bwMode="auto">
              <a:xfrm>
                <a:off x="2974975" y="6619875"/>
                <a:ext cx="25400" cy="11112"/>
              </a:xfrm>
              <a:custGeom>
                <a:avLst/>
                <a:gdLst>
                  <a:gd name="T0" fmla="*/ 1832 w 13"/>
                  <a:gd name="T1" fmla="*/ 5715 h 5"/>
                  <a:gd name="T2" fmla="*/ 7327 w 13"/>
                  <a:gd name="T3" fmla="*/ 1905 h 5"/>
                  <a:gd name="T4" fmla="*/ 21981 w 13"/>
                  <a:gd name="T5" fmla="*/ 1905 h 5"/>
                  <a:gd name="T6" fmla="*/ 18318 w 13"/>
                  <a:gd name="T7" fmla="*/ 5715 h 5"/>
                  <a:gd name="T8" fmla="*/ 9159 w 13"/>
                  <a:gd name="T9" fmla="*/ 5715 h 5"/>
                  <a:gd name="T10" fmla="*/ 5495 w 13"/>
                  <a:gd name="T11" fmla="*/ 9525 h 5"/>
                  <a:gd name="T12" fmla="*/ 1832 w 13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" y="3"/>
                    </a:moveTo>
                    <a:cubicBezTo>
                      <a:pt x="1" y="2"/>
                      <a:pt x="3" y="1"/>
                      <a:pt x="4" y="1"/>
                    </a:cubicBezTo>
                    <a:cubicBezTo>
                      <a:pt x="7" y="1"/>
                      <a:pt x="10" y="0"/>
                      <a:pt x="12" y="1"/>
                    </a:cubicBezTo>
                    <a:cubicBezTo>
                      <a:pt x="13" y="2"/>
                      <a:pt x="11" y="3"/>
                      <a:pt x="10" y="3"/>
                    </a:cubicBezTo>
                    <a:cubicBezTo>
                      <a:pt x="8" y="4"/>
                      <a:pt x="7" y="3"/>
                      <a:pt x="5" y="3"/>
                    </a:cubicBezTo>
                    <a:cubicBezTo>
                      <a:pt x="4" y="3"/>
                      <a:pt x="4" y="5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grpSp>
            <p:nvGrpSpPr>
              <p:cNvPr id="2250" name="Group 2249"/>
              <p:cNvGrpSpPr/>
              <p:nvPr/>
            </p:nvGrpSpPr>
            <p:grpSpPr bwMode="auto">
              <a:xfrm>
                <a:off x="1226851" y="1944201"/>
                <a:ext cx="2003397" cy="1677348"/>
                <a:chOff x="1443038" y="1389063"/>
                <a:chExt cx="1897062" cy="1589087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494" name="Freeform 1038"/>
                <p:cNvSpPr>
                  <a:spLocks noChangeAspect="1"/>
                </p:cNvSpPr>
                <p:nvPr/>
              </p:nvSpPr>
              <p:spPr bwMode="auto">
                <a:xfrm>
                  <a:off x="2749550" y="2500313"/>
                  <a:ext cx="28575" cy="28575"/>
                </a:xfrm>
                <a:custGeom>
                  <a:avLst/>
                  <a:gdLst>
                    <a:gd name="T0" fmla="*/ 17145 w 15"/>
                    <a:gd name="T1" fmla="*/ 1905 h 15"/>
                    <a:gd name="T2" fmla="*/ 13335 w 15"/>
                    <a:gd name="T3" fmla="*/ 11430 h 15"/>
                    <a:gd name="T4" fmla="*/ 9525 w 15"/>
                    <a:gd name="T5" fmla="*/ 9525 h 15"/>
                    <a:gd name="T6" fmla="*/ 1905 w 15"/>
                    <a:gd name="T7" fmla="*/ 24765 h 15"/>
                    <a:gd name="T8" fmla="*/ 15240 w 15"/>
                    <a:gd name="T9" fmla="*/ 22860 h 15"/>
                    <a:gd name="T10" fmla="*/ 24765 w 15"/>
                    <a:gd name="T11" fmla="*/ 17145 h 15"/>
                    <a:gd name="T12" fmla="*/ 28575 w 15"/>
                    <a:gd name="T13" fmla="*/ 7620 h 15"/>
                    <a:gd name="T14" fmla="*/ 22860 w 15"/>
                    <a:gd name="T15" fmla="*/ 0 h 15"/>
                    <a:gd name="T16" fmla="*/ 17145 w 15"/>
                    <a:gd name="T17" fmla="*/ 190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15">
                      <a:moveTo>
                        <a:pt x="9" y="1"/>
                      </a:moveTo>
                      <a:cubicBezTo>
                        <a:pt x="8" y="2"/>
                        <a:pt x="8" y="5"/>
                        <a:pt x="7" y="6"/>
                      </a:cubicBezTo>
                      <a:cubicBezTo>
                        <a:pt x="7" y="6"/>
                        <a:pt x="5" y="4"/>
                        <a:pt x="5" y="5"/>
                      </a:cubicBezTo>
                      <a:cubicBezTo>
                        <a:pt x="3" y="7"/>
                        <a:pt x="0" y="10"/>
                        <a:pt x="1" y="13"/>
                      </a:cubicBezTo>
                      <a:cubicBezTo>
                        <a:pt x="2" y="15"/>
                        <a:pt x="6" y="12"/>
                        <a:pt x="8" y="12"/>
                      </a:cubicBezTo>
                      <a:cubicBezTo>
                        <a:pt x="10" y="11"/>
                        <a:pt x="12" y="10"/>
                        <a:pt x="13" y="9"/>
                      </a:cubicBezTo>
                      <a:cubicBezTo>
                        <a:pt x="14" y="7"/>
                        <a:pt x="15" y="5"/>
                        <a:pt x="15" y="4"/>
                      </a:cubicBezTo>
                      <a:cubicBezTo>
                        <a:pt x="15" y="2"/>
                        <a:pt x="13" y="1"/>
                        <a:pt x="12" y="0"/>
                      </a:cubicBezTo>
                      <a:cubicBezTo>
                        <a:pt x="11" y="0"/>
                        <a:pt x="10" y="0"/>
                        <a:pt x="9" y="1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sp>
              <p:nvSpPr>
                <p:cNvPr id="2495" name="Freeform 1039"/>
                <p:cNvSpPr>
                  <a:spLocks noChangeAspect="1"/>
                </p:cNvSpPr>
                <p:nvPr/>
              </p:nvSpPr>
              <p:spPr bwMode="auto">
                <a:xfrm>
                  <a:off x="2690813" y="2614613"/>
                  <a:ext cx="28575" cy="17462"/>
                </a:xfrm>
                <a:custGeom>
                  <a:avLst/>
                  <a:gdLst>
                    <a:gd name="T0" fmla="*/ 24765 w 15"/>
                    <a:gd name="T1" fmla="*/ 5821 h 9"/>
                    <a:gd name="T2" fmla="*/ 28575 w 15"/>
                    <a:gd name="T3" fmla="*/ 15522 h 9"/>
                    <a:gd name="T4" fmla="*/ 20955 w 15"/>
                    <a:gd name="T5" fmla="*/ 15522 h 9"/>
                    <a:gd name="T6" fmla="*/ 11430 w 15"/>
                    <a:gd name="T7" fmla="*/ 13582 h 9"/>
                    <a:gd name="T8" fmla="*/ 1905 w 15"/>
                    <a:gd name="T9" fmla="*/ 9701 h 9"/>
                    <a:gd name="T10" fmla="*/ 5715 w 15"/>
                    <a:gd name="T11" fmla="*/ 1940 h 9"/>
                    <a:gd name="T12" fmla="*/ 19050 w 15"/>
                    <a:gd name="T13" fmla="*/ 0 h 9"/>
                    <a:gd name="T14" fmla="*/ 24765 w 15"/>
                    <a:gd name="T15" fmla="*/ 5821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9">
                      <a:moveTo>
                        <a:pt x="13" y="3"/>
                      </a:moveTo>
                      <a:cubicBezTo>
                        <a:pt x="14" y="4"/>
                        <a:pt x="15" y="6"/>
                        <a:pt x="15" y="8"/>
                      </a:cubicBezTo>
                      <a:cubicBezTo>
                        <a:pt x="14" y="9"/>
                        <a:pt x="12" y="9"/>
                        <a:pt x="11" y="8"/>
                      </a:cubicBezTo>
                      <a:cubicBezTo>
                        <a:pt x="9" y="8"/>
                        <a:pt x="7" y="7"/>
                        <a:pt x="6" y="7"/>
                      </a:cubicBezTo>
                      <a:cubicBezTo>
                        <a:pt x="4" y="6"/>
                        <a:pt x="2" y="6"/>
                        <a:pt x="1" y="5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0"/>
                        <a:pt x="10" y="0"/>
                      </a:cubicBezTo>
                      <a:cubicBezTo>
                        <a:pt x="12" y="0"/>
                        <a:pt x="13" y="2"/>
                        <a:pt x="13" y="3"/>
                      </a:cubicBez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CH" sz="600"/>
                </a:p>
              </p:txBody>
            </p:sp>
            <p:grpSp>
              <p:nvGrpSpPr>
                <p:cNvPr id="2496" name="Group 2495"/>
                <p:cNvGrpSpPr/>
                <p:nvPr/>
              </p:nvGrpSpPr>
              <p:grpSpPr>
                <a:xfrm>
                  <a:off x="1443038" y="1389063"/>
                  <a:ext cx="1897062" cy="1589087"/>
                  <a:chOff x="1443038" y="1389063"/>
                  <a:chExt cx="1897062" cy="1589087"/>
                </a:xfrm>
                <a:grpFill/>
              </p:grpSpPr>
              <p:sp>
                <p:nvSpPr>
                  <p:cNvPr id="2497" name="Freeform 1058"/>
                  <p:cNvSpPr>
                    <a:spLocks noChangeAspect="1"/>
                  </p:cNvSpPr>
                  <p:nvPr/>
                </p:nvSpPr>
                <p:spPr bwMode="auto">
                  <a:xfrm>
                    <a:off x="2649538" y="1824038"/>
                    <a:ext cx="573087" cy="484187"/>
                  </a:xfrm>
                  <a:custGeom>
                    <a:avLst/>
                    <a:gdLst>
                      <a:gd name="T0" fmla="*/ 418868 w 301"/>
                      <a:gd name="T1" fmla="*/ 411750 h 254"/>
                      <a:gd name="T2" fmla="*/ 416964 w 301"/>
                      <a:gd name="T3" fmla="*/ 442250 h 254"/>
                      <a:gd name="T4" fmla="*/ 436003 w 301"/>
                      <a:gd name="T5" fmla="*/ 480375 h 254"/>
                      <a:gd name="T6" fmla="*/ 359845 w 301"/>
                      <a:gd name="T7" fmla="*/ 447968 h 254"/>
                      <a:gd name="T8" fmla="*/ 338902 w 301"/>
                      <a:gd name="T9" fmla="*/ 421281 h 254"/>
                      <a:gd name="T10" fmla="*/ 310343 w 301"/>
                      <a:gd name="T11" fmla="*/ 396500 h 254"/>
                      <a:gd name="T12" fmla="*/ 285592 w 301"/>
                      <a:gd name="T13" fmla="*/ 385062 h 254"/>
                      <a:gd name="T14" fmla="*/ 279880 w 301"/>
                      <a:gd name="T15" fmla="*/ 377437 h 254"/>
                      <a:gd name="T16" fmla="*/ 218954 w 301"/>
                      <a:gd name="T17" fmla="*/ 392687 h 254"/>
                      <a:gd name="T18" fmla="*/ 222761 w 301"/>
                      <a:gd name="T19" fmla="*/ 346937 h 254"/>
                      <a:gd name="T20" fmla="*/ 295111 w 301"/>
                      <a:gd name="T21" fmla="*/ 341218 h 254"/>
                      <a:gd name="T22" fmla="*/ 344614 w 301"/>
                      <a:gd name="T23" fmla="*/ 268781 h 254"/>
                      <a:gd name="T24" fmla="*/ 314151 w 301"/>
                      <a:gd name="T25" fmla="*/ 213500 h 254"/>
                      <a:gd name="T26" fmla="*/ 291303 w 301"/>
                      <a:gd name="T27" fmla="*/ 205875 h 254"/>
                      <a:gd name="T28" fmla="*/ 281784 w 301"/>
                      <a:gd name="T29" fmla="*/ 188719 h 254"/>
                      <a:gd name="T30" fmla="*/ 249417 w 301"/>
                      <a:gd name="T31" fmla="*/ 150594 h 254"/>
                      <a:gd name="T32" fmla="*/ 209434 w 301"/>
                      <a:gd name="T33" fmla="*/ 146781 h 254"/>
                      <a:gd name="T34" fmla="*/ 184683 w 301"/>
                      <a:gd name="T35" fmla="*/ 169656 h 254"/>
                      <a:gd name="T36" fmla="*/ 150412 w 301"/>
                      <a:gd name="T37" fmla="*/ 167750 h 254"/>
                      <a:gd name="T38" fmla="*/ 74254 w 301"/>
                      <a:gd name="T39" fmla="*/ 160125 h 254"/>
                      <a:gd name="T40" fmla="*/ 53310 w 301"/>
                      <a:gd name="T41" fmla="*/ 154406 h 254"/>
                      <a:gd name="T42" fmla="*/ 30463 w 301"/>
                      <a:gd name="T43" fmla="*/ 116281 h 254"/>
                      <a:gd name="T44" fmla="*/ 3808 w 301"/>
                      <a:gd name="T45" fmla="*/ 99125 h 254"/>
                      <a:gd name="T46" fmla="*/ 97101 w 301"/>
                      <a:gd name="T47" fmla="*/ 1906 h 254"/>
                      <a:gd name="T48" fmla="*/ 85677 w 301"/>
                      <a:gd name="T49" fmla="*/ 47656 h 254"/>
                      <a:gd name="T50" fmla="*/ 79966 w 301"/>
                      <a:gd name="T51" fmla="*/ 112469 h 254"/>
                      <a:gd name="T52" fmla="*/ 110429 w 301"/>
                      <a:gd name="T53" fmla="*/ 108656 h 254"/>
                      <a:gd name="T54" fmla="*/ 125660 w 301"/>
                      <a:gd name="T55" fmla="*/ 76250 h 254"/>
                      <a:gd name="T56" fmla="*/ 118044 w 301"/>
                      <a:gd name="T57" fmla="*/ 40031 h 254"/>
                      <a:gd name="T58" fmla="*/ 125660 w 301"/>
                      <a:gd name="T59" fmla="*/ 19062 h 254"/>
                      <a:gd name="T60" fmla="*/ 207530 w 301"/>
                      <a:gd name="T61" fmla="*/ 13344 h 254"/>
                      <a:gd name="T62" fmla="*/ 196106 w 301"/>
                      <a:gd name="T63" fmla="*/ 76250 h 254"/>
                      <a:gd name="T64" fmla="*/ 237993 w 301"/>
                      <a:gd name="T65" fmla="*/ 66719 h 254"/>
                      <a:gd name="T66" fmla="*/ 245609 w 301"/>
                      <a:gd name="T67" fmla="*/ 64812 h 254"/>
                      <a:gd name="T68" fmla="*/ 302727 w 301"/>
                      <a:gd name="T69" fmla="*/ 55281 h 254"/>
                      <a:gd name="T70" fmla="*/ 319863 w 301"/>
                      <a:gd name="T71" fmla="*/ 76250 h 254"/>
                      <a:gd name="T72" fmla="*/ 335094 w 301"/>
                      <a:gd name="T73" fmla="*/ 93406 h 254"/>
                      <a:gd name="T74" fmla="*/ 350326 w 301"/>
                      <a:gd name="T75" fmla="*/ 118187 h 254"/>
                      <a:gd name="T76" fmla="*/ 399828 w 301"/>
                      <a:gd name="T77" fmla="*/ 110562 h 254"/>
                      <a:gd name="T78" fmla="*/ 388404 w 301"/>
                      <a:gd name="T79" fmla="*/ 131531 h 254"/>
                      <a:gd name="T80" fmla="*/ 378885 w 301"/>
                      <a:gd name="T81" fmla="*/ 152500 h 254"/>
                      <a:gd name="T82" fmla="*/ 418868 w 301"/>
                      <a:gd name="T83" fmla="*/ 133437 h 254"/>
                      <a:gd name="T84" fmla="*/ 422675 w 301"/>
                      <a:gd name="T85" fmla="*/ 152500 h 254"/>
                      <a:gd name="T86" fmla="*/ 418868 w 301"/>
                      <a:gd name="T87" fmla="*/ 173469 h 254"/>
                      <a:gd name="T88" fmla="*/ 430291 w 301"/>
                      <a:gd name="T89" fmla="*/ 179187 h 254"/>
                      <a:gd name="T90" fmla="*/ 443619 w 301"/>
                      <a:gd name="T91" fmla="*/ 190625 h 254"/>
                      <a:gd name="T92" fmla="*/ 449331 w 301"/>
                      <a:gd name="T93" fmla="*/ 211594 h 254"/>
                      <a:gd name="T94" fmla="*/ 464562 w 301"/>
                      <a:gd name="T95" fmla="*/ 230656 h 254"/>
                      <a:gd name="T96" fmla="*/ 481698 w 301"/>
                      <a:gd name="T97" fmla="*/ 257343 h 254"/>
                      <a:gd name="T98" fmla="*/ 515969 w 301"/>
                      <a:gd name="T99" fmla="*/ 266875 h 254"/>
                      <a:gd name="T100" fmla="*/ 525488 w 301"/>
                      <a:gd name="T101" fmla="*/ 291656 h 254"/>
                      <a:gd name="T102" fmla="*/ 565471 w 301"/>
                      <a:gd name="T103" fmla="*/ 287843 h 254"/>
                      <a:gd name="T104" fmla="*/ 552144 w 301"/>
                      <a:gd name="T105" fmla="*/ 318343 h 254"/>
                      <a:gd name="T106" fmla="*/ 521681 w 301"/>
                      <a:gd name="T107" fmla="*/ 329781 h 254"/>
                      <a:gd name="T108" fmla="*/ 489313 w 301"/>
                      <a:gd name="T109" fmla="*/ 343125 h 254"/>
                      <a:gd name="T110" fmla="*/ 475986 w 301"/>
                      <a:gd name="T111" fmla="*/ 314531 h 254"/>
                      <a:gd name="T112" fmla="*/ 434099 w 301"/>
                      <a:gd name="T113" fmla="*/ 306906 h 254"/>
                      <a:gd name="T114" fmla="*/ 439811 w 301"/>
                      <a:gd name="T115" fmla="*/ 337406 h 254"/>
                      <a:gd name="T116" fmla="*/ 477890 w 301"/>
                      <a:gd name="T117" fmla="*/ 385062 h 254"/>
                      <a:gd name="T118" fmla="*/ 470274 w 301"/>
                      <a:gd name="T119" fmla="*/ 442250 h 25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301" h="254">
                        <a:moveTo>
                          <a:pt x="248" y="236"/>
                        </a:moveTo>
                        <a:cubicBezTo>
                          <a:pt x="245" y="237"/>
                          <a:pt x="243" y="234"/>
                          <a:pt x="241" y="233"/>
                        </a:cubicBezTo>
                        <a:cubicBezTo>
                          <a:pt x="239" y="232"/>
                          <a:pt x="238" y="230"/>
                          <a:pt x="236" y="229"/>
                        </a:cubicBezTo>
                        <a:cubicBezTo>
                          <a:pt x="235" y="229"/>
                          <a:pt x="234" y="231"/>
                          <a:pt x="233" y="230"/>
                        </a:cubicBezTo>
                        <a:cubicBezTo>
                          <a:pt x="231" y="230"/>
                          <a:pt x="231" y="227"/>
                          <a:pt x="230" y="227"/>
                        </a:cubicBezTo>
                        <a:cubicBezTo>
                          <a:pt x="228" y="225"/>
                          <a:pt x="225" y="226"/>
                          <a:pt x="224" y="224"/>
                        </a:cubicBezTo>
                        <a:cubicBezTo>
                          <a:pt x="222" y="222"/>
                          <a:pt x="223" y="217"/>
                          <a:pt x="220" y="216"/>
                        </a:cubicBezTo>
                        <a:cubicBezTo>
                          <a:pt x="217" y="215"/>
                          <a:pt x="221" y="222"/>
                          <a:pt x="218" y="222"/>
                        </a:cubicBezTo>
                        <a:cubicBezTo>
                          <a:pt x="215" y="222"/>
                          <a:pt x="215" y="217"/>
                          <a:pt x="213" y="216"/>
                        </a:cubicBezTo>
                        <a:cubicBezTo>
                          <a:pt x="212" y="215"/>
                          <a:pt x="211" y="216"/>
                          <a:pt x="209" y="216"/>
                        </a:cubicBezTo>
                        <a:cubicBezTo>
                          <a:pt x="208" y="216"/>
                          <a:pt x="206" y="214"/>
                          <a:pt x="206" y="216"/>
                        </a:cubicBezTo>
                        <a:cubicBezTo>
                          <a:pt x="207" y="219"/>
                          <a:pt x="210" y="222"/>
                          <a:pt x="213" y="225"/>
                        </a:cubicBezTo>
                        <a:cubicBezTo>
                          <a:pt x="214" y="226"/>
                          <a:pt x="217" y="227"/>
                          <a:pt x="219" y="228"/>
                        </a:cubicBezTo>
                        <a:cubicBezTo>
                          <a:pt x="220" y="229"/>
                          <a:pt x="218" y="231"/>
                          <a:pt x="219" y="232"/>
                        </a:cubicBezTo>
                        <a:cubicBezTo>
                          <a:pt x="221" y="234"/>
                          <a:pt x="225" y="234"/>
                          <a:pt x="227" y="236"/>
                        </a:cubicBezTo>
                        <a:cubicBezTo>
                          <a:pt x="229" y="238"/>
                          <a:pt x="229" y="241"/>
                          <a:pt x="231" y="242"/>
                        </a:cubicBezTo>
                        <a:cubicBezTo>
                          <a:pt x="232" y="243"/>
                          <a:pt x="234" y="242"/>
                          <a:pt x="235" y="243"/>
                        </a:cubicBezTo>
                        <a:cubicBezTo>
                          <a:pt x="236" y="244"/>
                          <a:pt x="237" y="246"/>
                          <a:pt x="236" y="247"/>
                        </a:cubicBezTo>
                        <a:cubicBezTo>
                          <a:pt x="235" y="248"/>
                          <a:pt x="232" y="246"/>
                          <a:pt x="232" y="247"/>
                        </a:cubicBezTo>
                        <a:cubicBezTo>
                          <a:pt x="232" y="249"/>
                          <a:pt x="236" y="251"/>
                          <a:pt x="235" y="252"/>
                        </a:cubicBezTo>
                        <a:cubicBezTo>
                          <a:pt x="234" y="254"/>
                          <a:pt x="231" y="253"/>
                          <a:pt x="229" y="252"/>
                        </a:cubicBezTo>
                        <a:cubicBezTo>
                          <a:pt x="227" y="252"/>
                          <a:pt x="225" y="250"/>
                          <a:pt x="223" y="249"/>
                        </a:cubicBezTo>
                        <a:cubicBezTo>
                          <a:pt x="221" y="248"/>
                          <a:pt x="218" y="246"/>
                          <a:pt x="215" y="245"/>
                        </a:cubicBezTo>
                        <a:cubicBezTo>
                          <a:pt x="213" y="244"/>
                          <a:pt x="210" y="245"/>
                          <a:pt x="207" y="245"/>
                        </a:cubicBezTo>
                        <a:cubicBezTo>
                          <a:pt x="205" y="244"/>
                          <a:pt x="202" y="244"/>
                          <a:pt x="200" y="243"/>
                        </a:cubicBezTo>
                        <a:cubicBezTo>
                          <a:pt x="198" y="242"/>
                          <a:pt x="197" y="239"/>
                          <a:pt x="195" y="237"/>
                        </a:cubicBezTo>
                        <a:cubicBezTo>
                          <a:pt x="194" y="236"/>
                          <a:pt x="194" y="233"/>
                          <a:pt x="193" y="233"/>
                        </a:cubicBezTo>
                        <a:cubicBezTo>
                          <a:pt x="191" y="233"/>
                          <a:pt x="190" y="235"/>
                          <a:pt x="189" y="235"/>
                        </a:cubicBezTo>
                        <a:cubicBezTo>
                          <a:pt x="187" y="235"/>
                          <a:pt x="186" y="234"/>
                          <a:pt x="184" y="233"/>
                        </a:cubicBezTo>
                        <a:cubicBezTo>
                          <a:pt x="183" y="232"/>
                          <a:pt x="181" y="232"/>
                          <a:pt x="180" y="231"/>
                        </a:cubicBezTo>
                        <a:cubicBezTo>
                          <a:pt x="179" y="230"/>
                          <a:pt x="181" y="229"/>
                          <a:pt x="180" y="228"/>
                        </a:cubicBezTo>
                        <a:cubicBezTo>
                          <a:pt x="179" y="228"/>
                          <a:pt x="178" y="229"/>
                          <a:pt x="177" y="229"/>
                        </a:cubicBezTo>
                        <a:cubicBezTo>
                          <a:pt x="175" y="228"/>
                          <a:pt x="174" y="226"/>
                          <a:pt x="173" y="225"/>
                        </a:cubicBezTo>
                        <a:cubicBezTo>
                          <a:pt x="172" y="224"/>
                          <a:pt x="168" y="223"/>
                          <a:pt x="170" y="222"/>
                        </a:cubicBezTo>
                        <a:cubicBezTo>
                          <a:pt x="172" y="220"/>
                          <a:pt x="175" y="222"/>
                          <a:pt x="178" y="221"/>
                        </a:cubicBezTo>
                        <a:cubicBezTo>
                          <a:pt x="179" y="221"/>
                          <a:pt x="179" y="219"/>
                          <a:pt x="178" y="218"/>
                        </a:cubicBezTo>
                        <a:cubicBezTo>
                          <a:pt x="177" y="217"/>
                          <a:pt x="175" y="217"/>
                          <a:pt x="174" y="217"/>
                        </a:cubicBezTo>
                        <a:cubicBezTo>
                          <a:pt x="172" y="216"/>
                          <a:pt x="172" y="214"/>
                          <a:pt x="171" y="214"/>
                        </a:cubicBezTo>
                        <a:cubicBezTo>
                          <a:pt x="170" y="213"/>
                          <a:pt x="170" y="216"/>
                          <a:pt x="169" y="216"/>
                        </a:cubicBezTo>
                        <a:cubicBezTo>
                          <a:pt x="168" y="215"/>
                          <a:pt x="168" y="213"/>
                          <a:pt x="167" y="212"/>
                        </a:cubicBezTo>
                        <a:cubicBezTo>
                          <a:pt x="166" y="211"/>
                          <a:pt x="164" y="213"/>
                          <a:pt x="163" y="212"/>
                        </a:cubicBezTo>
                        <a:cubicBezTo>
                          <a:pt x="162" y="211"/>
                          <a:pt x="163" y="209"/>
                          <a:pt x="163" y="208"/>
                        </a:cubicBezTo>
                        <a:cubicBezTo>
                          <a:pt x="162" y="206"/>
                          <a:pt x="159" y="206"/>
                          <a:pt x="158" y="205"/>
                        </a:cubicBezTo>
                        <a:cubicBezTo>
                          <a:pt x="158" y="203"/>
                          <a:pt x="159" y="200"/>
                          <a:pt x="159" y="198"/>
                        </a:cubicBezTo>
                        <a:cubicBezTo>
                          <a:pt x="159" y="198"/>
                          <a:pt x="157" y="198"/>
                          <a:pt x="157" y="198"/>
                        </a:cubicBezTo>
                        <a:cubicBezTo>
                          <a:pt x="155" y="200"/>
                          <a:pt x="155" y="202"/>
                          <a:pt x="154" y="204"/>
                        </a:cubicBezTo>
                        <a:cubicBezTo>
                          <a:pt x="153" y="205"/>
                          <a:pt x="154" y="203"/>
                          <a:pt x="154" y="202"/>
                        </a:cubicBezTo>
                        <a:cubicBezTo>
                          <a:pt x="154" y="201"/>
                          <a:pt x="156" y="198"/>
                          <a:pt x="155" y="197"/>
                        </a:cubicBezTo>
                        <a:cubicBezTo>
                          <a:pt x="153" y="197"/>
                          <a:pt x="152" y="201"/>
                          <a:pt x="150" y="202"/>
                        </a:cubicBezTo>
                        <a:cubicBezTo>
                          <a:pt x="149" y="202"/>
                          <a:pt x="150" y="200"/>
                          <a:pt x="150" y="199"/>
                        </a:cubicBezTo>
                        <a:cubicBezTo>
                          <a:pt x="150" y="197"/>
                          <a:pt x="151" y="195"/>
                          <a:pt x="150" y="194"/>
                        </a:cubicBezTo>
                        <a:cubicBezTo>
                          <a:pt x="149" y="194"/>
                          <a:pt x="149" y="197"/>
                          <a:pt x="148" y="197"/>
                        </a:cubicBezTo>
                        <a:cubicBezTo>
                          <a:pt x="147" y="196"/>
                          <a:pt x="148" y="194"/>
                          <a:pt x="147" y="193"/>
                        </a:cubicBezTo>
                        <a:cubicBezTo>
                          <a:pt x="145" y="192"/>
                          <a:pt x="144" y="191"/>
                          <a:pt x="142" y="191"/>
                        </a:cubicBezTo>
                        <a:cubicBezTo>
                          <a:pt x="141" y="192"/>
                          <a:pt x="141" y="195"/>
                          <a:pt x="142" y="196"/>
                        </a:cubicBezTo>
                        <a:cubicBezTo>
                          <a:pt x="143" y="197"/>
                          <a:pt x="147" y="196"/>
                          <a:pt x="147" y="198"/>
                        </a:cubicBezTo>
                        <a:cubicBezTo>
                          <a:pt x="147" y="200"/>
                          <a:pt x="145" y="202"/>
                          <a:pt x="143" y="202"/>
                        </a:cubicBezTo>
                        <a:cubicBezTo>
                          <a:pt x="141" y="202"/>
                          <a:pt x="140" y="200"/>
                          <a:pt x="138" y="200"/>
                        </a:cubicBezTo>
                        <a:cubicBezTo>
                          <a:pt x="136" y="199"/>
                          <a:pt x="134" y="197"/>
                          <a:pt x="132" y="198"/>
                        </a:cubicBezTo>
                        <a:cubicBezTo>
                          <a:pt x="131" y="199"/>
                          <a:pt x="133" y="201"/>
                          <a:pt x="132" y="202"/>
                        </a:cubicBezTo>
                        <a:cubicBezTo>
                          <a:pt x="130" y="203"/>
                          <a:pt x="127" y="202"/>
                          <a:pt x="125" y="203"/>
                        </a:cubicBezTo>
                        <a:cubicBezTo>
                          <a:pt x="124" y="203"/>
                          <a:pt x="125" y="205"/>
                          <a:pt x="124" y="206"/>
                        </a:cubicBezTo>
                        <a:cubicBezTo>
                          <a:pt x="122" y="207"/>
                          <a:pt x="118" y="206"/>
                          <a:pt x="115" y="206"/>
                        </a:cubicBezTo>
                        <a:cubicBezTo>
                          <a:pt x="113" y="205"/>
                          <a:pt x="112" y="203"/>
                          <a:pt x="110" y="202"/>
                        </a:cubicBezTo>
                        <a:cubicBezTo>
                          <a:pt x="109" y="202"/>
                          <a:pt x="107" y="203"/>
                          <a:pt x="106" y="202"/>
                        </a:cubicBezTo>
                        <a:cubicBezTo>
                          <a:pt x="105" y="200"/>
                          <a:pt x="104" y="197"/>
                          <a:pt x="104" y="194"/>
                        </a:cubicBezTo>
                        <a:cubicBezTo>
                          <a:pt x="104" y="192"/>
                          <a:pt x="105" y="190"/>
                          <a:pt x="107" y="189"/>
                        </a:cubicBezTo>
                        <a:cubicBezTo>
                          <a:pt x="110" y="187"/>
                          <a:pt x="113" y="189"/>
                          <a:pt x="115" y="188"/>
                        </a:cubicBezTo>
                        <a:cubicBezTo>
                          <a:pt x="116" y="187"/>
                          <a:pt x="115" y="186"/>
                          <a:pt x="116" y="184"/>
                        </a:cubicBezTo>
                        <a:cubicBezTo>
                          <a:pt x="116" y="184"/>
                          <a:pt x="116" y="182"/>
                          <a:pt x="117" y="182"/>
                        </a:cubicBezTo>
                        <a:cubicBezTo>
                          <a:pt x="120" y="182"/>
                          <a:pt x="122" y="182"/>
                          <a:pt x="125" y="182"/>
                        </a:cubicBezTo>
                        <a:cubicBezTo>
                          <a:pt x="127" y="182"/>
                          <a:pt x="128" y="183"/>
                          <a:pt x="129" y="183"/>
                        </a:cubicBezTo>
                        <a:cubicBezTo>
                          <a:pt x="131" y="183"/>
                          <a:pt x="133" y="182"/>
                          <a:pt x="135" y="183"/>
                        </a:cubicBezTo>
                        <a:cubicBezTo>
                          <a:pt x="137" y="183"/>
                          <a:pt x="139" y="184"/>
                          <a:pt x="141" y="184"/>
                        </a:cubicBezTo>
                        <a:cubicBezTo>
                          <a:pt x="142" y="184"/>
                          <a:pt x="144" y="183"/>
                          <a:pt x="145" y="183"/>
                        </a:cubicBezTo>
                        <a:cubicBezTo>
                          <a:pt x="146" y="183"/>
                          <a:pt x="148" y="184"/>
                          <a:pt x="149" y="183"/>
                        </a:cubicBezTo>
                        <a:cubicBezTo>
                          <a:pt x="151" y="182"/>
                          <a:pt x="152" y="180"/>
                          <a:pt x="155" y="179"/>
                        </a:cubicBezTo>
                        <a:cubicBezTo>
                          <a:pt x="156" y="179"/>
                          <a:pt x="159" y="181"/>
                          <a:pt x="160" y="180"/>
                        </a:cubicBezTo>
                        <a:cubicBezTo>
                          <a:pt x="161" y="178"/>
                          <a:pt x="160" y="175"/>
                          <a:pt x="158" y="173"/>
                        </a:cubicBezTo>
                        <a:cubicBezTo>
                          <a:pt x="157" y="172"/>
                          <a:pt x="153" y="171"/>
                          <a:pt x="153" y="169"/>
                        </a:cubicBezTo>
                        <a:cubicBezTo>
                          <a:pt x="153" y="167"/>
                          <a:pt x="156" y="164"/>
                          <a:pt x="158" y="162"/>
                        </a:cubicBezTo>
                        <a:cubicBezTo>
                          <a:pt x="162" y="159"/>
                          <a:pt x="167" y="157"/>
                          <a:pt x="170" y="154"/>
                        </a:cubicBezTo>
                        <a:cubicBezTo>
                          <a:pt x="172" y="152"/>
                          <a:pt x="173" y="149"/>
                          <a:pt x="175" y="147"/>
                        </a:cubicBezTo>
                        <a:cubicBezTo>
                          <a:pt x="176" y="145"/>
                          <a:pt x="181" y="144"/>
                          <a:pt x="181" y="141"/>
                        </a:cubicBezTo>
                        <a:cubicBezTo>
                          <a:pt x="182" y="138"/>
                          <a:pt x="178" y="136"/>
                          <a:pt x="177" y="133"/>
                        </a:cubicBezTo>
                        <a:cubicBezTo>
                          <a:pt x="176" y="131"/>
                          <a:pt x="176" y="129"/>
                          <a:pt x="177" y="127"/>
                        </a:cubicBezTo>
                        <a:cubicBezTo>
                          <a:pt x="177" y="126"/>
                          <a:pt x="178" y="125"/>
                          <a:pt x="178" y="124"/>
                        </a:cubicBezTo>
                        <a:cubicBezTo>
                          <a:pt x="176" y="123"/>
                          <a:pt x="174" y="123"/>
                          <a:pt x="172" y="122"/>
                        </a:cubicBezTo>
                        <a:cubicBezTo>
                          <a:pt x="171" y="122"/>
                          <a:pt x="169" y="121"/>
                          <a:pt x="168" y="120"/>
                        </a:cubicBezTo>
                        <a:cubicBezTo>
                          <a:pt x="167" y="119"/>
                          <a:pt x="168" y="117"/>
                          <a:pt x="168" y="116"/>
                        </a:cubicBezTo>
                        <a:cubicBezTo>
                          <a:pt x="167" y="114"/>
                          <a:pt x="167" y="112"/>
                          <a:pt x="165" y="112"/>
                        </a:cubicBezTo>
                        <a:cubicBezTo>
                          <a:pt x="164" y="112"/>
                          <a:pt x="166" y="115"/>
                          <a:pt x="165" y="117"/>
                        </a:cubicBezTo>
                        <a:cubicBezTo>
                          <a:pt x="164" y="118"/>
                          <a:pt x="162" y="118"/>
                          <a:pt x="161" y="117"/>
                        </a:cubicBezTo>
                        <a:cubicBezTo>
                          <a:pt x="159" y="116"/>
                          <a:pt x="160" y="113"/>
                          <a:pt x="159" y="111"/>
                        </a:cubicBezTo>
                        <a:cubicBezTo>
                          <a:pt x="159" y="111"/>
                          <a:pt x="157" y="112"/>
                          <a:pt x="157" y="112"/>
                        </a:cubicBezTo>
                        <a:cubicBezTo>
                          <a:pt x="156" y="110"/>
                          <a:pt x="156" y="109"/>
                          <a:pt x="157" y="107"/>
                        </a:cubicBezTo>
                        <a:cubicBezTo>
                          <a:pt x="157" y="106"/>
                          <a:pt x="160" y="104"/>
                          <a:pt x="158" y="104"/>
                        </a:cubicBezTo>
                        <a:cubicBezTo>
                          <a:pt x="156" y="105"/>
                          <a:pt x="155" y="107"/>
                          <a:pt x="153" y="108"/>
                        </a:cubicBezTo>
                        <a:cubicBezTo>
                          <a:pt x="153" y="108"/>
                          <a:pt x="152" y="105"/>
                          <a:pt x="152" y="106"/>
                        </a:cubicBezTo>
                        <a:cubicBezTo>
                          <a:pt x="151" y="107"/>
                          <a:pt x="153" y="110"/>
                          <a:pt x="151" y="111"/>
                        </a:cubicBezTo>
                        <a:cubicBezTo>
                          <a:pt x="147" y="114"/>
                          <a:pt x="142" y="116"/>
                          <a:pt x="137" y="116"/>
                        </a:cubicBezTo>
                        <a:cubicBezTo>
                          <a:pt x="135" y="116"/>
                          <a:pt x="136" y="112"/>
                          <a:pt x="137" y="111"/>
                        </a:cubicBezTo>
                        <a:cubicBezTo>
                          <a:pt x="138" y="109"/>
                          <a:pt x="140" y="107"/>
                          <a:pt x="142" y="106"/>
                        </a:cubicBezTo>
                        <a:cubicBezTo>
                          <a:pt x="144" y="104"/>
                          <a:pt x="148" y="105"/>
                          <a:pt x="150" y="103"/>
                        </a:cubicBezTo>
                        <a:cubicBezTo>
                          <a:pt x="152" y="102"/>
                          <a:pt x="149" y="100"/>
                          <a:pt x="148" y="99"/>
                        </a:cubicBezTo>
                        <a:cubicBezTo>
                          <a:pt x="147" y="98"/>
                          <a:pt x="144" y="99"/>
                          <a:pt x="143" y="97"/>
                        </a:cubicBezTo>
                        <a:cubicBezTo>
                          <a:pt x="142" y="96"/>
                          <a:pt x="145" y="92"/>
                          <a:pt x="143" y="92"/>
                        </a:cubicBezTo>
                        <a:cubicBezTo>
                          <a:pt x="141" y="90"/>
                          <a:pt x="137" y="95"/>
                          <a:pt x="135" y="94"/>
                        </a:cubicBezTo>
                        <a:cubicBezTo>
                          <a:pt x="133" y="92"/>
                          <a:pt x="138" y="89"/>
                          <a:pt x="137" y="87"/>
                        </a:cubicBezTo>
                        <a:cubicBezTo>
                          <a:pt x="137" y="85"/>
                          <a:pt x="134" y="88"/>
                          <a:pt x="132" y="89"/>
                        </a:cubicBezTo>
                        <a:cubicBezTo>
                          <a:pt x="131" y="90"/>
                          <a:pt x="130" y="94"/>
                          <a:pt x="130" y="92"/>
                        </a:cubicBezTo>
                        <a:cubicBezTo>
                          <a:pt x="129" y="88"/>
                          <a:pt x="132" y="83"/>
                          <a:pt x="131" y="79"/>
                        </a:cubicBezTo>
                        <a:cubicBezTo>
                          <a:pt x="130" y="77"/>
                          <a:pt x="128" y="82"/>
                          <a:pt x="126" y="82"/>
                        </a:cubicBezTo>
                        <a:cubicBezTo>
                          <a:pt x="124" y="82"/>
                          <a:pt x="124" y="79"/>
                          <a:pt x="122" y="78"/>
                        </a:cubicBezTo>
                        <a:cubicBezTo>
                          <a:pt x="121" y="77"/>
                          <a:pt x="119" y="77"/>
                          <a:pt x="118" y="76"/>
                        </a:cubicBezTo>
                        <a:cubicBezTo>
                          <a:pt x="118" y="74"/>
                          <a:pt x="122" y="69"/>
                          <a:pt x="119" y="70"/>
                        </a:cubicBezTo>
                        <a:cubicBezTo>
                          <a:pt x="117" y="70"/>
                          <a:pt x="117" y="75"/>
                          <a:pt x="115" y="76"/>
                        </a:cubicBezTo>
                        <a:cubicBezTo>
                          <a:pt x="113" y="77"/>
                          <a:pt x="114" y="72"/>
                          <a:pt x="112" y="72"/>
                        </a:cubicBezTo>
                        <a:cubicBezTo>
                          <a:pt x="110" y="72"/>
                          <a:pt x="109" y="76"/>
                          <a:pt x="110" y="77"/>
                        </a:cubicBezTo>
                        <a:cubicBezTo>
                          <a:pt x="112" y="80"/>
                          <a:pt x="117" y="78"/>
                          <a:pt x="119" y="81"/>
                        </a:cubicBezTo>
                        <a:cubicBezTo>
                          <a:pt x="121" y="83"/>
                          <a:pt x="120" y="87"/>
                          <a:pt x="118" y="88"/>
                        </a:cubicBezTo>
                        <a:cubicBezTo>
                          <a:pt x="115" y="90"/>
                          <a:pt x="110" y="90"/>
                          <a:pt x="106" y="89"/>
                        </a:cubicBezTo>
                        <a:cubicBezTo>
                          <a:pt x="105" y="89"/>
                          <a:pt x="105" y="85"/>
                          <a:pt x="103" y="85"/>
                        </a:cubicBezTo>
                        <a:cubicBezTo>
                          <a:pt x="98" y="83"/>
                          <a:pt x="93" y="83"/>
                          <a:pt x="87" y="83"/>
                        </a:cubicBezTo>
                        <a:cubicBezTo>
                          <a:pt x="86" y="83"/>
                          <a:pt x="89" y="85"/>
                          <a:pt x="90" y="85"/>
                        </a:cubicBezTo>
                        <a:cubicBezTo>
                          <a:pt x="92" y="87"/>
                          <a:pt x="95" y="87"/>
                          <a:pt x="97" y="89"/>
                        </a:cubicBezTo>
                        <a:cubicBezTo>
                          <a:pt x="98" y="90"/>
                          <a:pt x="95" y="91"/>
                          <a:pt x="93" y="91"/>
                        </a:cubicBezTo>
                        <a:cubicBezTo>
                          <a:pt x="90" y="90"/>
                          <a:pt x="88" y="87"/>
                          <a:pt x="85" y="86"/>
                        </a:cubicBezTo>
                        <a:cubicBezTo>
                          <a:pt x="83" y="84"/>
                          <a:pt x="81" y="81"/>
                          <a:pt x="79" y="80"/>
                        </a:cubicBezTo>
                        <a:cubicBezTo>
                          <a:pt x="77" y="79"/>
                          <a:pt x="75" y="79"/>
                          <a:pt x="73" y="79"/>
                        </a:cubicBezTo>
                        <a:cubicBezTo>
                          <a:pt x="72" y="79"/>
                          <a:pt x="75" y="80"/>
                          <a:pt x="76" y="81"/>
                        </a:cubicBezTo>
                        <a:cubicBezTo>
                          <a:pt x="78" y="83"/>
                          <a:pt x="82" y="84"/>
                          <a:pt x="83" y="87"/>
                        </a:cubicBezTo>
                        <a:cubicBezTo>
                          <a:pt x="83" y="88"/>
                          <a:pt x="80" y="88"/>
                          <a:pt x="79" y="88"/>
                        </a:cubicBezTo>
                        <a:cubicBezTo>
                          <a:pt x="74" y="88"/>
                          <a:pt x="70" y="86"/>
                          <a:pt x="66" y="86"/>
                        </a:cubicBezTo>
                        <a:cubicBezTo>
                          <a:pt x="62" y="86"/>
                          <a:pt x="58" y="87"/>
                          <a:pt x="55" y="86"/>
                        </a:cubicBezTo>
                        <a:cubicBezTo>
                          <a:pt x="53" y="85"/>
                          <a:pt x="56" y="81"/>
                          <a:pt x="54" y="80"/>
                        </a:cubicBezTo>
                        <a:cubicBezTo>
                          <a:pt x="52" y="80"/>
                          <a:pt x="53" y="84"/>
                          <a:pt x="52" y="85"/>
                        </a:cubicBezTo>
                        <a:cubicBezTo>
                          <a:pt x="49" y="86"/>
                          <a:pt x="46" y="83"/>
                          <a:pt x="43" y="84"/>
                        </a:cubicBezTo>
                        <a:cubicBezTo>
                          <a:pt x="42" y="84"/>
                          <a:pt x="46" y="86"/>
                          <a:pt x="45" y="86"/>
                        </a:cubicBezTo>
                        <a:cubicBezTo>
                          <a:pt x="43" y="87"/>
                          <a:pt x="41" y="85"/>
                          <a:pt x="39" y="84"/>
                        </a:cubicBezTo>
                        <a:cubicBezTo>
                          <a:pt x="38" y="83"/>
                          <a:pt x="36" y="82"/>
                          <a:pt x="35" y="80"/>
                        </a:cubicBezTo>
                        <a:cubicBezTo>
                          <a:pt x="34" y="79"/>
                          <a:pt x="36" y="76"/>
                          <a:pt x="35" y="76"/>
                        </a:cubicBezTo>
                        <a:cubicBezTo>
                          <a:pt x="33" y="76"/>
                          <a:pt x="35" y="79"/>
                          <a:pt x="33" y="80"/>
                        </a:cubicBezTo>
                        <a:cubicBezTo>
                          <a:pt x="33" y="81"/>
                          <a:pt x="31" y="80"/>
                          <a:pt x="31" y="80"/>
                        </a:cubicBezTo>
                        <a:cubicBezTo>
                          <a:pt x="30" y="79"/>
                          <a:pt x="31" y="77"/>
                          <a:pt x="30" y="76"/>
                        </a:cubicBezTo>
                        <a:cubicBezTo>
                          <a:pt x="30" y="76"/>
                          <a:pt x="29" y="76"/>
                          <a:pt x="28" y="76"/>
                        </a:cubicBezTo>
                        <a:cubicBezTo>
                          <a:pt x="28" y="78"/>
                          <a:pt x="30" y="80"/>
                          <a:pt x="28" y="81"/>
                        </a:cubicBezTo>
                        <a:cubicBezTo>
                          <a:pt x="26" y="81"/>
                          <a:pt x="23" y="79"/>
                          <a:pt x="20" y="78"/>
                        </a:cubicBezTo>
                        <a:cubicBezTo>
                          <a:pt x="19" y="78"/>
                          <a:pt x="18" y="80"/>
                          <a:pt x="17" y="80"/>
                        </a:cubicBezTo>
                        <a:cubicBezTo>
                          <a:pt x="16" y="79"/>
                          <a:pt x="17" y="77"/>
                          <a:pt x="16" y="76"/>
                        </a:cubicBezTo>
                        <a:cubicBezTo>
                          <a:pt x="14" y="74"/>
                          <a:pt x="11" y="73"/>
                          <a:pt x="10" y="71"/>
                        </a:cubicBezTo>
                        <a:cubicBezTo>
                          <a:pt x="8" y="69"/>
                          <a:pt x="8" y="66"/>
                          <a:pt x="7" y="63"/>
                        </a:cubicBezTo>
                        <a:cubicBezTo>
                          <a:pt x="7" y="63"/>
                          <a:pt x="6" y="61"/>
                          <a:pt x="7" y="61"/>
                        </a:cubicBezTo>
                        <a:cubicBezTo>
                          <a:pt x="10" y="61"/>
                          <a:pt x="13" y="61"/>
                          <a:pt x="16" y="61"/>
                        </a:cubicBezTo>
                        <a:cubicBezTo>
                          <a:pt x="19" y="62"/>
                          <a:pt x="20" y="64"/>
                          <a:pt x="23" y="65"/>
                        </a:cubicBezTo>
                        <a:cubicBezTo>
                          <a:pt x="25" y="65"/>
                          <a:pt x="30" y="67"/>
                          <a:pt x="31" y="64"/>
                        </a:cubicBezTo>
                        <a:cubicBezTo>
                          <a:pt x="31" y="61"/>
                          <a:pt x="26" y="61"/>
                          <a:pt x="24" y="59"/>
                        </a:cubicBezTo>
                        <a:cubicBezTo>
                          <a:pt x="23" y="59"/>
                          <a:pt x="24" y="57"/>
                          <a:pt x="23" y="57"/>
                        </a:cubicBezTo>
                        <a:cubicBezTo>
                          <a:pt x="21" y="57"/>
                          <a:pt x="18" y="58"/>
                          <a:pt x="16" y="58"/>
                        </a:cubicBezTo>
                        <a:cubicBezTo>
                          <a:pt x="11" y="58"/>
                          <a:pt x="6" y="58"/>
                          <a:pt x="1" y="56"/>
                        </a:cubicBezTo>
                        <a:cubicBezTo>
                          <a:pt x="0" y="56"/>
                          <a:pt x="1" y="54"/>
                          <a:pt x="2" y="52"/>
                        </a:cubicBezTo>
                        <a:cubicBezTo>
                          <a:pt x="3" y="49"/>
                          <a:pt x="4" y="46"/>
                          <a:pt x="5" y="43"/>
                        </a:cubicBezTo>
                        <a:cubicBezTo>
                          <a:pt x="6" y="41"/>
                          <a:pt x="8" y="40"/>
                          <a:pt x="9" y="37"/>
                        </a:cubicBezTo>
                        <a:cubicBezTo>
                          <a:pt x="10" y="35"/>
                          <a:pt x="8" y="32"/>
                          <a:pt x="9" y="30"/>
                        </a:cubicBezTo>
                        <a:cubicBezTo>
                          <a:pt x="10" y="27"/>
                          <a:pt x="14" y="26"/>
                          <a:pt x="16" y="23"/>
                        </a:cubicBezTo>
                        <a:cubicBezTo>
                          <a:pt x="19" y="20"/>
                          <a:pt x="20" y="16"/>
                          <a:pt x="23" y="13"/>
                        </a:cubicBezTo>
                        <a:cubicBezTo>
                          <a:pt x="27" y="9"/>
                          <a:pt x="32" y="6"/>
                          <a:pt x="37" y="4"/>
                        </a:cubicBezTo>
                        <a:cubicBezTo>
                          <a:pt x="41" y="2"/>
                          <a:pt x="46" y="1"/>
                          <a:pt x="51" y="1"/>
                        </a:cubicBezTo>
                        <a:cubicBezTo>
                          <a:pt x="55" y="0"/>
                          <a:pt x="59" y="1"/>
                          <a:pt x="63" y="1"/>
                        </a:cubicBezTo>
                        <a:cubicBezTo>
                          <a:pt x="65" y="1"/>
                          <a:pt x="67" y="0"/>
                          <a:pt x="68" y="1"/>
                        </a:cubicBezTo>
                        <a:cubicBezTo>
                          <a:pt x="69" y="2"/>
                          <a:pt x="68" y="4"/>
                          <a:pt x="67" y="5"/>
                        </a:cubicBezTo>
                        <a:cubicBezTo>
                          <a:pt x="65" y="6"/>
                          <a:pt x="61" y="7"/>
                          <a:pt x="59" y="8"/>
                        </a:cubicBezTo>
                        <a:cubicBezTo>
                          <a:pt x="57" y="9"/>
                          <a:pt x="54" y="10"/>
                          <a:pt x="53" y="12"/>
                        </a:cubicBezTo>
                        <a:cubicBezTo>
                          <a:pt x="51" y="14"/>
                          <a:pt x="52" y="17"/>
                          <a:pt x="51" y="19"/>
                        </a:cubicBezTo>
                        <a:cubicBezTo>
                          <a:pt x="49" y="22"/>
                          <a:pt x="46" y="23"/>
                          <a:pt x="45" y="25"/>
                        </a:cubicBezTo>
                        <a:cubicBezTo>
                          <a:pt x="45" y="28"/>
                          <a:pt x="48" y="30"/>
                          <a:pt x="48" y="32"/>
                        </a:cubicBezTo>
                        <a:cubicBezTo>
                          <a:pt x="48" y="35"/>
                          <a:pt x="45" y="37"/>
                          <a:pt x="45" y="39"/>
                        </a:cubicBezTo>
                        <a:cubicBezTo>
                          <a:pt x="44" y="41"/>
                          <a:pt x="44" y="44"/>
                          <a:pt x="45" y="45"/>
                        </a:cubicBezTo>
                        <a:cubicBezTo>
                          <a:pt x="47" y="48"/>
                          <a:pt x="51" y="50"/>
                          <a:pt x="53" y="52"/>
                        </a:cubicBezTo>
                        <a:cubicBezTo>
                          <a:pt x="54" y="53"/>
                          <a:pt x="57" y="53"/>
                          <a:pt x="56" y="54"/>
                        </a:cubicBezTo>
                        <a:cubicBezTo>
                          <a:pt x="55" y="56"/>
                          <a:pt x="51" y="56"/>
                          <a:pt x="49" y="57"/>
                        </a:cubicBezTo>
                        <a:cubicBezTo>
                          <a:pt x="46" y="58"/>
                          <a:pt x="44" y="58"/>
                          <a:pt x="42" y="59"/>
                        </a:cubicBezTo>
                        <a:cubicBezTo>
                          <a:pt x="40" y="60"/>
                          <a:pt x="38" y="62"/>
                          <a:pt x="38" y="64"/>
                        </a:cubicBezTo>
                        <a:cubicBezTo>
                          <a:pt x="38" y="65"/>
                          <a:pt x="41" y="63"/>
                          <a:pt x="42" y="62"/>
                        </a:cubicBezTo>
                        <a:cubicBezTo>
                          <a:pt x="45" y="62"/>
                          <a:pt x="47" y="60"/>
                          <a:pt x="50" y="59"/>
                        </a:cubicBezTo>
                        <a:cubicBezTo>
                          <a:pt x="51" y="59"/>
                          <a:pt x="53" y="58"/>
                          <a:pt x="54" y="59"/>
                        </a:cubicBezTo>
                        <a:cubicBezTo>
                          <a:pt x="55" y="61"/>
                          <a:pt x="53" y="63"/>
                          <a:pt x="53" y="65"/>
                        </a:cubicBezTo>
                        <a:cubicBezTo>
                          <a:pt x="53" y="66"/>
                          <a:pt x="55" y="67"/>
                          <a:pt x="55" y="66"/>
                        </a:cubicBezTo>
                        <a:cubicBezTo>
                          <a:pt x="57" y="63"/>
                          <a:pt x="57" y="60"/>
                          <a:pt x="58" y="57"/>
                        </a:cubicBezTo>
                        <a:cubicBezTo>
                          <a:pt x="58" y="56"/>
                          <a:pt x="59" y="55"/>
                          <a:pt x="60" y="54"/>
                        </a:cubicBezTo>
                        <a:cubicBezTo>
                          <a:pt x="61" y="52"/>
                          <a:pt x="62" y="50"/>
                          <a:pt x="61" y="49"/>
                        </a:cubicBezTo>
                        <a:cubicBezTo>
                          <a:pt x="59" y="46"/>
                          <a:pt x="56" y="46"/>
                          <a:pt x="53" y="45"/>
                        </a:cubicBezTo>
                        <a:cubicBezTo>
                          <a:pt x="52" y="44"/>
                          <a:pt x="49" y="42"/>
                          <a:pt x="50" y="41"/>
                        </a:cubicBezTo>
                        <a:cubicBezTo>
                          <a:pt x="51" y="38"/>
                          <a:pt x="54" y="35"/>
                          <a:pt x="57" y="34"/>
                        </a:cubicBezTo>
                        <a:cubicBezTo>
                          <a:pt x="58" y="33"/>
                          <a:pt x="60" y="36"/>
                          <a:pt x="61" y="37"/>
                        </a:cubicBezTo>
                        <a:cubicBezTo>
                          <a:pt x="63" y="38"/>
                          <a:pt x="64" y="40"/>
                          <a:pt x="66" y="40"/>
                        </a:cubicBezTo>
                        <a:cubicBezTo>
                          <a:pt x="67" y="41"/>
                          <a:pt x="67" y="38"/>
                          <a:pt x="66" y="38"/>
                        </a:cubicBezTo>
                        <a:cubicBezTo>
                          <a:pt x="65" y="36"/>
                          <a:pt x="62" y="37"/>
                          <a:pt x="61" y="35"/>
                        </a:cubicBezTo>
                        <a:cubicBezTo>
                          <a:pt x="60" y="34"/>
                          <a:pt x="63" y="32"/>
                          <a:pt x="62" y="31"/>
                        </a:cubicBezTo>
                        <a:cubicBezTo>
                          <a:pt x="62" y="30"/>
                          <a:pt x="59" y="32"/>
                          <a:pt x="58" y="31"/>
                        </a:cubicBezTo>
                        <a:cubicBezTo>
                          <a:pt x="57" y="31"/>
                          <a:pt x="57" y="29"/>
                          <a:pt x="57" y="28"/>
                        </a:cubicBezTo>
                        <a:cubicBezTo>
                          <a:pt x="57" y="24"/>
                          <a:pt x="55" y="20"/>
                          <a:pt x="57" y="18"/>
                        </a:cubicBezTo>
                        <a:cubicBezTo>
                          <a:pt x="58" y="16"/>
                          <a:pt x="60" y="20"/>
                          <a:pt x="62" y="21"/>
                        </a:cubicBezTo>
                        <a:cubicBezTo>
                          <a:pt x="65" y="22"/>
                          <a:pt x="68" y="25"/>
                          <a:pt x="71" y="25"/>
                        </a:cubicBezTo>
                        <a:cubicBezTo>
                          <a:pt x="72" y="25"/>
                          <a:pt x="72" y="23"/>
                          <a:pt x="71" y="22"/>
                        </a:cubicBezTo>
                        <a:cubicBezTo>
                          <a:pt x="68" y="20"/>
                          <a:pt x="64" y="20"/>
                          <a:pt x="61" y="17"/>
                        </a:cubicBezTo>
                        <a:cubicBezTo>
                          <a:pt x="60" y="16"/>
                          <a:pt x="64" y="16"/>
                          <a:pt x="65" y="16"/>
                        </a:cubicBezTo>
                        <a:cubicBezTo>
                          <a:pt x="68" y="16"/>
                          <a:pt x="71" y="19"/>
                          <a:pt x="73" y="17"/>
                        </a:cubicBezTo>
                        <a:cubicBezTo>
                          <a:pt x="75" y="15"/>
                          <a:pt x="69" y="16"/>
                          <a:pt x="67" y="14"/>
                        </a:cubicBezTo>
                        <a:cubicBezTo>
                          <a:pt x="66" y="13"/>
                          <a:pt x="65" y="11"/>
                          <a:pt x="66" y="10"/>
                        </a:cubicBezTo>
                        <a:cubicBezTo>
                          <a:pt x="68" y="9"/>
                          <a:pt x="69" y="12"/>
                          <a:pt x="71" y="12"/>
                        </a:cubicBezTo>
                        <a:cubicBezTo>
                          <a:pt x="72" y="11"/>
                          <a:pt x="73" y="8"/>
                          <a:pt x="74" y="8"/>
                        </a:cubicBezTo>
                        <a:cubicBezTo>
                          <a:pt x="76" y="7"/>
                          <a:pt x="78" y="9"/>
                          <a:pt x="80" y="9"/>
                        </a:cubicBezTo>
                        <a:cubicBezTo>
                          <a:pt x="81" y="8"/>
                          <a:pt x="79" y="6"/>
                          <a:pt x="80" y="6"/>
                        </a:cubicBezTo>
                        <a:cubicBezTo>
                          <a:pt x="85" y="4"/>
                          <a:pt x="89" y="2"/>
                          <a:pt x="94" y="2"/>
                        </a:cubicBezTo>
                        <a:cubicBezTo>
                          <a:pt x="99" y="1"/>
                          <a:pt x="104" y="1"/>
                          <a:pt x="108" y="3"/>
                        </a:cubicBezTo>
                        <a:cubicBezTo>
                          <a:pt x="109" y="3"/>
                          <a:pt x="109" y="6"/>
                          <a:pt x="109" y="7"/>
                        </a:cubicBezTo>
                        <a:cubicBezTo>
                          <a:pt x="109" y="9"/>
                          <a:pt x="107" y="11"/>
                          <a:pt x="108" y="13"/>
                        </a:cubicBezTo>
                        <a:cubicBezTo>
                          <a:pt x="109" y="15"/>
                          <a:pt x="112" y="14"/>
                          <a:pt x="113" y="16"/>
                        </a:cubicBezTo>
                        <a:cubicBezTo>
                          <a:pt x="114" y="17"/>
                          <a:pt x="112" y="19"/>
                          <a:pt x="112" y="21"/>
                        </a:cubicBezTo>
                        <a:cubicBezTo>
                          <a:pt x="112" y="23"/>
                          <a:pt x="114" y="24"/>
                          <a:pt x="113" y="25"/>
                        </a:cubicBezTo>
                        <a:cubicBezTo>
                          <a:pt x="110" y="29"/>
                          <a:pt x="104" y="30"/>
                          <a:pt x="101" y="34"/>
                        </a:cubicBezTo>
                        <a:cubicBezTo>
                          <a:pt x="100" y="35"/>
                          <a:pt x="106" y="32"/>
                          <a:pt x="107" y="34"/>
                        </a:cubicBezTo>
                        <a:cubicBezTo>
                          <a:pt x="108" y="36"/>
                          <a:pt x="104" y="38"/>
                          <a:pt x="103" y="40"/>
                        </a:cubicBezTo>
                        <a:cubicBezTo>
                          <a:pt x="103" y="41"/>
                          <a:pt x="103" y="44"/>
                          <a:pt x="105" y="44"/>
                        </a:cubicBezTo>
                        <a:cubicBezTo>
                          <a:pt x="107" y="43"/>
                          <a:pt x="108" y="40"/>
                          <a:pt x="110" y="38"/>
                        </a:cubicBezTo>
                        <a:cubicBezTo>
                          <a:pt x="111" y="37"/>
                          <a:pt x="111" y="36"/>
                          <a:pt x="113" y="35"/>
                        </a:cubicBezTo>
                        <a:cubicBezTo>
                          <a:pt x="114" y="35"/>
                          <a:pt x="115" y="37"/>
                          <a:pt x="116" y="36"/>
                        </a:cubicBezTo>
                        <a:cubicBezTo>
                          <a:pt x="117" y="35"/>
                          <a:pt x="115" y="32"/>
                          <a:pt x="116" y="32"/>
                        </a:cubicBezTo>
                        <a:cubicBezTo>
                          <a:pt x="118" y="32"/>
                          <a:pt x="118" y="35"/>
                          <a:pt x="120" y="36"/>
                        </a:cubicBezTo>
                        <a:cubicBezTo>
                          <a:pt x="122" y="37"/>
                          <a:pt x="125" y="33"/>
                          <a:pt x="125" y="35"/>
                        </a:cubicBezTo>
                        <a:cubicBezTo>
                          <a:pt x="126" y="37"/>
                          <a:pt x="122" y="40"/>
                          <a:pt x="123" y="43"/>
                        </a:cubicBezTo>
                        <a:cubicBezTo>
                          <a:pt x="124" y="45"/>
                          <a:pt x="127" y="44"/>
                          <a:pt x="128" y="43"/>
                        </a:cubicBezTo>
                        <a:cubicBezTo>
                          <a:pt x="129" y="42"/>
                          <a:pt x="125" y="39"/>
                          <a:pt x="127" y="38"/>
                        </a:cubicBezTo>
                        <a:cubicBezTo>
                          <a:pt x="128" y="37"/>
                          <a:pt x="130" y="40"/>
                          <a:pt x="132" y="41"/>
                        </a:cubicBezTo>
                        <a:cubicBezTo>
                          <a:pt x="133" y="42"/>
                          <a:pt x="134" y="45"/>
                          <a:pt x="134" y="44"/>
                        </a:cubicBezTo>
                        <a:cubicBezTo>
                          <a:pt x="134" y="42"/>
                          <a:pt x="133" y="40"/>
                          <a:pt x="132" y="38"/>
                        </a:cubicBezTo>
                        <a:cubicBezTo>
                          <a:pt x="131" y="36"/>
                          <a:pt x="128" y="35"/>
                          <a:pt x="129" y="34"/>
                        </a:cubicBezTo>
                        <a:cubicBezTo>
                          <a:pt x="131" y="33"/>
                          <a:pt x="133" y="36"/>
                          <a:pt x="135" y="36"/>
                        </a:cubicBezTo>
                        <a:cubicBezTo>
                          <a:pt x="137" y="37"/>
                          <a:pt x="140" y="38"/>
                          <a:pt x="143" y="37"/>
                        </a:cubicBezTo>
                        <a:cubicBezTo>
                          <a:pt x="144" y="37"/>
                          <a:pt x="141" y="36"/>
                          <a:pt x="140" y="35"/>
                        </a:cubicBezTo>
                        <a:cubicBezTo>
                          <a:pt x="137" y="34"/>
                          <a:pt x="133" y="35"/>
                          <a:pt x="132" y="32"/>
                        </a:cubicBezTo>
                        <a:cubicBezTo>
                          <a:pt x="132" y="30"/>
                          <a:pt x="136" y="28"/>
                          <a:pt x="138" y="27"/>
                        </a:cubicBezTo>
                        <a:cubicBezTo>
                          <a:pt x="140" y="26"/>
                          <a:pt x="143" y="24"/>
                          <a:pt x="145" y="25"/>
                        </a:cubicBezTo>
                        <a:cubicBezTo>
                          <a:pt x="150" y="25"/>
                          <a:pt x="155" y="27"/>
                          <a:pt x="159" y="29"/>
                        </a:cubicBezTo>
                        <a:cubicBezTo>
                          <a:pt x="160" y="29"/>
                          <a:pt x="161" y="32"/>
                          <a:pt x="162" y="31"/>
                        </a:cubicBezTo>
                        <a:cubicBezTo>
                          <a:pt x="163" y="31"/>
                          <a:pt x="162" y="27"/>
                          <a:pt x="163" y="28"/>
                        </a:cubicBezTo>
                        <a:cubicBezTo>
                          <a:pt x="167" y="29"/>
                          <a:pt x="170" y="31"/>
                          <a:pt x="171" y="35"/>
                        </a:cubicBezTo>
                        <a:cubicBezTo>
                          <a:pt x="172" y="37"/>
                          <a:pt x="168" y="38"/>
                          <a:pt x="166" y="39"/>
                        </a:cubicBezTo>
                        <a:cubicBezTo>
                          <a:pt x="164" y="41"/>
                          <a:pt x="162" y="42"/>
                          <a:pt x="161" y="44"/>
                        </a:cubicBezTo>
                        <a:cubicBezTo>
                          <a:pt x="161" y="45"/>
                          <a:pt x="162" y="46"/>
                          <a:pt x="162" y="46"/>
                        </a:cubicBezTo>
                        <a:cubicBezTo>
                          <a:pt x="164" y="44"/>
                          <a:pt x="165" y="41"/>
                          <a:pt x="168" y="40"/>
                        </a:cubicBezTo>
                        <a:cubicBezTo>
                          <a:pt x="171" y="39"/>
                          <a:pt x="175" y="37"/>
                          <a:pt x="177" y="40"/>
                        </a:cubicBezTo>
                        <a:cubicBezTo>
                          <a:pt x="179" y="42"/>
                          <a:pt x="175" y="44"/>
                          <a:pt x="173" y="46"/>
                        </a:cubicBezTo>
                        <a:cubicBezTo>
                          <a:pt x="171" y="47"/>
                          <a:pt x="168" y="47"/>
                          <a:pt x="168" y="48"/>
                        </a:cubicBezTo>
                        <a:cubicBezTo>
                          <a:pt x="167" y="50"/>
                          <a:pt x="172" y="48"/>
                          <a:pt x="172" y="49"/>
                        </a:cubicBezTo>
                        <a:cubicBezTo>
                          <a:pt x="172" y="51"/>
                          <a:pt x="169" y="53"/>
                          <a:pt x="169" y="55"/>
                        </a:cubicBezTo>
                        <a:cubicBezTo>
                          <a:pt x="169" y="56"/>
                          <a:pt x="171" y="56"/>
                          <a:pt x="172" y="56"/>
                        </a:cubicBezTo>
                        <a:cubicBezTo>
                          <a:pt x="174" y="54"/>
                          <a:pt x="174" y="51"/>
                          <a:pt x="176" y="49"/>
                        </a:cubicBezTo>
                        <a:cubicBezTo>
                          <a:pt x="178" y="47"/>
                          <a:pt x="181" y="43"/>
                          <a:pt x="181" y="45"/>
                        </a:cubicBezTo>
                        <a:cubicBezTo>
                          <a:pt x="182" y="48"/>
                          <a:pt x="178" y="50"/>
                          <a:pt x="177" y="53"/>
                        </a:cubicBezTo>
                        <a:cubicBezTo>
                          <a:pt x="176" y="54"/>
                          <a:pt x="175" y="58"/>
                          <a:pt x="176" y="58"/>
                        </a:cubicBezTo>
                        <a:cubicBezTo>
                          <a:pt x="179" y="56"/>
                          <a:pt x="179" y="48"/>
                          <a:pt x="182" y="50"/>
                        </a:cubicBezTo>
                        <a:cubicBezTo>
                          <a:pt x="185" y="51"/>
                          <a:pt x="179" y="56"/>
                          <a:pt x="180" y="59"/>
                        </a:cubicBezTo>
                        <a:cubicBezTo>
                          <a:pt x="182" y="61"/>
                          <a:pt x="183" y="53"/>
                          <a:pt x="185" y="54"/>
                        </a:cubicBezTo>
                        <a:cubicBezTo>
                          <a:pt x="187" y="56"/>
                          <a:pt x="181" y="63"/>
                          <a:pt x="184" y="62"/>
                        </a:cubicBezTo>
                        <a:cubicBezTo>
                          <a:pt x="188" y="62"/>
                          <a:pt x="189" y="57"/>
                          <a:pt x="190" y="54"/>
                        </a:cubicBezTo>
                        <a:cubicBezTo>
                          <a:pt x="192" y="52"/>
                          <a:pt x="192" y="48"/>
                          <a:pt x="194" y="47"/>
                        </a:cubicBezTo>
                        <a:cubicBezTo>
                          <a:pt x="196" y="46"/>
                          <a:pt x="200" y="47"/>
                          <a:pt x="202" y="49"/>
                        </a:cubicBezTo>
                        <a:cubicBezTo>
                          <a:pt x="203" y="50"/>
                          <a:pt x="199" y="54"/>
                          <a:pt x="201" y="54"/>
                        </a:cubicBezTo>
                        <a:cubicBezTo>
                          <a:pt x="202" y="55"/>
                          <a:pt x="202" y="50"/>
                          <a:pt x="204" y="50"/>
                        </a:cubicBezTo>
                        <a:cubicBezTo>
                          <a:pt x="207" y="50"/>
                          <a:pt x="209" y="53"/>
                          <a:pt x="210" y="55"/>
                        </a:cubicBezTo>
                        <a:cubicBezTo>
                          <a:pt x="211" y="55"/>
                          <a:pt x="211" y="57"/>
                          <a:pt x="210" y="58"/>
                        </a:cubicBezTo>
                        <a:cubicBezTo>
                          <a:pt x="209" y="59"/>
                          <a:pt x="207" y="60"/>
                          <a:pt x="205" y="61"/>
                        </a:cubicBezTo>
                        <a:cubicBezTo>
                          <a:pt x="203" y="62"/>
                          <a:pt x="200" y="60"/>
                          <a:pt x="198" y="61"/>
                        </a:cubicBezTo>
                        <a:cubicBezTo>
                          <a:pt x="196" y="62"/>
                          <a:pt x="196" y="65"/>
                          <a:pt x="195" y="67"/>
                        </a:cubicBezTo>
                        <a:cubicBezTo>
                          <a:pt x="194" y="69"/>
                          <a:pt x="191" y="72"/>
                          <a:pt x="193" y="73"/>
                        </a:cubicBezTo>
                        <a:cubicBezTo>
                          <a:pt x="195" y="74"/>
                          <a:pt x="197" y="70"/>
                          <a:pt x="199" y="69"/>
                        </a:cubicBezTo>
                        <a:cubicBezTo>
                          <a:pt x="201" y="67"/>
                          <a:pt x="204" y="66"/>
                          <a:pt x="206" y="67"/>
                        </a:cubicBezTo>
                        <a:cubicBezTo>
                          <a:pt x="208" y="67"/>
                          <a:pt x="203" y="70"/>
                          <a:pt x="204" y="69"/>
                        </a:cubicBezTo>
                        <a:cubicBezTo>
                          <a:pt x="206" y="68"/>
                          <a:pt x="208" y="67"/>
                          <a:pt x="210" y="65"/>
                        </a:cubicBezTo>
                        <a:cubicBezTo>
                          <a:pt x="211" y="64"/>
                          <a:pt x="212" y="61"/>
                          <a:pt x="213" y="61"/>
                        </a:cubicBezTo>
                        <a:cubicBezTo>
                          <a:pt x="215" y="62"/>
                          <a:pt x="215" y="65"/>
                          <a:pt x="214" y="67"/>
                        </a:cubicBezTo>
                        <a:cubicBezTo>
                          <a:pt x="213" y="69"/>
                          <a:pt x="210" y="71"/>
                          <a:pt x="207" y="72"/>
                        </a:cubicBezTo>
                        <a:cubicBezTo>
                          <a:pt x="205" y="73"/>
                          <a:pt x="202" y="73"/>
                          <a:pt x="200" y="74"/>
                        </a:cubicBezTo>
                        <a:cubicBezTo>
                          <a:pt x="198" y="75"/>
                          <a:pt x="197" y="77"/>
                          <a:pt x="196" y="79"/>
                        </a:cubicBezTo>
                        <a:cubicBezTo>
                          <a:pt x="196" y="80"/>
                          <a:pt x="198" y="80"/>
                          <a:pt x="199" y="80"/>
                        </a:cubicBezTo>
                        <a:cubicBezTo>
                          <a:pt x="200" y="79"/>
                          <a:pt x="200" y="76"/>
                          <a:pt x="202" y="75"/>
                        </a:cubicBezTo>
                        <a:cubicBezTo>
                          <a:pt x="203" y="74"/>
                          <a:pt x="205" y="75"/>
                          <a:pt x="205" y="76"/>
                        </a:cubicBezTo>
                        <a:cubicBezTo>
                          <a:pt x="206" y="78"/>
                          <a:pt x="203" y="80"/>
                          <a:pt x="203" y="82"/>
                        </a:cubicBezTo>
                        <a:cubicBezTo>
                          <a:pt x="203" y="83"/>
                          <a:pt x="205" y="82"/>
                          <a:pt x="206" y="81"/>
                        </a:cubicBezTo>
                        <a:cubicBezTo>
                          <a:pt x="207" y="79"/>
                          <a:pt x="207" y="75"/>
                          <a:pt x="209" y="73"/>
                        </a:cubicBezTo>
                        <a:cubicBezTo>
                          <a:pt x="212" y="70"/>
                          <a:pt x="216" y="68"/>
                          <a:pt x="220" y="67"/>
                        </a:cubicBezTo>
                        <a:cubicBezTo>
                          <a:pt x="221" y="66"/>
                          <a:pt x="221" y="69"/>
                          <a:pt x="220" y="70"/>
                        </a:cubicBezTo>
                        <a:cubicBezTo>
                          <a:pt x="218" y="72"/>
                          <a:pt x="214" y="73"/>
                          <a:pt x="212" y="75"/>
                        </a:cubicBezTo>
                        <a:cubicBezTo>
                          <a:pt x="211" y="76"/>
                          <a:pt x="212" y="78"/>
                          <a:pt x="213" y="77"/>
                        </a:cubicBezTo>
                        <a:cubicBezTo>
                          <a:pt x="218" y="75"/>
                          <a:pt x="222" y="71"/>
                          <a:pt x="227" y="69"/>
                        </a:cubicBezTo>
                        <a:cubicBezTo>
                          <a:pt x="228" y="69"/>
                          <a:pt x="228" y="71"/>
                          <a:pt x="229" y="72"/>
                        </a:cubicBezTo>
                        <a:cubicBezTo>
                          <a:pt x="231" y="73"/>
                          <a:pt x="235" y="73"/>
                          <a:pt x="235" y="75"/>
                        </a:cubicBezTo>
                        <a:cubicBezTo>
                          <a:pt x="236" y="77"/>
                          <a:pt x="232" y="78"/>
                          <a:pt x="230" y="79"/>
                        </a:cubicBezTo>
                        <a:cubicBezTo>
                          <a:pt x="228" y="80"/>
                          <a:pt x="225" y="79"/>
                          <a:pt x="222" y="80"/>
                        </a:cubicBezTo>
                        <a:cubicBezTo>
                          <a:pt x="220" y="81"/>
                          <a:pt x="218" y="83"/>
                          <a:pt x="216" y="85"/>
                        </a:cubicBezTo>
                        <a:cubicBezTo>
                          <a:pt x="215" y="85"/>
                          <a:pt x="215" y="87"/>
                          <a:pt x="216" y="87"/>
                        </a:cubicBezTo>
                        <a:cubicBezTo>
                          <a:pt x="220" y="86"/>
                          <a:pt x="222" y="84"/>
                          <a:pt x="226" y="83"/>
                        </a:cubicBezTo>
                        <a:cubicBezTo>
                          <a:pt x="227" y="82"/>
                          <a:pt x="231" y="80"/>
                          <a:pt x="231" y="81"/>
                        </a:cubicBezTo>
                        <a:cubicBezTo>
                          <a:pt x="230" y="84"/>
                          <a:pt x="227" y="85"/>
                          <a:pt x="224" y="87"/>
                        </a:cubicBezTo>
                        <a:cubicBezTo>
                          <a:pt x="223" y="88"/>
                          <a:pt x="221" y="88"/>
                          <a:pt x="220" y="89"/>
                        </a:cubicBezTo>
                        <a:cubicBezTo>
                          <a:pt x="219" y="89"/>
                          <a:pt x="220" y="91"/>
                          <a:pt x="220" y="91"/>
                        </a:cubicBezTo>
                        <a:cubicBezTo>
                          <a:pt x="224" y="90"/>
                          <a:pt x="227" y="88"/>
                          <a:pt x="230" y="86"/>
                        </a:cubicBezTo>
                        <a:cubicBezTo>
                          <a:pt x="233" y="85"/>
                          <a:pt x="235" y="82"/>
                          <a:pt x="238" y="80"/>
                        </a:cubicBezTo>
                        <a:cubicBezTo>
                          <a:pt x="239" y="80"/>
                          <a:pt x="240" y="81"/>
                          <a:pt x="241" y="81"/>
                        </a:cubicBezTo>
                        <a:cubicBezTo>
                          <a:pt x="243" y="83"/>
                          <a:pt x="246" y="85"/>
                          <a:pt x="248" y="87"/>
                        </a:cubicBezTo>
                        <a:cubicBezTo>
                          <a:pt x="249" y="88"/>
                          <a:pt x="250" y="91"/>
                          <a:pt x="248" y="91"/>
                        </a:cubicBezTo>
                        <a:cubicBezTo>
                          <a:pt x="244" y="92"/>
                          <a:pt x="240" y="90"/>
                          <a:pt x="235" y="91"/>
                        </a:cubicBezTo>
                        <a:cubicBezTo>
                          <a:pt x="232" y="91"/>
                          <a:pt x="229" y="92"/>
                          <a:pt x="226" y="94"/>
                        </a:cubicBezTo>
                        <a:cubicBezTo>
                          <a:pt x="225" y="95"/>
                          <a:pt x="229" y="94"/>
                          <a:pt x="230" y="95"/>
                        </a:cubicBezTo>
                        <a:cubicBezTo>
                          <a:pt x="233" y="95"/>
                          <a:pt x="236" y="97"/>
                          <a:pt x="239" y="97"/>
                        </a:cubicBezTo>
                        <a:cubicBezTo>
                          <a:pt x="243" y="98"/>
                          <a:pt x="247" y="97"/>
                          <a:pt x="250" y="98"/>
                        </a:cubicBezTo>
                        <a:cubicBezTo>
                          <a:pt x="252" y="99"/>
                          <a:pt x="253" y="100"/>
                          <a:pt x="253" y="101"/>
                        </a:cubicBezTo>
                        <a:cubicBezTo>
                          <a:pt x="253" y="102"/>
                          <a:pt x="251" y="103"/>
                          <a:pt x="251" y="103"/>
                        </a:cubicBezTo>
                        <a:cubicBezTo>
                          <a:pt x="248" y="103"/>
                          <a:pt x="245" y="103"/>
                          <a:pt x="243" y="103"/>
                        </a:cubicBezTo>
                        <a:cubicBezTo>
                          <a:pt x="240" y="102"/>
                          <a:pt x="237" y="100"/>
                          <a:pt x="233" y="100"/>
                        </a:cubicBezTo>
                        <a:cubicBezTo>
                          <a:pt x="231" y="100"/>
                          <a:pt x="228" y="101"/>
                          <a:pt x="226" y="102"/>
                        </a:cubicBezTo>
                        <a:cubicBezTo>
                          <a:pt x="225" y="103"/>
                          <a:pt x="224" y="106"/>
                          <a:pt x="226" y="106"/>
                        </a:cubicBezTo>
                        <a:cubicBezTo>
                          <a:pt x="228" y="107"/>
                          <a:pt x="231" y="104"/>
                          <a:pt x="234" y="104"/>
                        </a:cubicBezTo>
                        <a:cubicBezTo>
                          <a:pt x="235" y="104"/>
                          <a:pt x="238" y="104"/>
                          <a:pt x="238" y="105"/>
                        </a:cubicBezTo>
                        <a:cubicBezTo>
                          <a:pt x="239" y="107"/>
                          <a:pt x="236" y="107"/>
                          <a:pt x="235" y="108"/>
                        </a:cubicBezTo>
                        <a:cubicBezTo>
                          <a:pt x="233" y="108"/>
                          <a:pt x="230" y="106"/>
                          <a:pt x="230" y="108"/>
                        </a:cubicBezTo>
                        <a:cubicBezTo>
                          <a:pt x="231" y="110"/>
                          <a:pt x="238" y="110"/>
                          <a:pt x="236" y="111"/>
                        </a:cubicBezTo>
                        <a:cubicBezTo>
                          <a:pt x="233" y="113"/>
                          <a:pt x="228" y="110"/>
                          <a:pt x="224" y="111"/>
                        </a:cubicBezTo>
                        <a:cubicBezTo>
                          <a:pt x="223" y="112"/>
                          <a:pt x="223" y="114"/>
                          <a:pt x="224" y="114"/>
                        </a:cubicBezTo>
                        <a:cubicBezTo>
                          <a:pt x="227" y="115"/>
                          <a:pt x="231" y="112"/>
                          <a:pt x="233" y="114"/>
                        </a:cubicBezTo>
                        <a:cubicBezTo>
                          <a:pt x="235" y="116"/>
                          <a:pt x="224" y="116"/>
                          <a:pt x="226" y="117"/>
                        </a:cubicBezTo>
                        <a:cubicBezTo>
                          <a:pt x="232" y="119"/>
                          <a:pt x="239" y="116"/>
                          <a:pt x="245" y="118"/>
                        </a:cubicBezTo>
                        <a:cubicBezTo>
                          <a:pt x="249" y="119"/>
                          <a:pt x="236" y="117"/>
                          <a:pt x="235" y="120"/>
                        </a:cubicBezTo>
                        <a:cubicBezTo>
                          <a:pt x="234" y="122"/>
                          <a:pt x="242" y="119"/>
                          <a:pt x="244" y="121"/>
                        </a:cubicBezTo>
                        <a:cubicBezTo>
                          <a:pt x="245" y="123"/>
                          <a:pt x="238" y="123"/>
                          <a:pt x="238" y="126"/>
                        </a:cubicBezTo>
                        <a:cubicBezTo>
                          <a:pt x="238" y="128"/>
                          <a:pt x="242" y="123"/>
                          <a:pt x="244" y="123"/>
                        </a:cubicBezTo>
                        <a:cubicBezTo>
                          <a:pt x="245" y="124"/>
                          <a:pt x="242" y="127"/>
                          <a:pt x="244" y="127"/>
                        </a:cubicBezTo>
                        <a:cubicBezTo>
                          <a:pt x="246" y="128"/>
                          <a:pt x="249" y="122"/>
                          <a:pt x="251" y="124"/>
                        </a:cubicBezTo>
                        <a:cubicBezTo>
                          <a:pt x="253" y="126"/>
                          <a:pt x="247" y="129"/>
                          <a:pt x="249" y="132"/>
                        </a:cubicBezTo>
                        <a:cubicBezTo>
                          <a:pt x="250" y="133"/>
                          <a:pt x="252" y="127"/>
                          <a:pt x="253" y="128"/>
                        </a:cubicBezTo>
                        <a:cubicBezTo>
                          <a:pt x="255" y="130"/>
                          <a:pt x="251" y="136"/>
                          <a:pt x="253" y="135"/>
                        </a:cubicBezTo>
                        <a:cubicBezTo>
                          <a:pt x="256" y="135"/>
                          <a:pt x="255" y="127"/>
                          <a:pt x="258" y="128"/>
                        </a:cubicBezTo>
                        <a:cubicBezTo>
                          <a:pt x="261" y="128"/>
                          <a:pt x="256" y="137"/>
                          <a:pt x="258" y="136"/>
                        </a:cubicBezTo>
                        <a:cubicBezTo>
                          <a:pt x="262" y="136"/>
                          <a:pt x="260" y="130"/>
                          <a:pt x="262" y="127"/>
                        </a:cubicBezTo>
                        <a:cubicBezTo>
                          <a:pt x="263" y="126"/>
                          <a:pt x="266" y="127"/>
                          <a:pt x="266" y="128"/>
                        </a:cubicBezTo>
                        <a:cubicBezTo>
                          <a:pt x="267" y="131"/>
                          <a:pt x="262" y="132"/>
                          <a:pt x="263" y="134"/>
                        </a:cubicBezTo>
                        <a:cubicBezTo>
                          <a:pt x="264" y="137"/>
                          <a:pt x="269" y="135"/>
                          <a:pt x="271" y="137"/>
                        </a:cubicBezTo>
                        <a:cubicBezTo>
                          <a:pt x="272" y="137"/>
                          <a:pt x="272" y="139"/>
                          <a:pt x="271" y="140"/>
                        </a:cubicBezTo>
                        <a:cubicBezTo>
                          <a:pt x="270" y="141"/>
                          <a:pt x="266" y="139"/>
                          <a:pt x="265" y="141"/>
                        </a:cubicBezTo>
                        <a:cubicBezTo>
                          <a:pt x="264" y="143"/>
                          <a:pt x="267" y="145"/>
                          <a:pt x="268" y="145"/>
                        </a:cubicBezTo>
                        <a:cubicBezTo>
                          <a:pt x="271" y="146"/>
                          <a:pt x="273" y="142"/>
                          <a:pt x="276" y="142"/>
                        </a:cubicBezTo>
                        <a:cubicBezTo>
                          <a:pt x="277" y="142"/>
                          <a:pt x="278" y="144"/>
                          <a:pt x="279" y="144"/>
                        </a:cubicBezTo>
                        <a:cubicBezTo>
                          <a:pt x="281" y="144"/>
                          <a:pt x="283" y="140"/>
                          <a:pt x="284" y="142"/>
                        </a:cubicBezTo>
                        <a:cubicBezTo>
                          <a:pt x="284" y="144"/>
                          <a:pt x="281" y="146"/>
                          <a:pt x="280" y="148"/>
                        </a:cubicBezTo>
                        <a:cubicBezTo>
                          <a:pt x="279" y="150"/>
                          <a:pt x="276" y="151"/>
                          <a:pt x="276" y="153"/>
                        </a:cubicBezTo>
                        <a:cubicBezTo>
                          <a:pt x="276" y="154"/>
                          <a:pt x="278" y="154"/>
                          <a:pt x="279" y="154"/>
                        </a:cubicBezTo>
                        <a:cubicBezTo>
                          <a:pt x="280" y="153"/>
                          <a:pt x="280" y="149"/>
                          <a:pt x="282" y="150"/>
                        </a:cubicBezTo>
                        <a:cubicBezTo>
                          <a:pt x="284" y="150"/>
                          <a:pt x="282" y="154"/>
                          <a:pt x="283" y="155"/>
                        </a:cubicBezTo>
                        <a:cubicBezTo>
                          <a:pt x="285" y="155"/>
                          <a:pt x="284" y="150"/>
                          <a:pt x="286" y="150"/>
                        </a:cubicBezTo>
                        <a:cubicBezTo>
                          <a:pt x="287" y="150"/>
                          <a:pt x="288" y="154"/>
                          <a:pt x="289" y="153"/>
                        </a:cubicBezTo>
                        <a:cubicBezTo>
                          <a:pt x="291" y="153"/>
                          <a:pt x="289" y="149"/>
                          <a:pt x="290" y="149"/>
                        </a:cubicBezTo>
                        <a:cubicBezTo>
                          <a:pt x="292" y="148"/>
                          <a:pt x="295" y="150"/>
                          <a:pt x="297" y="151"/>
                        </a:cubicBezTo>
                        <a:cubicBezTo>
                          <a:pt x="298" y="152"/>
                          <a:pt x="301" y="154"/>
                          <a:pt x="300" y="156"/>
                        </a:cubicBezTo>
                        <a:cubicBezTo>
                          <a:pt x="298" y="158"/>
                          <a:pt x="292" y="155"/>
                          <a:pt x="292" y="158"/>
                        </a:cubicBezTo>
                        <a:cubicBezTo>
                          <a:pt x="292" y="160"/>
                          <a:pt x="299" y="159"/>
                          <a:pt x="299" y="162"/>
                        </a:cubicBezTo>
                        <a:cubicBezTo>
                          <a:pt x="299" y="164"/>
                          <a:pt x="295" y="163"/>
                          <a:pt x="292" y="163"/>
                        </a:cubicBezTo>
                        <a:cubicBezTo>
                          <a:pt x="290" y="163"/>
                          <a:pt x="288" y="162"/>
                          <a:pt x="286" y="163"/>
                        </a:cubicBezTo>
                        <a:cubicBezTo>
                          <a:pt x="285" y="163"/>
                          <a:pt x="282" y="164"/>
                          <a:pt x="283" y="165"/>
                        </a:cubicBezTo>
                        <a:cubicBezTo>
                          <a:pt x="284" y="167"/>
                          <a:pt x="288" y="166"/>
                          <a:pt x="290" y="167"/>
                        </a:cubicBezTo>
                        <a:cubicBezTo>
                          <a:pt x="291" y="168"/>
                          <a:pt x="288" y="169"/>
                          <a:pt x="287" y="169"/>
                        </a:cubicBezTo>
                        <a:cubicBezTo>
                          <a:pt x="285" y="169"/>
                          <a:pt x="280" y="167"/>
                          <a:pt x="280" y="169"/>
                        </a:cubicBezTo>
                        <a:cubicBezTo>
                          <a:pt x="281" y="172"/>
                          <a:pt x="288" y="172"/>
                          <a:pt x="288" y="176"/>
                        </a:cubicBezTo>
                        <a:cubicBezTo>
                          <a:pt x="288" y="178"/>
                          <a:pt x="283" y="174"/>
                          <a:pt x="281" y="175"/>
                        </a:cubicBezTo>
                        <a:cubicBezTo>
                          <a:pt x="280" y="175"/>
                          <a:pt x="282" y="177"/>
                          <a:pt x="282" y="177"/>
                        </a:cubicBezTo>
                        <a:cubicBezTo>
                          <a:pt x="280" y="178"/>
                          <a:pt x="277" y="178"/>
                          <a:pt x="275" y="177"/>
                        </a:cubicBezTo>
                        <a:cubicBezTo>
                          <a:pt x="274" y="177"/>
                          <a:pt x="275" y="172"/>
                          <a:pt x="274" y="173"/>
                        </a:cubicBezTo>
                        <a:cubicBezTo>
                          <a:pt x="272" y="175"/>
                          <a:pt x="272" y="179"/>
                          <a:pt x="272" y="181"/>
                        </a:cubicBezTo>
                        <a:cubicBezTo>
                          <a:pt x="272" y="184"/>
                          <a:pt x="274" y="189"/>
                          <a:pt x="271" y="191"/>
                        </a:cubicBezTo>
                        <a:cubicBezTo>
                          <a:pt x="270" y="193"/>
                          <a:pt x="268" y="190"/>
                          <a:pt x="266" y="188"/>
                        </a:cubicBezTo>
                        <a:cubicBezTo>
                          <a:pt x="265" y="187"/>
                          <a:pt x="264" y="184"/>
                          <a:pt x="263" y="184"/>
                        </a:cubicBezTo>
                        <a:cubicBezTo>
                          <a:pt x="261" y="183"/>
                          <a:pt x="261" y="187"/>
                          <a:pt x="260" y="187"/>
                        </a:cubicBezTo>
                        <a:cubicBezTo>
                          <a:pt x="258" y="187"/>
                          <a:pt x="258" y="185"/>
                          <a:pt x="257" y="183"/>
                        </a:cubicBezTo>
                        <a:cubicBezTo>
                          <a:pt x="257" y="182"/>
                          <a:pt x="258" y="181"/>
                          <a:pt x="257" y="180"/>
                        </a:cubicBezTo>
                        <a:cubicBezTo>
                          <a:pt x="257" y="179"/>
                          <a:pt x="255" y="179"/>
                          <a:pt x="255" y="177"/>
                        </a:cubicBezTo>
                        <a:cubicBezTo>
                          <a:pt x="254" y="175"/>
                          <a:pt x="254" y="173"/>
                          <a:pt x="255" y="172"/>
                        </a:cubicBezTo>
                        <a:cubicBezTo>
                          <a:pt x="256" y="169"/>
                          <a:pt x="260" y="170"/>
                          <a:pt x="261" y="168"/>
                        </a:cubicBezTo>
                        <a:cubicBezTo>
                          <a:pt x="262" y="167"/>
                          <a:pt x="263" y="163"/>
                          <a:pt x="262" y="163"/>
                        </a:cubicBezTo>
                        <a:cubicBezTo>
                          <a:pt x="258" y="164"/>
                          <a:pt x="256" y="167"/>
                          <a:pt x="253" y="169"/>
                        </a:cubicBezTo>
                        <a:cubicBezTo>
                          <a:pt x="252" y="169"/>
                          <a:pt x="250" y="171"/>
                          <a:pt x="250" y="170"/>
                        </a:cubicBezTo>
                        <a:cubicBezTo>
                          <a:pt x="249" y="168"/>
                          <a:pt x="251" y="166"/>
                          <a:pt x="250" y="165"/>
                        </a:cubicBezTo>
                        <a:cubicBezTo>
                          <a:pt x="249" y="164"/>
                          <a:pt x="246" y="166"/>
                          <a:pt x="244" y="165"/>
                        </a:cubicBezTo>
                        <a:cubicBezTo>
                          <a:pt x="243" y="165"/>
                          <a:pt x="241" y="164"/>
                          <a:pt x="240" y="162"/>
                        </a:cubicBezTo>
                        <a:cubicBezTo>
                          <a:pt x="239" y="161"/>
                          <a:pt x="241" y="158"/>
                          <a:pt x="240" y="157"/>
                        </a:cubicBezTo>
                        <a:cubicBezTo>
                          <a:pt x="237" y="156"/>
                          <a:pt x="233" y="156"/>
                          <a:pt x="231" y="158"/>
                        </a:cubicBezTo>
                        <a:cubicBezTo>
                          <a:pt x="230" y="160"/>
                          <a:pt x="235" y="161"/>
                          <a:pt x="235" y="164"/>
                        </a:cubicBezTo>
                        <a:cubicBezTo>
                          <a:pt x="235" y="165"/>
                          <a:pt x="233" y="165"/>
                          <a:pt x="231" y="164"/>
                        </a:cubicBezTo>
                        <a:cubicBezTo>
                          <a:pt x="230" y="163"/>
                          <a:pt x="229" y="160"/>
                          <a:pt x="228" y="161"/>
                        </a:cubicBezTo>
                        <a:cubicBezTo>
                          <a:pt x="226" y="162"/>
                          <a:pt x="228" y="164"/>
                          <a:pt x="228" y="166"/>
                        </a:cubicBezTo>
                        <a:cubicBezTo>
                          <a:pt x="229" y="168"/>
                          <a:pt x="234" y="169"/>
                          <a:pt x="233" y="171"/>
                        </a:cubicBezTo>
                        <a:cubicBezTo>
                          <a:pt x="232" y="173"/>
                          <a:pt x="227" y="173"/>
                          <a:pt x="225" y="172"/>
                        </a:cubicBezTo>
                        <a:cubicBezTo>
                          <a:pt x="223" y="170"/>
                          <a:pt x="224" y="166"/>
                          <a:pt x="221" y="165"/>
                        </a:cubicBezTo>
                        <a:cubicBezTo>
                          <a:pt x="220" y="165"/>
                          <a:pt x="220" y="168"/>
                          <a:pt x="221" y="170"/>
                        </a:cubicBezTo>
                        <a:cubicBezTo>
                          <a:pt x="221" y="172"/>
                          <a:pt x="222" y="176"/>
                          <a:pt x="224" y="177"/>
                        </a:cubicBezTo>
                        <a:cubicBezTo>
                          <a:pt x="226" y="178"/>
                          <a:pt x="229" y="176"/>
                          <a:pt x="231" y="177"/>
                        </a:cubicBezTo>
                        <a:cubicBezTo>
                          <a:pt x="233" y="180"/>
                          <a:pt x="232" y="184"/>
                          <a:pt x="233" y="187"/>
                        </a:cubicBezTo>
                        <a:cubicBezTo>
                          <a:pt x="233" y="190"/>
                          <a:pt x="231" y="193"/>
                          <a:pt x="233" y="195"/>
                        </a:cubicBezTo>
                        <a:cubicBezTo>
                          <a:pt x="234" y="196"/>
                          <a:pt x="235" y="191"/>
                          <a:pt x="237" y="191"/>
                        </a:cubicBezTo>
                        <a:cubicBezTo>
                          <a:pt x="239" y="191"/>
                          <a:pt x="241" y="193"/>
                          <a:pt x="243" y="194"/>
                        </a:cubicBezTo>
                        <a:cubicBezTo>
                          <a:pt x="244" y="195"/>
                          <a:pt x="247" y="194"/>
                          <a:pt x="248" y="195"/>
                        </a:cubicBezTo>
                        <a:cubicBezTo>
                          <a:pt x="249" y="197"/>
                          <a:pt x="246" y="200"/>
                          <a:pt x="247" y="202"/>
                        </a:cubicBezTo>
                        <a:cubicBezTo>
                          <a:pt x="248" y="203"/>
                          <a:pt x="250" y="201"/>
                          <a:pt x="251" y="202"/>
                        </a:cubicBezTo>
                        <a:cubicBezTo>
                          <a:pt x="252" y="203"/>
                          <a:pt x="251" y="205"/>
                          <a:pt x="251" y="206"/>
                        </a:cubicBezTo>
                        <a:cubicBezTo>
                          <a:pt x="251" y="208"/>
                          <a:pt x="252" y="210"/>
                          <a:pt x="253" y="212"/>
                        </a:cubicBezTo>
                        <a:cubicBezTo>
                          <a:pt x="255" y="216"/>
                          <a:pt x="258" y="218"/>
                          <a:pt x="259" y="222"/>
                        </a:cubicBezTo>
                        <a:cubicBezTo>
                          <a:pt x="259" y="224"/>
                          <a:pt x="256" y="224"/>
                          <a:pt x="254" y="223"/>
                        </a:cubicBezTo>
                        <a:cubicBezTo>
                          <a:pt x="252" y="222"/>
                          <a:pt x="250" y="217"/>
                          <a:pt x="249" y="219"/>
                        </a:cubicBezTo>
                        <a:cubicBezTo>
                          <a:pt x="248" y="224"/>
                          <a:pt x="252" y="228"/>
                          <a:pt x="252" y="233"/>
                        </a:cubicBezTo>
                        <a:cubicBezTo>
                          <a:pt x="251" y="234"/>
                          <a:pt x="248" y="231"/>
                          <a:pt x="247" y="232"/>
                        </a:cubicBezTo>
                        <a:cubicBezTo>
                          <a:pt x="246" y="233"/>
                          <a:pt x="249" y="236"/>
                          <a:pt x="248" y="236"/>
                        </a:cubicBez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de-CH" sz="600"/>
                  </a:p>
                </p:txBody>
              </p:sp>
              <p:grpSp>
                <p:nvGrpSpPr>
                  <p:cNvPr id="2498" name="Group 2497"/>
                  <p:cNvGrpSpPr/>
                  <p:nvPr/>
                </p:nvGrpSpPr>
                <p:grpSpPr>
                  <a:xfrm>
                    <a:off x="1443038" y="1389063"/>
                    <a:ext cx="1897062" cy="1589087"/>
                    <a:chOff x="1443038" y="1389063"/>
                    <a:chExt cx="1897062" cy="1589087"/>
                  </a:xfrm>
                  <a:grpFill/>
                </p:grpSpPr>
                <p:sp>
                  <p:nvSpPr>
                    <p:cNvPr id="2499" name="Freeform 7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3038" y="1901825"/>
                      <a:ext cx="1838325" cy="1076325"/>
                    </a:xfrm>
                    <a:custGeom>
                      <a:avLst/>
                      <a:gdLst>
                        <a:gd name="T0" fmla="*/ 1489710 w 965"/>
                        <a:gd name="T1" fmla="*/ 899160 h 565"/>
                        <a:gd name="T2" fmla="*/ 1623060 w 965"/>
                        <a:gd name="T3" fmla="*/ 807720 h 565"/>
                        <a:gd name="T4" fmla="*/ 1777365 w 965"/>
                        <a:gd name="T5" fmla="*/ 775335 h 565"/>
                        <a:gd name="T6" fmla="*/ 1834515 w 965"/>
                        <a:gd name="T7" fmla="*/ 712470 h 565"/>
                        <a:gd name="T8" fmla="*/ 1765935 w 965"/>
                        <a:gd name="T9" fmla="*/ 691515 h 565"/>
                        <a:gd name="T10" fmla="*/ 1773555 w 965"/>
                        <a:gd name="T11" fmla="*/ 645795 h 565"/>
                        <a:gd name="T12" fmla="*/ 1704975 w 965"/>
                        <a:gd name="T13" fmla="*/ 590550 h 565"/>
                        <a:gd name="T14" fmla="*/ 1714500 w 965"/>
                        <a:gd name="T15" fmla="*/ 539115 h 565"/>
                        <a:gd name="T16" fmla="*/ 1685925 w 965"/>
                        <a:gd name="T17" fmla="*/ 491490 h 565"/>
                        <a:gd name="T18" fmla="*/ 1632585 w 965"/>
                        <a:gd name="T19" fmla="*/ 521970 h 565"/>
                        <a:gd name="T20" fmla="*/ 1548765 w 965"/>
                        <a:gd name="T21" fmla="*/ 514350 h 565"/>
                        <a:gd name="T22" fmla="*/ 1564005 w 965"/>
                        <a:gd name="T23" fmla="*/ 445770 h 565"/>
                        <a:gd name="T24" fmla="*/ 1504950 w 965"/>
                        <a:gd name="T25" fmla="*/ 394335 h 565"/>
                        <a:gd name="T26" fmla="*/ 1409700 w 965"/>
                        <a:gd name="T27" fmla="*/ 375285 h 565"/>
                        <a:gd name="T28" fmla="*/ 1392555 w 965"/>
                        <a:gd name="T29" fmla="*/ 453390 h 565"/>
                        <a:gd name="T30" fmla="*/ 1386840 w 965"/>
                        <a:gd name="T31" fmla="*/ 554355 h 565"/>
                        <a:gd name="T32" fmla="*/ 1320165 w 965"/>
                        <a:gd name="T33" fmla="*/ 704850 h 565"/>
                        <a:gd name="T34" fmla="*/ 1268730 w 965"/>
                        <a:gd name="T35" fmla="*/ 779145 h 565"/>
                        <a:gd name="T36" fmla="*/ 1253490 w 965"/>
                        <a:gd name="T37" fmla="*/ 657225 h 565"/>
                        <a:gd name="T38" fmla="*/ 1114425 w 965"/>
                        <a:gd name="T39" fmla="*/ 588645 h 565"/>
                        <a:gd name="T40" fmla="*/ 1036320 w 965"/>
                        <a:gd name="T41" fmla="*/ 518160 h 565"/>
                        <a:gd name="T42" fmla="*/ 1053465 w 965"/>
                        <a:gd name="T43" fmla="*/ 401955 h 565"/>
                        <a:gd name="T44" fmla="*/ 1089660 w 965"/>
                        <a:gd name="T45" fmla="*/ 335280 h 565"/>
                        <a:gd name="T46" fmla="*/ 1211580 w 965"/>
                        <a:gd name="T47" fmla="*/ 291465 h 565"/>
                        <a:gd name="T48" fmla="*/ 1242060 w 965"/>
                        <a:gd name="T49" fmla="*/ 222885 h 565"/>
                        <a:gd name="T50" fmla="*/ 1303020 w 965"/>
                        <a:gd name="T51" fmla="*/ 230505 h 565"/>
                        <a:gd name="T52" fmla="*/ 1356360 w 965"/>
                        <a:gd name="T53" fmla="*/ 135255 h 565"/>
                        <a:gd name="T54" fmla="*/ 1316355 w 965"/>
                        <a:gd name="T55" fmla="*/ 91440 h 565"/>
                        <a:gd name="T56" fmla="*/ 1240155 w 965"/>
                        <a:gd name="T57" fmla="*/ 192405 h 565"/>
                        <a:gd name="T58" fmla="*/ 1194435 w 965"/>
                        <a:gd name="T59" fmla="*/ 129540 h 565"/>
                        <a:gd name="T60" fmla="*/ 1144905 w 965"/>
                        <a:gd name="T61" fmla="*/ 106680 h 565"/>
                        <a:gd name="T62" fmla="*/ 1150620 w 965"/>
                        <a:gd name="T63" fmla="*/ 32385 h 565"/>
                        <a:gd name="T64" fmla="*/ 1085850 w 965"/>
                        <a:gd name="T65" fmla="*/ 22860 h 565"/>
                        <a:gd name="T66" fmla="*/ 1108710 w 965"/>
                        <a:gd name="T67" fmla="*/ 102870 h 565"/>
                        <a:gd name="T68" fmla="*/ 1104900 w 965"/>
                        <a:gd name="T69" fmla="*/ 129540 h 565"/>
                        <a:gd name="T70" fmla="*/ 1042035 w 965"/>
                        <a:gd name="T71" fmla="*/ 211455 h 565"/>
                        <a:gd name="T72" fmla="*/ 1003935 w 965"/>
                        <a:gd name="T73" fmla="*/ 154305 h 565"/>
                        <a:gd name="T74" fmla="*/ 895350 w 965"/>
                        <a:gd name="T75" fmla="*/ 163830 h 565"/>
                        <a:gd name="T76" fmla="*/ 853440 w 965"/>
                        <a:gd name="T77" fmla="*/ 142875 h 565"/>
                        <a:gd name="T78" fmla="*/ 792480 w 965"/>
                        <a:gd name="T79" fmla="*/ 198120 h 565"/>
                        <a:gd name="T80" fmla="*/ 640080 w 965"/>
                        <a:gd name="T81" fmla="*/ 171450 h 565"/>
                        <a:gd name="T82" fmla="*/ 558165 w 965"/>
                        <a:gd name="T83" fmla="*/ 108585 h 565"/>
                        <a:gd name="T84" fmla="*/ 447675 w 965"/>
                        <a:gd name="T85" fmla="*/ 108585 h 565"/>
                        <a:gd name="T86" fmla="*/ 323850 w 965"/>
                        <a:gd name="T87" fmla="*/ 114300 h 565"/>
                        <a:gd name="T88" fmla="*/ 344805 w 965"/>
                        <a:gd name="T89" fmla="*/ 78105 h 565"/>
                        <a:gd name="T90" fmla="*/ 169545 w 965"/>
                        <a:gd name="T91" fmla="*/ 118110 h 565"/>
                        <a:gd name="T92" fmla="*/ 43815 w 965"/>
                        <a:gd name="T93" fmla="*/ 478155 h 565"/>
                        <a:gd name="T94" fmla="*/ 137160 w 965"/>
                        <a:gd name="T95" fmla="*/ 525780 h 565"/>
                        <a:gd name="T96" fmla="*/ 207645 w 965"/>
                        <a:gd name="T97" fmla="*/ 643890 h 565"/>
                        <a:gd name="T98" fmla="*/ 209550 w 965"/>
                        <a:gd name="T99" fmla="*/ 685800 h 565"/>
                        <a:gd name="T100" fmla="*/ 211455 w 965"/>
                        <a:gd name="T101" fmla="*/ 763905 h 565"/>
                        <a:gd name="T102" fmla="*/ 268605 w 965"/>
                        <a:gd name="T103" fmla="*/ 828675 h 565"/>
                        <a:gd name="T104" fmla="*/ 942975 w 965"/>
                        <a:gd name="T105" fmla="*/ 857250 h 565"/>
                        <a:gd name="T106" fmla="*/ 1076325 w 965"/>
                        <a:gd name="T107" fmla="*/ 861060 h 565"/>
                        <a:gd name="T108" fmla="*/ 1156335 w 965"/>
                        <a:gd name="T109" fmla="*/ 889635 h 565"/>
                        <a:gd name="T110" fmla="*/ 1223010 w 965"/>
                        <a:gd name="T111" fmla="*/ 950595 h 565"/>
                        <a:gd name="T112" fmla="*/ 1230630 w 965"/>
                        <a:gd name="T113" fmla="*/ 984885 h 565"/>
                        <a:gd name="T114" fmla="*/ 1190625 w 965"/>
                        <a:gd name="T115" fmla="*/ 1066800 h 565"/>
                        <a:gd name="T116" fmla="*/ 1274445 w 965"/>
                        <a:gd name="T117" fmla="*/ 1051560 h 565"/>
                        <a:gd name="T118" fmla="*/ 1337310 w 965"/>
                        <a:gd name="T119" fmla="*/ 1007745 h 565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0" t="0" r="r" b="b"/>
                      <a:pathLst>
                        <a:path w="965" h="565">
                          <a:moveTo>
                            <a:pt x="711" y="522"/>
                          </a:moveTo>
                          <a:cubicBezTo>
                            <a:pt x="712" y="520"/>
                            <a:pt x="713" y="519"/>
                            <a:pt x="714" y="518"/>
                          </a:cubicBezTo>
                          <a:cubicBezTo>
                            <a:pt x="716" y="516"/>
                            <a:pt x="717" y="515"/>
                            <a:pt x="721" y="514"/>
                          </a:cubicBezTo>
                          <a:cubicBezTo>
                            <a:pt x="724" y="513"/>
                            <a:pt x="726" y="512"/>
                            <a:pt x="729" y="511"/>
                          </a:cubicBezTo>
                          <a:cubicBezTo>
                            <a:pt x="731" y="510"/>
                            <a:pt x="734" y="508"/>
                            <a:pt x="736" y="506"/>
                          </a:cubicBezTo>
                          <a:cubicBezTo>
                            <a:pt x="738" y="504"/>
                            <a:pt x="740" y="502"/>
                            <a:pt x="742" y="500"/>
                          </a:cubicBezTo>
                          <a:cubicBezTo>
                            <a:pt x="744" y="498"/>
                            <a:pt x="746" y="496"/>
                            <a:pt x="749" y="495"/>
                          </a:cubicBezTo>
                          <a:cubicBezTo>
                            <a:pt x="751" y="493"/>
                            <a:pt x="754" y="492"/>
                            <a:pt x="757" y="490"/>
                          </a:cubicBezTo>
                          <a:cubicBezTo>
                            <a:pt x="760" y="488"/>
                            <a:pt x="763" y="486"/>
                            <a:pt x="767" y="484"/>
                          </a:cubicBezTo>
                          <a:cubicBezTo>
                            <a:pt x="769" y="483"/>
                            <a:pt x="772" y="482"/>
                            <a:pt x="774" y="480"/>
                          </a:cubicBezTo>
                          <a:cubicBezTo>
                            <a:pt x="777" y="478"/>
                            <a:pt x="780" y="475"/>
                            <a:pt x="782" y="472"/>
                          </a:cubicBezTo>
                          <a:cubicBezTo>
                            <a:pt x="786" y="468"/>
                            <a:pt x="789" y="463"/>
                            <a:pt x="793" y="459"/>
                          </a:cubicBezTo>
                          <a:cubicBezTo>
                            <a:pt x="796" y="456"/>
                            <a:pt x="798" y="452"/>
                            <a:pt x="801" y="450"/>
                          </a:cubicBezTo>
                          <a:cubicBezTo>
                            <a:pt x="804" y="448"/>
                            <a:pt x="807" y="446"/>
                            <a:pt x="810" y="444"/>
                          </a:cubicBezTo>
                          <a:cubicBezTo>
                            <a:pt x="811" y="443"/>
                            <a:pt x="812" y="442"/>
                            <a:pt x="813" y="441"/>
                          </a:cubicBezTo>
                          <a:cubicBezTo>
                            <a:pt x="815" y="440"/>
                            <a:pt x="816" y="441"/>
                            <a:pt x="818" y="440"/>
                          </a:cubicBezTo>
                          <a:cubicBezTo>
                            <a:pt x="820" y="440"/>
                            <a:pt x="822" y="439"/>
                            <a:pt x="823" y="438"/>
                          </a:cubicBezTo>
                          <a:cubicBezTo>
                            <a:pt x="824" y="437"/>
                            <a:pt x="824" y="434"/>
                            <a:pt x="825" y="433"/>
                          </a:cubicBezTo>
                          <a:cubicBezTo>
                            <a:pt x="825" y="431"/>
                            <a:pt x="827" y="430"/>
                            <a:pt x="828" y="429"/>
                          </a:cubicBezTo>
                          <a:cubicBezTo>
                            <a:pt x="830" y="427"/>
                            <a:pt x="832" y="427"/>
                            <a:pt x="834" y="426"/>
                          </a:cubicBezTo>
                          <a:cubicBezTo>
                            <a:pt x="838" y="425"/>
                            <a:pt x="841" y="426"/>
                            <a:pt x="844" y="425"/>
                          </a:cubicBezTo>
                          <a:cubicBezTo>
                            <a:pt x="847" y="425"/>
                            <a:pt x="849" y="424"/>
                            <a:pt x="852" y="424"/>
                          </a:cubicBezTo>
                          <a:cubicBezTo>
                            <a:pt x="856" y="424"/>
                            <a:pt x="860" y="424"/>
                            <a:pt x="864" y="424"/>
                          </a:cubicBezTo>
                          <a:cubicBezTo>
                            <a:pt x="866" y="424"/>
                            <a:pt x="868" y="426"/>
                            <a:pt x="871" y="426"/>
                          </a:cubicBezTo>
                          <a:cubicBezTo>
                            <a:pt x="873" y="426"/>
                            <a:pt x="876" y="424"/>
                            <a:pt x="879" y="424"/>
                          </a:cubicBezTo>
                          <a:cubicBezTo>
                            <a:pt x="882" y="424"/>
                            <a:pt x="885" y="426"/>
                            <a:pt x="888" y="426"/>
                          </a:cubicBezTo>
                          <a:cubicBezTo>
                            <a:pt x="889" y="427"/>
                            <a:pt x="890" y="428"/>
                            <a:pt x="891" y="428"/>
                          </a:cubicBezTo>
                          <a:cubicBezTo>
                            <a:pt x="897" y="427"/>
                            <a:pt x="903" y="427"/>
                            <a:pt x="909" y="426"/>
                          </a:cubicBezTo>
                          <a:cubicBezTo>
                            <a:pt x="912" y="425"/>
                            <a:pt x="914" y="423"/>
                            <a:pt x="916" y="422"/>
                          </a:cubicBezTo>
                          <a:cubicBezTo>
                            <a:pt x="918" y="420"/>
                            <a:pt x="918" y="417"/>
                            <a:pt x="921" y="415"/>
                          </a:cubicBezTo>
                          <a:cubicBezTo>
                            <a:pt x="922" y="415"/>
                            <a:pt x="923" y="417"/>
                            <a:pt x="924" y="417"/>
                          </a:cubicBezTo>
                          <a:cubicBezTo>
                            <a:pt x="926" y="414"/>
                            <a:pt x="926" y="410"/>
                            <a:pt x="928" y="408"/>
                          </a:cubicBezTo>
                          <a:cubicBezTo>
                            <a:pt x="929" y="407"/>
                            <a:pt x="932" y="407"/>
                            <a:pt x="933" y="407"/>
                          </a:cubicBezTo>
                          <a:cubicBezTo>
                            <a:pt x="936" y="406"/>
                            <a:pt x="938" y="404"/>
                            <a:pt x="941" y="403"/>
                          </a:cubicBezTo>
                          <a:cubicBezTo>
                            <a:pt x="943" y="403"/>
                            <a:pt x="945" y="404"/>
                            <a:pt x="947" y="404"/>
                          </a:cubicBezTo>
                          <a:cubicBezTo>
                            <a:pt x="950" y="403"/>
                            <a:pt x="953" y="402"/>
                            <a:pt x="956" y="400"/>
                          </a:cubicBezTo>
                          <a:cubicBezTo>
                            <a:pt x="959" y="398"/>
                            <a:pt x="962" y="396"/>
                            <a:pt x="963" y="393"/>
                          </a:cubicBezTo>
                          <a:cubicBezTo>
                            <a:pt x="964" y="391"/>
                            <a:pt x="960" y="390"/>
                            <a:pt x="961" y="388"/>
                          </a:cubicBezTo>
                          <a:cubicBezTo>
                            <a:pt x="961" y="387"/>
                            <a:pt x="965" y="389"/>
                            <a:pt x="964" y="388"/>
                          </a:cubicBezTo>
                          <a:cubicBezTo>
                            <a:pt x="962" y="386"/>
                            <a:pt x="957" y="387"/>
                            <a:pt x="955" y="384"/>
                          </a:cubicBezTo>
                          <a:cubicBezTo>
                            <a:pt x="954" y="382"/>
                            <a:pt x="960" y="385"/>
                            <a:pt x="962" y="384"/>
                          </a:cubicBezTo>
                          <a:cubicBezTo>
                            <a:pt x="963" y="384"/>
                            <a:pt x="961" y="382"/>
                            <a:pt x="961" y="381"/>
                          </a:cubicBezTo>
                          <a:cubicBezTo>
                            <a:pt x="962" y="380"/>
                            <a:pt x="964" y="379"/>
                            <a:pt x="964" y="378"/>
                          </a:cubicBezTo>
                          <a:cubicBezTo>
                            <a:pt x="965" y="377"/>
                            <a:pt x="963" y="375"/>
                            <a:pt x="963" y="374"/>
                          </a:cubicBezTo>
                          <a:cubicBezTo>
                            <a:pt x="963" y="373"/>
                            <a:pt x="965" y="375"/>
                            <a:pt x="965" y="374"/>
                          </a:cubicBezTo>
                          <a:cubicBezTo>
                            <a:pt x="965" y="372"/>
                            <a:pt x="965" y="369"/>
                            <a:pt x="964" y="367"/>
                          </a:cubicBezTo>
                          <a:cubicBezTo>
                            <a:pt x="962" y="365"/>
                            <a:pt x="960" y="364"/>
                            <a:pt x="958" y="363"/>
                          </a:cubicBezTo>
                          <a:cubicBezTo>
                            <a:pt x="957" y="362"/>
                            <a:pt x="955" y="362"/>
                            <a:pt x="953" y="363"/>
                          </a:cubicBezTo>
                          <a:cubicBezTo>
                            <a:pt x="951" y="364"/>
                            <a:pt x="950" y="367"/>
                            <a:pt x="948" y="368"/>
                          </a:cubicBezTo>
                          <a:cubicBezTo>
                            <a:pt x="947" y="368"/>
                            <a:pt x="946" y="366"/>
                            <a:pt x="946" y="365"/>
                          </a:cubicBezTo>
                          <a:cubicBezTo>
                            <a:pt x="946" y="363"/>
                            <a:pt x="949" y="362"/>
                            <a:pt x="949" y="360"/>
                          </a:cubicBezTo>
                          <a:cubicBezTo>
                            <a:pt x="949" y="358"/>
                            <a:pt x="947" y="358"/>
                            <a:pt x="945" y="357"/>
                          </a:cubicBezTo>
                          <a:cubicBezTo>
                            <a:pt x="944" y="356"/>
                            <a:pt x="941" y="355"/>
                            <a:pt x="939" y="355"/>
                          </a:cubicBezTo>
                          <a:cubicBezTo>
                            <a:pt x="938" y="355"/>
                            <a:pt x="938" y="357"/>
                            <a:pt x="937" y="358"/>
                          </a:cubicBezTo>
                          <a:cubicBezTo>
                            <a:pt x="934" y="360"/>
                            <a:pt x="930" y="362"/>
                            <a:pt x="927" y="363"/>
                          </a:cubicBezTo>
                          <a:cubicBezTo>
                            <a:pt x="923" y="365"/>
                            <a:pt x="920" y="368"/>
                            <a:pt x="916" y="368"/>
                          </a:cubicBezTo>
                          <a:cubicBezTo>
                            <a:pt x="915" y="368"/>
                            <a:pt x="913" y="365"/>
                            <a:pt x="914" y="364"/>
                          </a:cubicBezTo>
                          <a:cubicBezTo>
                            <a:pt x="917" y="362"/>
                            <a:pt x="921" y="361"/>
                            <a:pt x="925" y="360"/>
                          </a:cubicBezTo>
                          <a:cubicBezTo>
                            <a:pt x="928" y="358"/>
                            <a:pt x="932" y="357"/>
                            <a:pt x="935" y="356"/>
                          </a:cubicBezTo>
                          <a:cubicBezTo>
                            <a:pt x="937" y="354"/>
                            <a:pt x="940" y="353"/>
                            <a:pt x="942" y="351"/>
                          </a:cubicBezTo>
                          <a:cubicBezTo>
                            <a:pt x="945" y="350"/>
                            <a:pt x="948" y="351"/>
                            <a:pt x="950" y="348"/>
                          </a:cubicBezTo>
                          <a:cubicBezTo>
                            <a:pt x="950" y="347"/>
                            <a:pt x="946" y="349"/>
                            <a:pt x="944" y="347"/>
                          </a:cubicBezTo>
                          <a:cubicBezTo>
                            <a:pt x="943" y="346"/>
                            <a:pt x="946" y="344"/>
                            <a:pt x="944" y="344"/>
                          </a:cubicBezTo>
                          <a:cubicBezTo>
                            <a:pt x="942" y="343"/>
                            <a:pt x="940" y="345"/>
                            <a:pt x="937" y="345"/>
                          </a:cubicBezTo>
                          <a:cubicBezTo>
                            <a:pt x="935" y="345"/>
                            <a:pt x="932" y="344"/>
                            <a:pt x="931" y="342"/>
                          </a:cubicBezTo>
                          <a:cubicBezTo>
                            <a:pt x="930" y="341"/>
                            <a:pt x="932" y="340"/>
                            <a:pt x="931" y="339"/>
                          </a:cubicBezTo>
                          <a:cubicBezTo>
                            <a:pt x="930" y="338"/>
                            <a:pt x="928" y="339"/>
                            <a:pt x="926" y="339"/>
                          </a:cubicBezTo>
                          <a:cubicBezTo>
                            <a:pt x="925" y="338"/>
                            <a:pt x="924" y="337"/>
                            <a:pt x="922" y="337"/>
                          </a:cubicBezTo>
                          <a:cubicBezTo>
                            <a:pt x="920" y="336"/>
                            <a:pt x="917" y="338"/>
                            <a:pt x="915" y="336"/>
                          </a:cubicBezTo>
                          <a:cubicBezTo>
                            <a:pt x="914" y="334"/>
                            <a:pt x="917" y="330"/>
                            <a:pt x="916" y="327"/>
                          </a:cubicBezTo>
                          <a:cubicBezTo>
                            <a:pt x="916" y="326"/>
                            <a:pt x="913" y="328"/>
                            <a:pt x="912" y="327"/>
                          </a:cubicBezTo>
                          <a:cubicBezTo>
                            <a:pt x="910" y="326"/>
                            <a:pt x="907" y="325"/>
                            <a:pt x="906" y="323"/>
                          </a:cubicBezTo>
                          <a:cubicBezTo>
                            <a:pt x="905" y="322"/>
                            <a:pt x="908" y="321"/>
                            <a:pt x="907" y="320"/>
                          </a:cubicBezTo>
                          <a:cubicBezTo>
                            <a:pt x="906" y="319"/>
                            <a:pt x="903" y="319"/>
                            <a:pt x="901" y="317"/>
                          </a:cubicBezTo>
                          <a:cubicBezTo>
                            <a:pt x="900" y="317"/>
                            <a:pt x="898" y="316"/>
                            <a:pt x="899" y="315"/>
                          </a:cubicBezTo>
                          <a:cubicBezTo>
                            <a:pt x="899" y="314"/>
                            <a:pt x="904" y="314"/>
                            <a:pt x="903" y="313"/>
                          </a:cubicBezTo>
                          <a:cubicBezTo>
                            <a:pt x="901" y="310"/>
                            <a:pt x="897" y="312"/>
                            <a:pt x="895" y="310"/>
                          </a:cubicBezTo>
                          <a:cubicBezTo>
                            <a:pt x="894" y="310"/>
                            <a:pt x="895" y="308"/>
                            <a:pt x="895" y="308"/>
                          </a:cubicBezTo>
                          <a:cubicBezTo>
                            <a:pt x="898" y="307"/>
                            <a:pt x="901" y="308"/>
                            <a:pt x="904" y="308"/>
                          </a:cubicBezTo>
                          <a:cubicBezTo>
                            <a:pt x="905" y="308"/>
                            <a:pt x="907" y="307"/>
                            <a:pt x="908" y="305"/>
                          </a:cubicBezTo>
                          <a:cubicBezTo>
                            <a:pt x="908" y="304"/>
                            <a:pt x="909" y="302"/>
                            <a:pt x="908" y="301"/>
                          </a:cubicBezTo>
                          <a:cubicBezTo>
                            <a:pt x="906" y="300"/>
                            <a:pt x="904" y="302"/>
                            <a:pt x="903" y="301"/>
                          </a:cubicBezTo>
                          <a:cubicBezTo>
                            <a:pt x="902" y="300"/>
                            <a:pt x="903" y="298"/>
                            <a:pt x="902" y="298"/>
                          </a:cubicBezTo>
                          <a:cubicBezTo>
                            <a:pt x="901" y="296"/>
                            <a:pt x="896" y="298"/>
                            <a:pt x="896" y="295"/>
                          </a:cubicBezTo>
                          <a:cubicBezTo>
                            <a:pt x="896" y="293"/>
                            <a:pt x="902" y="295"/>
                            <a:pt x="903" y="292"/>
                          </a:cubicBezTo>
                          <a:cubicBezTo>
                            <a:pt x="904" y="291"/>
                            <a:pt x="902" y="288"/>
                            <a:pt x="901" y="287"/>
                          </a:cubicBezTo>
                          <a:cubicBezTo>
                            <a:pt x="900" y="286"/>
                            <a:pt x="896" y="288"/>
                            <a:pt x="896" y="287"/>
                          </a:cubicBezTo>
                          <a:cubicBezTo>
                            <a:pt x="895" y="285"/>
                            <a:pt x="900" y="285"/>
                            <a:pt x="900" y="283"/>
                          </a:cubicBezTo>
                          <a:cubicBezTo>
                            <a:pt x="900" y="282"/>
                            <a:pt x="897" y="283"/>
                            <a:pt x="896" y="281"/>
                          </a:cubicBezTo>
                          <a:cubicBezTo>
                            <a:pt x="896" y="280"/>
                            <a:pt x="898" y="277"/>
                            <a:pt x="897" y="276"/>
                          </a:cubicBezTo>
                          <a:cubicBezTo>
                            <a:pt x="894" y="275"/>
                            <a:pt x="891" y="278"/>
                            <a:pt x="888" y="277"/>
                          </a:cubicBezTo>
                          <a:cubicBezTo>
                            <a:pt x="887" y="277"/>
                            <a:pt x="887" y="275"/>
                            <a:pt x="888" y="275"/>
                          </a:cubicBezTo>
                          <a:cubicBezTo>
                            <a:pt x="890" y="274"/>
                            <a:pt x="893" y="275"/>
                            <a:pt x="894" y="273"/>
                          </a:cubicBezTo>
                          <a:cubicBezTo>
                            <a:pt x="895" y="273"/>
                            <a:pt x="895" y="271"/>
                            <a:pt x="894" y="270"/>
                          </a:cubicBezTo>
                          <a:cubicBezTo>
                            <a:pt x="893" y="270"/>
                            <a:pt x="891" y="271"/>
                            <a:pt x="890" y="270"/>
                          </a:cubicBezTo>
                          <a:cubicBezTo>
                            <a:pt x="889" y="269"/>
                            <a:pt x="892" y="266"/>
                            <a:pt x="890" y="265"/>
                          </a:cubicBezTo>
                          <a:cubicBezTo>
                            <a:pt x="889" y="264"/>
                            <a:pt x="885" y="268"/>
                            <a:pt x="884" y="266"/>
                          </a:cubicBezTo>
                          <a:cubicBezTo>
                            <a:pt x="883" y="264"/>
                            <a:pt x="888" y="263"/>
                            <a:pt x="888" y="261"/>
                          </a:cubicBezTo>
                          <a:cubicBezTo>
                            <a:pt x="889" y="260"/>
                            <a:pt x="886" y="259"/>
                            <a:pt x="885" y="258"/>
                          </a:cubicBezTo>
                          <a:cubicBezTo>
                            <a:pt x="884" y="256"/>
                            <a:pt x="885" y="254"/>
                            <a:pt x="884" y="252"/>
                          </a:cubicBezTo>
                          <a:cubicBezTo>
                            <a:pt x="884" y="250"/>
                            <a:pt x="881" y="249"/>
                            <a:pt x="881" y="247"/>
                          </a:cubicBezTo>
                          <a:cubicBezTo>
                            <a:pt x="880" y="245"/>
                            <a:pt x="881" y="243"/>
                            <a:pt x="881" y="240"/>
                          </a:cubicBezTo>
                          <a:cubicBezTo>
                            <a:pt x="880" y="237"/>
                            <a:pt x="878" y="240"/>
                            <a:pt x="877" y="240"/>
                          </a:cubicBezTo>
                          <a:cubicBezTo>
                            <a:pt x="875" y="244"/>
                            <a:pt x="873" y="248"/>
                            <a:pt x="871" y="252"/>
                          </a:cubicBezTo>
                          <a:cubicBezTo>
                            <a:pt x="870" y="254"/>
                            <a:pt x="869" y="256"/>
                            <a:pt x="868" y="258"/>
                          </a:cubicBezTo>
                          <a:cubicBezTo>
                            <a:pt x="868" y="260"/>
                            <a:pt x="867" y="261"/>
                            <a:pt x="866" y="263"/>
                          </a:cubicBezTo>
                          <a:cubicBezTo>
                            <a:pt x="866" y="264"/>
                            <a:pt x="867" y="265"/>
                            <a:pt x="866" y="266"/>
                          </a:cubicBezTo>
                          <a:cubicBezTo>
                            <a:pt x="865" y="268"/>
                            <a:pt x="861" y="267"/>
                            <a:pt x="860" y="269"/>
                          </a:cubicBezTo>
                          <a:cubicBezTo>
                            <a:pt x="858" y="272"/>
                            <a:pt x="860" y="276"/>
                            <a:pt x="858" y="279"/>
                          </a:cubicBezTo>
                          <a:cubicBezTo>
                            <a:pt x="857" y="280"/>
                            <a:pt x="858" y="275"/>
                            <a:pt x="857" y="274"/>
                          </a:cubicBezTo>
                          <a:cubicBezTo>
                            <a:pt x="856" y="272"/>
                            <a:pt x="855" y="270"/>
                            <a:pt x="854" y="270"/>
                          </a:cubicBezTo>
                          <a:cubicBezTo>
                            <a:pt x="851" y="271"/>
                            <a:pt x="852" y="275"/>
                            <a:pt x="850" y="277"/>
                          </a:cubicBezTo>
                          <a:cubicBezTo>
                            <a:pt x="848" y="278"/>
                            <a:pt x="845" y="278"/>
                            <a:pt x="844" y="279"/>
                          </a:cubicBezTo>
                          <a:cubicBezTo>
                            <a:pt x="841" y="280"/>
                            <a:pt x="840" y="286"/>
                            <a:pt x="837" y="285"/>
                          </a:cubicBezTo>
                          <a:cubicBezTo>
                            <a:pt x="834" y="284"/>
                            <a:pt x="838" y="277"/>
                            <a:pt x="835" y="276"/>
                          </a:cubicBezTo>
                          <a:cubicBezTo>
                            <a:pt x="832" y="276"/>
                            <a:pt x="834" y="284"/>
                            <a:pt x="831" y="284"/>
                          </a:cubicBezTo>
                          <a:cubicBezTo>
                            <a:pt x="828" y="284"/>
                            <a:pt x="832" y="278"/>
                            <a:pt x="831" y="276"/>
                          </a:cubicBezTo>
                          <a:cubicBezTo>
                            <a:pt x="831" y="273"/>
                            <a:pt x="831" y="270"/>
                            <a:pt x="828" y="269"/>
                          </a:cubicBezTo>
                          <a:cubicBezTo>
                            <a:pt x="825" y="268"/>
                            <a:pt x="821" y="269"/>
                            <a:pt x="818" y="270"/>
                          </a:cubicBezTo>
                          <a:cubicBezTo>
                            <a:pt x="816" y="271"/>
                            <a:pt x="816" y="274"/>
                            <a:pt x="814" y="274"/>
                          </a:cubicBezTo>
                          <a:cubicBezTo>
                            <a:pt x="812" y="274"/>
                            <a:pt x="812" y="272"/>
                            <a:pt x="813" y="270"/>
                          </a:cubicBezTo>
                          <a:cubicBezTo>
                            <a:pt x="813" y="269"/>
                            <a:pt x="815" y="268"/>
                            <a:pt x="816" y="267"/>
                          </a:cubicBezTo>
                          <a:cubicBezTo>
                            <a:pt x="817" y="266"/>
                            <a:pt x="819" y="265"/>
                            <a:pt x="820" y="263"/>
                          </a:cubicBezTo>
                          <a:cubicBezTo>
                            <a:pt x="821" y="262"/>
                            <a:pt x="820" y="260"/>
                            <a:pt x="819" y="259"/>
                          </a:cubicBezTo>
                          <a:cubicBezTo>
                            <a:pt x="818" y="258"/>
                            <a:pt x="816" y="260"/>
                            <a:pt x="816" y="259"/>
                          </a:cubicBezTo>
                          <a:cubicBezTo>
                            <a:pt x="815" y="258"/>
                            <a:pt x="815" y="256"/>
                            <a:pt x="816" y="254"/>
                          </a:cubicBezTo>
                          <a:cubicBezTo>
                            <a:pt x="816" y="253"/>
                            <a:pt x="818" y="254"/>
                            <a:pt x="818" y="253"/>
                          </a:cubicBezTo>
                          <a:cubicBezTo>
                            <a:pt x="819" y="252"/>
                            <a:pt x="820" y="249"/>
                            <a:pt x="818" y="248"/>
                          </a:cubicBezTo>
                          <a:cubicBezTo>
                            <a:pt x="816" y="247"/>
                            <a:pt x="808" y="250"/>
                            <a:pt x="809" y="248"/>
                          </a:cubicBezTo>
                          <a:cubicBezTo>
                            <a:pt x="811" y="244"/>
                            <a:pt x="817" y="247"/>
                            <a:pt x="820" y="245"/>
                          </a:cubicBezTo>
                          <a:cubicBezTo>
                            <a:pt x="821" y="244"/>
                            <a:pt x="819" y="241"/>
                            <a:pt x="820" y="239"/>
                          </a:cubicBezTo>
                          <a:cubicBezTo>
                            <a:pt x="820" y="237"/>
                            <a:pt x="820" y="236"/>
                            <a:pt x="821" y="234"/>
                          </a:cubicBezTo>
                          <a:cubicBezTo>
                            <a:pt x="822" y="233"/>
                            <a:pt x="825" y="233"/>
                            <a:pt x="826" y="231"/>
                          </a:cubicBezTo>
                          <a:cubicBezTo>
                            <a:pt x="826" y="230"/>
                            <a:pt x="826" y="228"/>
                            <a:pt x="825" y="228"/>
                          </a:cubicBezTo>
                          <a:cubicBezTo>
                            <a:pt x="823" y="228"/>
                            <a:pt x="822" y="230"/>
                            <a:pt x="820" y="230"/>
                          </a:cubicBezTo>
                          <a:cubicBezTo>
                            <a:pt x="819" y="230"/>
                            <a:pt x="818" y="227"/>
                            <a:pt x="817" y="226"/>
                          </a:cubicBezTo>
                          <a:cubicBezTo>
                            <a:pt x="812" y="226"/>
                            <a:pt x="808" y="227"/>
                            <a:pt x="803" y="226"/>
                          </a:cubicBezTo>
                          <a:cubicBezTo>
                            <a:pt x="802" y="226"/>
                            <a:pt x="800" y="224"/>
                            <a:pt x="800" y="223"/>
                          </a:cubicBezTo>
                          <a:cubicBezTo>
                            <a:pt x="799" y="221"/>
                            <a:pt x="801" y="219"/>
                            <a:pt x="800" y="218"/>
                          </a:cubicBezTo>
                          <a:cubicBezTo>
                            <a:pt x="799" y="217"/>
                            <a:pt x="797" y="218"/>
                            <a:pt x="796" y="217"/>
                          </a:cubicBezTo>
                          <a:cubicBezTo>
                            <a:pt x="796" y="216"/>
                            <a:pt x="797" y="215"/>
                            <a:pt x="796" y="214"/>
                          </a:cubicBezTo>
                          <a:cubicBezTo>
                            <a:pt x="795" y="212"/>
                            <a:pt x="792" y="212"/>
                            <a:pt x="790" y="210"/>
                          </a:cubicBezTo>
                          <a:cubicBezTo>
                            <a:pt x="790" y="209"/>
                            <a:pt x="790" y="208"/>
                            <a:pt x="790" y="207"/>
                          </a:cubicBezTo>
                          <a:cubicBezTo>
                            <a:pt x="787" y="205"/>
                            <a:pt x="784" y="203"/>
                            <a:pt x="782" y="201"/>
                          </a:cubicBezTo>
                          <a:cubicBezTo>
                            <a:pt x="781" y="201"/>
                            <a:pt x="780" y="200"/>
                            <a:pt x="780" y="200"/>
                          </a:cubicBezTo>
                          <a:cubicBezTo>
                            <a:pt x="777" y="202"/>
                            <a:pt x="775" y="204"/>
                            <a:pt x="772" y="205"/>
                          </a:cubicBezTo>
                          <a:cubicBezTo>
                            <a:pt x="771" y="206"/>
                            <a:pt x="770" y="204"/>
                            <a:pt x="769" y="205"/>
                          </a:cubicBezTo>
                          <a:cubicBezTo>
                            <a:pt x="769" y="205"/>
                            <a:pt x="769" y="208"/>
                            <a:pt x="768" y="207"/>
                          </a:cubicBezTo>
                          <a:cubicBezTo>
                            <a:pt x="765" y="207"/>
                            <a:pt x="764" y="203"/>
                            <a:pt x="761" y="203"/>
                          </a:cubicBezTo>
                          <a:cubicBezTo>
                            <a:pt x="760" y="202"/>
                            <a:pt x="759" y="204"/>
                            <a:pt x="758" y="204"/>
                          </a:cubicBezTo>
                          <a:cubicBezTo>
                            <a:pt x="757" y="204"/>
                            <a:pt x="758" y="202"/>
                            <a:pt x="757" y="201"/>
                          </a:cubicBezTo>
                          <a:cubicBezTo>
                            <a:pt x="755" y="201"/>
                            <a:pt x="753" y="202"/>
                            <a:pt x="752" y="201"/>
                          </a:cubicBezTo>
                          <a:cubicBezTo>
                            <a:pt x="749" y="200"/>
                            <a:pt x="747" y="199"/>
                            <a:pt x="745" y="198"/>
                          </a:cubicBezTo>
                          <a:cubicBezTo>
                            <a:pt x="743" y="198"/>
                            <a:pt x="742" y="197"/>
                            <a:pt x="740" y="197"/>
                          </a:cubicBezTo>
                          <a:cubicBezTo>
                            <a:pt x="738" y="197"/>
                            <a:pt x="736" y="199"/>
                            <a:pt x="734" y="201"/>
                          </a:cubicBezTo>
                          <a:cubicBezTo>
                            <a:pt x="733" y="202"/>
                            <a:pt x="731" y="202"/>
                            <a:pt x="730" y="203"/>
                          </a:cubicBezTo>
                          <a:cubicBezTo>
                            <a:pt x="729" y="205"/>
                            <a:pt x="729" y="207"/>
                            <a:pt x="729" y="209"/>
                          </a:cubicBezTo>
                          <a:cubicBezTo>
                            <a:pt x="729" y="211"/>
                            <a:pt x="728" y="213"/>
                            <a:pt x="729" y="215"/>
                          </a:cubicBezTo>
                          <a:cubicBezTo>
                            <a:pt x="730" y="216"/>
                            <a:pt x="734" y="216"/>
                            <a:pt x="734" y="217"/>
                          </a:cubicBezTo>
                          <a:cubicBezTo>
                            <a:pt x="734" y="219"/>
                            <a:pt x="731" y="220"/>
                            <a:pt x="730" y="221"/>
                          </a:cubicBezTo>
                          <a:cubicBezTo>
                            <a:pt x="729" y="223"/>
                            <a:pt x="729" y="226"/>
                            <a:pt x="728" y="228"/>
                          </a:cubicBezTo>
                          <a:cubicBezTo>
                            <a:pt x="726" y="231"/>
                            <a:pt x="719" y="230"/>
                            <a:pt x="720" y="234"/>
                          </a:cubicBezTo>
                          <a:cubicBezTo>
                            <a:pt x="720" y="237"/>
                            <a:pt x="726" y="232"/>
                            <a:pt x="729" y="234"/>
                          </a:cubicBezTo>
                          <a:cubicBezTo>
                            <a:pt x="731" y="234"/>
                            <a:pt x="727" y="236"/>
                            <a:pt x="728" y="237"/>
                          </a:cubicBezTo>
                          <a:cubicBezTo>
                            <a:pt x="728" y="238"/>
                            <a:pt x="730" y="237"/>
                            <a:pt x="731" y="238"/>
                          </a:cubicBezTo>
                          <a:cubicBezTo>
                            <a:pt x="731" y="239"/>
                            <a:pt x="728" y="239"/>
                            <a:pt x="728" y="240"/>
                          </a:cubicBezTo>
                          <a:cubicBezTo>
                            <a:pt x="727" y="242"/>
                            <a:pt x="728" y="244"/>
                            <a:pt x="728" y="245"/>
                          </a:cubicBezTo>
                          <a:cubicBezTo>
                            <a:pt x="729" y="247"/>
                            <a:pt x="732" y="247"/>
                            <a:pt x="732" y="248"/>
                          </a:cubicBezTo>
                          <a:cubicBezTo>
                            <a:pt x="732" y="251"/>
                            <a:pt x="730" y="253"/>
                            <a:pt x="728" y="255"/>
                          </a:cubicBezTo>
                          <a:cubicBezTo>
                            <a:pt x="727" y="255"/>
                            <a:pt x="726" y="255"/>
                            <a:pt x="726" y="255"/>
                          </a:cubicBezTo>
                          <a:cubicBezTo>
                            <a:pt x="725" y="257"/>
                            <a:pt x="726" y="259"/>
                            <a:pt x="725" y="261"/>
                          </a:cubicBezTo>
                          <a:cubicBezTo>
                            <a:pt x="723" y="263"/>
                            <a:pt x="720" y="265"/>
                            <a:pt x="718" y="267"/>
                          </a:cubicBezTo>
                          <a:cubicBezTo>
                            <a:pt x="717" y="268"/>
                            <a:pt x="715" y="270"/>
                            <a:pt x="715" y="272"/>
                          </a:cubicBezTo>
                          <a:cubicBezTo>
                            <a:pt x="714" y="273"/>
                            <a:pt x="714" y="276"/>
                            <a:pt x="715" y="277"/>
                          </a:cubicBezTo>
                          <a:cubicBezTo>
                            <a:pt x="717" y="280"/>
                            <a:pt x="721" y="281"/>
                            <a:pt x="723" y="284"/>
                          </a:cubicBezTo>
                          <a:cubicBezTo>
                            <a:pt x="725" y="286"/>
                            <a:pt x="727" y="288"/>
                            <a:pt x="728" y="291"/>
                          </a:cubicBezTo>
                          <a:cubicBezTo>
                            <a:pt x="729" y="294"/>
                            <a:pt x="730" y="298"/>
                            <a:pt x="729" y="301"/>
                          </a:cubicBezTo>
                          <a:cubicBezTo>
                            <a:pt x="729" y="306"/>
                            <a:pt x="729" y="311"/>
                            <a:pt x="728" y="315"/>
                          </a:cubicBezTo>
                          <a:cubicBezTo>
                            <a:pt x="727" y="319"/>
                            <a:pt x="725" y="323"/>
                            <a:pt x="722" y="326"/>
                          </a:cubicBezTo>
                          <a:cubicBezTo>
                            <a:pt x="720" y="329"/>
                            <a:pt x="717" y="331"/>
                            <a:pt x="714" y="334"/>
                          </a:cubicBezTo>
                          <a:cubicBezTo>
                            <a:pt x="710" y="336"/>
                            <a:pt x="707" y="339"/>
                            <a:pt x="704" y="341"/>
                          </a:cubicBezTo>
                          <a:cubicBezTo>
                            <a:pt x="701" y="343"/>
                            <a:pt x="698" y="344"/>
                            <a:pt x="695" y="345"/>
                          </a:cubicBezTo>
                          <a:cubicBezTo>
                            <a:pt x="693" y="346"/>
                            <a:pt x="689" y="345"/>
                            <a:pt x="688" y="347"/>
                          </a:cubicBezTo>
                          <a:cubicBezTo>
                            <a:pt x="686" y="350"/>
                            <a:pt x="688" y="353"/>
                            <a:pt x="689" y="356"/>
                          </a:cubicBezTo>
                          <a:cubicBezTo>
                            <a:pt x="690" y="358"/>
                            <a:pt x="693" y="357"/>
                            <a:pt x="694" y="359"/>
                          </a:cubicBezTo>
                          <a:cubicBezTo>
                            <a:pt x="695" y="361"/>
                            <a:pt x="692" y="364"/>
                            <a:pt x="692" y="366"/>
                          </a:cubicBezTo>
                          <a:cubicBezTo>
                            <a:pt x="692" y="367"/>
                            <a:pt x="693" y="369"/>
                            <a:pt x="693" y="370"/>
                          </a:cubicBezTo>
                          <a:cubicBezTo>
                            <a:pt x="693" y="373"/>
                            <a:pt x="693" y="376"/>
                            <a:pt x="694" y="378"/>
                          </a:cubicBezTo>
                          <a:cubicBezTo>
                            <a:pt x="694" y="382"/>
                            <a:pt x="696" y="386"/>
                            <a:pt x="695" y="389"/>
                          </a:cubicBezTo>
                          <a:cubicBezTo>
                            <a:pt x="694" y="393"/>
                            <a:pt x="690" y="395"/>
                            <a:pt x="689" y="399"/>
                          </a:cubicBezTo>
                          <a:cubicBezTo>
                            <a:pt x="689" y="401"/>
                            <a:pt x="691" y="402"/>
                            <a:pt x="691" y="404"/>
                          </a:cubicBezTo>
                          <a:cubicBezTo>
                            <a:pt x="691" y="406"/>
                            <a:pt x="691" y="409"/>
                            <a:pt x="689" y="410"/>
                          </a:cubicBezTo>
                          <a:cubicBezTo>
                            <a:pt x="688" y="410"/>
                            <a:pt x="687" y="407"/>
                            <a:pt x="686" y="406"/>
                          </a:cubicBezTo>
                          <a:cubicBezTo>
                            <a:pt x="685" y="405"/>
                            <a:pt x="683" y="404"/>
                            <a:pt x="683" y="405"/>
                          </a:cubicBezTo>
                          <a:cubicBezTo>
                            <a:pt x="681" y="406"/>
                            <a:pt x="681" y="409"/>
                            <a:pt x="680" y="410"/>
                          </a:cubicBezTo>
                          <a:cubicBezTo>
                            <a:pt x="679" y="411"/>
                            <a:pt x="677" y="410"/>
                            <a:pt x="676" y="410"/>
                          </a:cubicBezTo>
                          <a:cubicBezTo>
                            <a:pt x="674" y="410"/>
                            <a:pt x="672" y="409"/>
                            <a:pt x="671" y="408"/>
                          </a:cubicBezTo>
                          <a:cubicBezTo>
                            <a:pt x="669" y="408"/>
                            <a:pt x="667" y="410"/>
                            <a:pt x="666" y="409"/>
                          </a:cubicBezTo>
                          <a:cubicBezTo>
                            <a:pt x="666" y="407"/>
                            <a:pt x="670" y="406"/>
                            <a:pt x="670" y="404"/>
                          </a:cubicBezTo>
                          <a:cubicBezTo>
                            <a:pt x="670" y="402"/>
                            <a:pt x="668" y="400"/>
                            <a:pt x="667" y="398"/>
                          </a:cubicBezTo>
                          <a:cubicBezTo>
                            <a:pt x="666" y="396"/>
                            <a:pt x="664" y="394"/>
                            <a:pt x="662" y="392"/>
                          </a:cubicBezTo>
                          <a:cubicBezTo>
                            <a:pt x="661" y="391"/>
                            <a:pt x="658" y="393"/>
                            <a:pt x="657" y="392"/>
                          </a:cubicBezTo>
                          <a:cubicBezTo>
                            <a:pt x="656" y="390"/>
                            <a:pt x="660" y="389"/>
                            <a:pt x="660" y="388"/>
                          </a:cubicBezTo>
                          <a:cubicBezTo>
                            <a:pt x="658" y="384"/>
                            <a:pt x="654" y="382"/>
                            <a:pt x="653" y="379"/>
                          </a:cubicBezTo>
                          <a:cubicBezTo>
                            <a:pt x="652" y="377"/>
                            <a:pt x="653" y="376"/>
                            <a:pt x="653" y="374"/>
                          </a:cubicBezTo>
                          <a:cubicBezTo>
                            <a:pt x="654" y="372"/>
                            <a:pt x="654" y="370"/>
                            <a:pt x="655" y="368"/>
                          </a:cubicBezTo>
                          <a:cubicBezTo>
                            <a:pt x="656" y="366"/>
                            <a:pt x="657" y="364"/>
                            <a:pt x="657" y="362"/>
                          </a:cubicBezTo>
                          <a:cubicBezTo>
                            <a:pt x="656" y="359"/>
                            <a:pt x="654" y="355"/>
                            <a:pt x="655" y="352"/>
                          </a:cubicBezTo>
                          <a:cubicBezTo>
                            <a:pt x="655" y="349"/>
                            <a:pt x="657" y="348"/>
                            <a:pt x="658" y="345"/>
                          </a:cubicBezTo>
                          <a:cubicBezTo>
                            <a:pt x="659" y="344"/>
                            <a:pt x="659" y="341"/>
                            <a:pt x="658" y="340"/>
                          </a:cubicBezTo>
                          <a:cubicBezTo>
                            <a:pt x="656" y="338"/>
                            <a:pt x="652" y="338"/>
                            <a:pt x="649" y="338"/>
                          </a:cubicBezTo>
                          <a:cubicBezTo>
                            <a:pt x="645" y="337"/>
                            <a:pt x="640" y="337"/>
                            <a:pt x="636" y="337"/>
                          </a:cubicBezTo>
                          <a:cubicBezTo>
                            <a:pt x="634" y="337"/>
                            <a:pt x="632" y="339"/>
                            <a:pt x="630" y="339"/>
                          </a:cubicBezTo>
                          <a:cubicBezTo>
                            <a:pt x="628" y="340"/>
                            <a:pt x="626" y="339"/>
                            <a:pt x="624" y="338"/>
                          </a:cubicBezTo>
                          <a:cubicBezTo>
                            <a:pt x="622" y="337"/>
                            <a:pt x="622" y="333"/>
                            <a:pt x="620" y="332"/>
                          </a:cubicBezTo>
                          <a:cubicBezTo>
                            <a:pt x="618" y="330"/>
                            <a:pt x="615" y="329"/>
                            <a:pt x="612" y="328"/>
                          </a:cubicBezTo>
                          <a:cubicBezTo>
                            <a:pt x="610" y="327"/>
                            <a:pt x="607" y="326"/>
                            <a:pt x="604" y="325"/>
                          </a:cubicBezTo>
                          <a:cubicBezTo>
                            <a:pt x="602" y="325"/>
                            <a:pt x="600" y="324"/>
                            <a:pt x="598" y="323"/>
                          </a:cubicBezTo>
                          <a:cubicBezTo>
                            <a:pt x="596" y="321"/>
                            <a:pt x="594" y="318"/>
                            <a:pt x="592" y="316"/>
                          </a:cubicBezTo>
                          <a:cubicBezTo>
                            <a:pt x="590" y="314"/>
                            <a:pt x="588" y="311"/>
                            <a:pt x="585" y="309"/>
                          </a:cubicBezTo>
                          <a:cubicBezTo>
                            <a:pt x="583" y="308"/>
                            <a:pt x="581" y="307"/>
                            <a:pt x="578" y="306"/>
                          </a:cubicBezTo>
                          <a:cubicBezTo>
                            <a:pt x="576" y="306"/>
                            <a:pt x="574" y="305"/>
                            <a:pt x="572" y="304"/>
                          </a:cubicBezTo>
                          <a:cubicBezTo>
                            <a:pt x="570" y="303"/>
                            <a:pt x="570" y="300"/>
                            <a:pt x="567" y="300"/>
                          </a:cubicBezTo>
                          <a:cubicBezTo>
                            <a:pt x="565" y="299"/>
                            <a:pt x="562" y="300"/>
                            <a:pt x="560" y="301"/>
                          </a:cubicBezTo>
                          <a:cubicBezTo>
                            <a:pt x="556" y="302"/>
                            <a:pt x="552" y="304"/>
                            <a:pt x="548" y="305"/>
                          </a:cubicBezTo>
                          <a:cubicBezTo>
                            <a:pt x="546" y="306"/>
                            <a:pt x="542" y="309"/>
                            <a:pt x="543" y="307"/>
                          </a:cubicBezTo>
                          <a:cubicBezTo>
                            <a:pt x="543" y="304"/>
                            <a:pt x="547" y="304"/>
                            <a:pt x="549" y="302"/>
                          </a:cubicBezTo>
                          <a:cubicBezTo>
                            <a:pt x="549" y="300"/>
                            <a:pt x="549" y="299"/>
                            <a:pt x="549" y="297"/>
                          </a:cubicBezTo>
                          <a:cubicBezTo>
                            <a:pt x="548" y="294"/>
                            <a:pt x="547" y="292"/>
                            <a:pt x="547" y="290"/>
                          </a:cubicBezTo>
                          <a:cubicBezTo>
                            <a:pt x="546" y="287"/>
                            <a:pt x="547" y="285"/>
                            <a:pt x="547" y="282"/>
                          </a:cubicBezTo>
                          <a:cubicBezTo>
                            <a:pt x="546" y="279"/>
                            <a:pt x="546" y="274"/>
                            <a:pt x="544" y="272"/>
                          </a:cubicBezTo>
                          <a:cubicBezTo>
                            <a:pt x="542" y="270"/>
                            <a:pt x="538" y="271"/>
                            <a:pt x="536" y="272"/>
                          </a:cubicBezTo>
                          <a:cubicBezTo>
                            <a:pt x="533" y="273"/>
                            <a:pt x="533" y="278"/>
                            <a:pt x="530" y="278"/>
                          </a:cubicBezTo>
                          <a:cubicBezTo>
                            <a:pt x="528" y="278"/>
                            <a:pt x="531" y="274"/>
                            <a:pt x="530" y="272"/>
                          </a:cubicBezTo>
                          <a:cubicBezTo>
                            <a:pt x="530" y="270"/>
                            <a:pt x="526" y="270"/>
                            <a:pt x="526" y="268"/>
                          </a:cubicBezTo>
                          <a:cubicBezTo>
                            <a:pt x="526" y="267"/>
                            <a:pt x="528" y="266"/>
                            <a:pt x="529" y="265"/>
                          </a:cubicBezTo>
                          <a:cubicBezTo>
                            <a:pt x="529" y="262"/>
                            <a:pt x="528" y="258"/>
                            <a:pt x="529" y="254"/>
                          </a:cubicBezTo>
                          <a:cubicBezTo>
                            <a:pt x="530" y="250"/>
                            <a:pt x="532" y="247"/>
                            <a:pt x="534" y="243"/>
                          </a:cubicBezTo>
                          <a:cubicBezTo>
                            <a:pt x="535" y="240"/>
                            <a:pt x="536" y="237"/>
                            <a:pt x="538" y="234"/>
                          </a:cubicBezTo>
                          <a:cubicBezTo>
                            <a:pt x="540" y="230"/>
                            <a:pt x="543" y="227"/>
                            <a:pt x="546" y="224"/>
                          </a:cubicBezTo>
                          <a:cubicBezTo>
                            <a:pt x="549" y="221"/>
                            <a:pt x="553" y="219"/>
                            <a:pt x="555" y="215"/>
                          </a:cubicBezTo>
                          <a:cubicBezTo>
                            <a:pt x="556" y="214"/>
                            <a:pt x="553" y="213"/>
                            <a:pt x="553" y="211"/>
                          </a:cubicBezTo>
                          <a:cubicBezTo>
                            <a:pt x="554" y="209"/>
                            <a:pt x="557" y="209"/>
                            <a:pt x="558" y="208"/>
                          </a:cubicBezTo>
                          <a:cubicBezTo>
                            <a:pt x="560" y="207"/>
                            <a:pt x="561" y="205"/>
                            <a:pt x="563" y="204"/>
                          </a:cubicBezTo>
                          <a:cubicBezTo>
                            <a:pt x="564" y="203"/>
                            <a:pt x="566" y="201"/>
                            <a:pt x="567" y="200"/>
                          </a:cubicBezTo>
                          <a:cubicBezTo>
                            <a:pt x="569" y="199"/>
                            <a:pt x="571" y="200"/>
                            <a:pt x="573" y="198"/>
                          </a:cubicBezTo>
                          <a:cubicBezTo>
                            <a:pt x="573" y="197"/>
                            <a:pt x="571" y="195"/>
                            <a:pt x="572" y="195"/>
                          </a:cubicBezTo>
                          <a:cubicBezTo>
                            <a:pt x="575" y="194"/>
                            <a:pt x="578" y="196"/>
                            <a:pt x="581" y="195"/>
                          </a:cubicBezTo>
                          <a:cubicBezTo>
                            <a:pt x="585" y="194"/>
                            <a:pt x="588" y="192"/>
                            <a:pt x="590" y="189"/>
                          </a:cubicBezTo>
                          <a:cubicBezTo>
                            <a:pt x="591" y="187"/>
                            <a:pt x="590" y="184"/>
                            <a:pt x="589" y="182"/>
                          </a:cubicBezTo>
                          <a:cubicBezTo>
                            <a:pt x="588" y="181"/>
                            <a:pt x="587" y="181"/>
                            <a:pt x="586" y="180"/>
                          </a:cubicBezTo>
                          <a:cubicBezTo>
                            <a:pt x="584" y="179"/>
                            <a:pt x="583" y="177"/>
                            <a:pt x="581" y="177"/>
                          </a:cubicBezTo>
                          <a:cubicBezTo>
                            <a:pt x="578" y="176"/>
                            <a:pt x="575" y="177"/>
                            <a:pt x="572" y="176"/>
                          </a:cubicBezTo>
                          <a:cubicBezTo>
                            <a:pt x="571" y="175"/>
                            <a:pt x="566" y="174"/>
                            <a:pt x="567" y="173"/>
                          </a:cubicBezTo>
                          <a:cubicBezTo>
                            <a:pt x="570" y="171"/>
                            <a:pt x="573" y="174"/>
                            <a:pt x="575" y="174"/>
                          </a:cubicBezTo>
                          <a:cubicBezTo>
                            <a:pt x="579" y="175"/>
                            <a:pt x="582" y="175"/>
                            <a:pt x="585" y="175"/>
                          </a:cubicBezTo>
                          <a:cubicBezTo>
                            <a:pt x="587" y="176"/>
                            <a:pt x="589" y="178"/>
                            <a:pt x="591" y="178"/>
                          </a:cubicBezTo>
                          <a:cubicBezTo>
                            <a:pt x="594" y="177"/>
                            <a:pt x="596" y="176"/>
                            <a:pt x="598" y="175"/>
                          </a:cubicBezTo>
                          <a:cubicBezTo>
                            <a:pt x="600" y="174"/>
                            <a:pt x="600" y="172"/>
                            <a:pt x="601" y="171"/>
                          </a:cubicBezTo>
                          <a:cubicBezTo>
                            <a:pt x="602" y="169"/>
                            <a:pt x="601" y="166"/>
                            <a:pt x="603" y="165"/>
                          </a:cubicBezTo>
                          <a:cubicBezTo>
                            <a:pt x="605" y="165"/>
                            <a:pt x="607" y="168"/>
                            <a:pt x="609" y="169"/>
                          </a:cubicBezTo>
                          <a:cubicBezTo>
                            <a:pt x="611" y="170"/>
                            <a:pt x="615" y="171"/>
                            <a:pt x="617" y="170"/>
                          </a:cubicBezTo>
                          <a:cubicBezTo>
                            <a:pt x="621" y="169"/>
                            <a:pt x="623" y="165"/>
                            <a:pt x="626" y="162"/>
                          </a:cubicBezTo>
                          <a:cubicBezTo>
                            <a:pt x="630" y="159"/>
                            <a:pt x="633" y="156"/>
                            <a:pt x="636" y="153"/>
                          </a:cubicBezTo>
                          <a:cubicBezTo>
                            <a:pt x="638" y="151"/>
                            <a:pt x="641" y="147"/>
                            <a:pt x="639" y="145"/>
                          </a:cubicBezTo>
                          <a:cubicBezTo>
                            <a:pt x="636" y="142"/>
                            <a:pt x="630" y="143"/>
                            <a:pt x="625" y="142"/>
                          </a:cubicBezTo>
                          <a:cubicBezTo>
                            <a:pt x="622" y="142"/>
                            <a:pt x="618" y="142"/>
                            <a:pt x="615" y="140"/>
                          </a:cubicBezTo>
                          <a:cubicBezTo>
                            <a:pt x="612" y="138"/>
                            <a:pt x="606" y="134"/>
                            <a:pt x="608" y="130"/>
                          </a:cubicBezTo>
                          <a:cubicBezTo>
                            <a:pt x="611" y="127"/>
                            <a:pt x="616" y="133"/>
                            <a:pt x="620" y="134"/>
                          </a:cubicBezTo>
                          <a:cubicBezTo>
                            <a:pt x="624" y="136"/>
                            <a:pt x="627" y="139"/>
                            <a:pt x="631" y="140"/>
                          </a:cubicBezTo>
                          <a:cubicBezTo>
                            <a:pt x="633" y="141"/>
                            <a:pt x="636" y="142"/>
                            <a:pt x="639" y="141"/>
                          </a:cubicBezTo>
                          <a:cubicBezTo>
                            <a:pt x="644" y="138"/>
                            <a:pt x="649" y="133"/>
                            <a:pt x="653" y="129"/>
                          </a:cubicBezTo>
                          <a:cubicBezTo>
                            <a:pt x="654" y="128"/>
                            <a:pt x="656" y="127"/>
                            <a:pt x="656" y="126"/>
                          </a:cubicBezTo>
                          <a:cubicBezTo>
                            <a:pt x="655" y="123"/>
                            <a:pt x="651" y="122"/>
                            <a:pt x="649" y="119"/>
                          </a:cubicBezTo>
                          <a:cubicBezTo>
                            <a:pt x="649" y="118"/>
                            <a:pt x="651" y="117"/>
                            <a:pt x="652" y="117"/>
                          </a:cubicBezTo>
                          <a:cubicBezTo>
                            <a:pt x="656" y="117"/>
                            <a:pt x="659" y="118"/>
                            <a:pt x="662" y="119"/>
                          </a:cubicBezTo>
                          <a:cubicBezTo>
                            <a:pt x="664" y="119"/>
                            <a:pt x="665" y="121"/>
                            <a:pt x="666" y="122"/>
                          </a:cubicBezTo>
                          <a:cubicBezTo>
                            <a:pt x="668" y="123"/>
                            <a:pt x="669" y="125"/>
                            <a:pt x="671" y="125"/>
                          </a:cubicBezTo>
                          <a:cubicBezTo>
                            <a:pt x="672" y="125"/>
                            <a:pt x="671" y="123"/>
                            <a:pt x="672" y="123"/>
                          </a:cubicBezTo>
                          <a:cubicBezTo>
                            <a:pt x="674" y="123"/>
                            <a:pt x="677" y="126"/>
                            <a:pt x="680" y="125"/>
                          </a:cubicBezTo>
                          <a:cubicBezTo>
                            <a:pt x="681" y="124"/>
                            <a:pt x="680" y="121"/>
                            <a:pt x="679" y="120"/>
                          </a:cubicBezTo>
                          <a:cubicBezTo>
                            <a:pt x="678" y="117"/>
                            <a:pt x="675" y="115"/>
                            <a:pt x="673" y="112"/>
                          </a:cubicBezTo>
                          <a:cubicBezTo>
                            <a:pt x="672" y="112"/>
                            <a:pt x="669" y="111"/>
                            <a:pt x="670" y="110"/>
                          </a:cubicBezTo>
                          <a:cubicBezTo>
                            <a:pt x="672" y="109"/>
                            <a:pt x="674" y="109"/>
                            <a:pt x="676" y="110"/>
                          </a:cubicBezTo>
                          <a:cubicBezTo>
                            <a:pt x="678" y="111"/>
                            <a:pt x="679" y="114"/>
                            <a:pt x="680" y="115"/>
                          </a:cubicBezTo>
                          <a:cubicBezTo>
                            <a:pt x="682" y="117"/>
                            <a:pt x="682" y="121"/>
                            <a:pt x="684" y="121"/>
                          </a:cubicBezTo>
                          <a:cubicBezTo>
                            <a:pt x="689" y="120"/>
                            <a:pt x="693" y="115"/>
                            <a:pt x="697" y="113"/>
                          </a:cubicBezTo>
                          <a:cubicBezTo>
                            <a:pt x="701" y="111"/>
                            <a:pt x="705" y="111"/>
                            <a:pt x="708" y="108"/>
                          </a:cubicBezTo>
                          <a:cubicBezTo>
                            <a:pt x="710" y="107"/>
                            <a:pt x="710" y="104"/>
                            <a:pt x="711" y="102"/>
                          </a:cubicBezTo>
                          <a:cubicBezTo>
                            <a:pt x="711" y="101"/>
                            <a:pt x="712" y="100"/>
                            <a:pt x="712" y="98"/>
                          </a:cubicBezTo>
                          <a:cubicBezTo>
                            <a:pt x="712" y="96"/>
                            <a:pt x="709" y="94"/>
                            <a:pt x="708" y="91"/>
                          </a:cubicBezTo>
                          <a:cubicBezTo>
                            <a:pt x="707" y="89"/>
                            <a:pt x="707" y="87"/>
                            <a:pt x="706" y="86"/>
                          </a:cubicBezTo>
                          <a:cubicBezTo>
                            <a:pt x="705" y="84"/>
                            <a:pt x="703" y="82"/>
                            <a:pt x="704" y="80"/>
                          </a:cubicBezTo>
                          <a:cubicBezTo>
                            <a:pt x="705" y="78"/>
                            <a:pt x="708" y="79"/>
                            <a:pt x="710" y="79"/>
                          </a:cubicBezTo>
                          <a:cubicBezTo>
                            <a:pt x="711" y="77"/>
                            <a:pt x="716" y="76"/>
                            <a:pt x="719" y="75"/>
                          </a:cubicBezTo>
                          <a:cubicBezTo>
                            <a:pt x="720" y="74"/>
                            <a:pt x="720" y="72"/>
                            <a:pt x="719" y="71"/>
                          </a:cubicBezTo>
                          <a:cubicBezTo>
                            <a:pt x="717" y="70"/>
                            <a:pt x="715" y="70"/>
                            <a:pt x="712" y="71"/>
                          </a:cubicBezTo>
                          <a:cubicBezTo>
                            <a:pt x="711" y="71"/>
                            <a:pt x="710" y="74"/>
                            <a:pt x="708" y="74"/>
                          </a:cubicBezTo>
                          <a:cubicBezTo>
                            <a:pt x="706" y="75"/>
                            <a:pt x="702" y="75"/>
                            <a:pt x="703" y="74"/>
                          </a:cubicBezTo>
                          <a:cubicBezTo>
                            <a:pt x="704" y="71"/>
                            <a:pt x="708" y="70"/>
                            <a:pt x="711" y="68"/>
                          </a:cubicBezTo>
                          <a:cubicBezTo>
                            <a:pt x="713" y="67"/>
                            <a:pt x="715" y="65"/>
                            <a:pt x="717" y="64"/>
                          </a:cubicBezTo>
                          <a:cubicBezTo>
                            <a:pt x="718" y="64"/>
                            <a:pt x="722" y="64"/>
                            <a:pt x="721" y="63"/>
                          </a:cubicBezTo>
                          <a:cubicBezTo>
                            <a:pt x="718" y="61"/>
                            <a:pt x="715" y="61"/>
                            <a:pt x="712" y="59"/>
                          </a:cubicBezTo>
                          <a:cubicBezTo>
                            <a:pt x="709" y="58"/>
                            <a:pt x="706" y="57"/>
                            <a:pt x="705" y="54"/>
                          </a:cubicBezTo>
                          <a:cubicBezTo>
                            <a:pt x="704" y="53"/>
                            <a:pt x="708" y="53"/>
                            <a:pt x="708" y="52"/>
                          </a:cubicBezTo>
                          <a:cubicBezTo>
                            <a:pt x="707" y="51"/>
                            <a:pt x="705" y="51"/>
                            <a:pt x="703" y="50"/>
                          </a:cubicBezTo>
                          <a:cubicBezTo>
                            <a:pt x="702" y="50"/>
                            <a:pt x="701" y="51"/>
                            <a:pt x="699" y="51"/>
                          </a:cubicBezTo>
                          <a:cubicBezTo>
                            <a:pt x="696" y="50"/>
                            <a:pt x="694" y="48"/>
                            <a:pt x="691" y="48"/>
                          </a:cubicBezTo>
                          <a:cubicBezTo>
                            <a:pt x="688" y="48"/>
                            <a:pt x="686" y="49"/>
                            <a:pt x="683" y="49"/>
                          </a:cubicBezTo>
                          <a:cubicBezTo>
                            <a:pt x="682" y="49"/>
                            <a:pt x="680" y="47"/>
                            <a:pt x="680" y="48"/>
                          </a:cubicBezTo>
                          <a:cubicBezTo>
                            <a:pt x="677" y="52"/>
                            <a:pt x="676" y="56"/>
                            <a:pt x="676" y="60"/>
                          </a:cubicBezTo>
                          <a:cubicBezTo>
                            <a:pt x="677" y="63"/>
                            <a:pt x="682" y="65"/>
                            <a:pt x="682" y="68"/>
                          </a:cubicBezTo>
                          <a:cubicBezTo>
                            <a:pt x="683" y="69"/>
                            <a:pt x="679" y="67"/>
                            <a:pt x="678" y="68"/>
                          </a:cubicBezTo>
                          <a:cubicBezTo>
                            <a:pt x="677" y="69"/>
                            <a:pt x="679" y="70"/>
                            <a:pt x="678" y="71"/>
                          </a:cubicBezTo>
                          <a:cubicBezTo>
                            <a:pt x="676" y="72"/>
                            <a:pt x="672" y="69"/>
                            <a:pt x="672" y="73"/>
                          </a:cubicBezTo>
                          <a:cubicBezTo>
                            <a:pt x="670" y="73"/>
                            <a:pt x="669" y="75"/>
                            <a:pt x="668" y="76"/>
                          </a:cubicBezTo>
                          <a:cubicBezTo>
                            <a:pt x="665" y="81"/>
                            <a:pt x="662" y="86"/>
                            <a:pt x="659" y="92"/>
                          </a:cubicBezTo>
                          <a:cubicBezTo>
                            <a:pt x="658" y="94"/>
                            <a:pt x="659" y="97"/>
                            <a:pt x="658" y="98"/>
                          </a:cubicBezTo>
                          <a:cubicBezTo>
                            <a:pt x="656" y="100"/>
                            <a:pt x="653" y="100"/>
                            <a:pt x="651" y="101"/>
                          </a:cubicBezTo>
                          <a:cubicBezTo>
                            <a:pt x="649" y="103"/>
                            <a:pt x="647" y="105"/>
                            <a:pt x="644" y="105"/>
                          </a:cubicBezTo>
                          <a:cubicBezTo>
                            <a:pt x="643" y="105"/>
                            <a:pt x="645" y="102"/>
                            <a:pt x="644" y="101"/>
                          </a:cubicBezTo>
                          <a:cubicBezTo>
                            <a:pt x="643" y="97"/>
                            <a:pt x="639" y="93"/>
                            <a:pt x="639" y="89"/>
                          </a:cubicBezTo>
                          <a:cubicBezTo>
                            <a:pt x="639" y="87"/>
                            <a:pt x="641" y="86"/>
                            <a:pt x="641" y="84"/>
                          </a:cubicBezTo>
                          <a:cubicBezTo>
                            <a:pt x="642" y="83"/>
                            <a:pt x="641" y="81"/>
                            <a:pt x="641" y="80"/>
                          </a:cubicBezTo>
                          <a:cubicBezTo>
                            <a:pt x="642" y="79"/>
                            <a:pt x="644" y="80"/>
                            <a:pt x="644" y="79"/>
                          </a:cubicBezTo>
                          <a:cubicBezTo>
                            <a:pt x="646" y="76"/>
                            <a:pt x="646" y="73"/>
                            <a:pt x="645" y="70"/>
                          </a:cubicBezTo>
                          <a:cubicBezTo>
                            <a:pt x="645" y="68"/>
                            <a:pt x="642" y="67"/>
                            <a:pt x="641" y="65"/>
                          </a:cubicBezTo>
                          <a:cubicBezTo>
                            <a:pt x="639" y="63"/>
                            <a:pt x="638" y="59"/>
                            <a:pt x="635" y="57"/>
                          </a:cubicBezTo>
                          <a:cubicBezTo>
                            <a:pt x="634" y="57"/>
                            <a:pt x="633" y="60"/>
                            <a:pt x="631" y="62"/>
                          </a:cubicBezTo>
                          <a:cubicBezTo>
                            <a:pt x="630" y="64"/>
                            <a:pt x="628" y="66"/>
                            <a:pt x="627" y="68"/>
                          </a:cubicBezTo>
                          <a:cubicBezTo>
                            <a:pt x="625" y="70"/>
                            <a:pt x="625" y="74"/>
                            <a:pt x="623" y="76"/>
                          </a:cubicBezTo>
                          <a:cubicBezTo>
                            <a:pt x="622" y="79"/>
                            <a:pt x="621" y="82"/>
                            <a:pt x="619" y="82"/>
                          </a:cubicBezTo>
                          <a:cubicBezTo>
                            <a:pt x="617" y="83"/>
                            <a:pt x="617" y="80"/>
                            <a:pt x="617" y="79"/>
                          </a:cubicBezTo>
                          <a:cubicBezTo>
                            <a:pt x="617" y="75"/>
                            <a:pt x="618" y="72"/>
                            <a:pt x="618" y="69"/>
                          </a:cubicBezTo>
                          <a:cubicBezTo>
                            <a:pt x="618" y="67"/>
                            <a:pt x="617" y="64"/>
                            <a:pt x="616" y="62"/>
                          </a:cubicBezTo>
                          <a:cubicBezTo>
                            <a:pt x="615" y="60"/>
                            <a:pt x="612" y="58"/>
                            <a:pt x="613" y="56"/>
                          </a:cubicBezTo>
                          <a:cubicBezTo>
                            <a:pt x="613" y="54"/>
                            <a:pt x="617" y="55"/>
                            <a:pt x="617" y="53"/>
                          </a:cubicBezTo>
                          <a:cubicBezTo>
                            <a:pt x="618" y="52"/>
                            <a:pt x="616" y="50"/>
                            <a:pt x="615" y="50"/>
                          </a:cubicBezTo>
                          <a:cubicBezTo>
                            <a:pt x="612" y="51"/>
                            <a:pt x="612" y="54"/>
                            <a:pt x="609" y="54"/>
                          </a:cubicBezTo>
                          <a:cubicBezTo>
                            <a:pt x="608" y="55"/>
                            <a:pt x="607" y="53"/>
                            <a:pt x="605" y="53"/>
                          </a:cubicBezTo>
                          <a:cubicBezTo>
                            <a:pt x="604" y="54"/>
                            <a:pt x="603" y="56"/>
                            <a:pt x="601" y="56"/>
                          </a:cubicBezTo>
                          <a:cubicBezTo>
                            <a:pt x="600" y="55"/>
                            <a:pt x="603" y="52"/>
                            <a:pt x="602" y="51"/>
                          </a:cubicBezTo>
                          <a:cubicBezTo>
                            <a:pt x="602" y="50"/>
                            <a:pt x="599" y="50"/>
                            <a:pt x="600" y="50"/>
                          </a:cubicBezTo>
                          <a:cubicBezTo>
                            <a:pt x="601" y="47"/>
                            <a:pt x="606" y="47"/>
                            <a:pt x="607" y="44"/>
                          </a:cubicBezTo>
                          <a:cubicBezTo>
                            <a:pt x="607" y="42"/>
                            <a:pt x="603" y="43"/>
                            <a:pt x="602" y="41"/>
                          </a:cubicBezTo>
                          <a:cubicBezTo>
                            <a:pt x="602" y="40"/>
                            <a:pt x="603" y="39"/>
                            <a:pt x="604" y="39"/>
                          </a:cubicBezTo>
                          <a:cubicBezTo>
                            <a:pt x="605" y="39"/>
                            <a:pt x="607" y="40"/>
                            <a:pt x="608" y="40"/>
                          </a:cubicBezTo>
                          <a:cubicBezTo>
                            <a:pt x="609" y="40"/>
                            <a:pt x="611" y="40"/>
                            <a:pt x="612" y="39"/>
                          </a:cubicBezTo>
                          <a:cubicBezTo>
                            <a:pt x="612" y="37"/>
                            <a:pt x="611" y="36"/>
                            <a:pt x="610" y="35"/>
                          </a:cubicBezTo>
                          <a:cubicBezTo>
                            <a:pt x="609" y="34"/>
                            <a:pt x="608" y="33"/>
                            <a:pt x="607" y="32"/>
                          </a:cubicBezTo>
                          <a:cubicBezTo>
                            <a:pt x="605" y="30"/>
                            <a:pt x="601" y="28"/>
                            <a:pt x="600" y="25"/>
                          </a:cubicBezTo>
                          <a:cubicBezTo>
                            <a:pt x="600" y="22"/>
                            <a:pt x="603" y="20"/>
                            <a:pt x="604" y="17"/>
                          </a:cubicBezTo>
                          <a:cubicBezTo>
                            <a:pt x="604" y="15"/>
                            <a:pt x="604" y="12"/>
                            <a:pt x="603" y="10"/>
                          </a:cubicBezTo>
                          <a:cubicBezTo>
                            <a:pt x="602" y="9"/>
                            <a:pt x="599" y="9"/>
                            <a:pt x="598" y="8"/>
                          </a:cubicBezTo>
                          <a:cubicBezTo>
                            <a:pt x="597" y="8"/>
                            <a:pt x="597" y="7"/>
                            <a:pt x="596" y="6"/>
                          </a:cubicBezTo>
                          <a:cubicBezTo>
                            <a:pt x="594" y="5"/>
                            <a:pt x="592" y="5"/>
                            <a:pt x="590" y="4"/>
                          </a:cubicBezTo>
                          <a:cubicBezTo>
                            <a:pt x="589" y="3"/>
                            <a:pt x="589" y="1"/>
                            <a:pt x="588" y="1"/>
                          </a:cubicBezTo>
                          <a:cubicBezTo>
                            <a:pt x="586" y="0"/>
                            <a:pt x="584" y="1"/>
                            <a:pt x="582" y="2"/>
                          </a:cubicBezTo>
                          <a:cubicBezTo>
                            <a:pt x="580" y="3"/>
                            <a:pt x="578" y="5"/>
                            <a:pt x="576" y="6"/>
                          </a:cubicBezTo>
                          <a:cubicBezTo>
                            <a:pt x="575" y="7"/>
                            <a:pt x="573" y="9"/>
                            <a:pt x="574" y="10"/>
                          </a:cubicBezTo>
                          <a:cubicBezTo>
                            <a:pt x="574" y="11"/>
                            <a:pt x="578" y="10"/>
                            <a:pt x="578" y="12"/>
                          </a:cubicBezTo>
                          <a:cubicBezTo>
                            <a:pt x="578" y="13"/>
                            <a:pt x="576" y="15"/>
                            <a:pt x="574" y="15"/>
                          </a:cubicBezTo>
                          <a:cubicBezTo>
                            <a:pt x="573" y="15"/>
                            <a:pt x="572" y="12"/>
                            <a:pt x="570" y="12"/>
                          </a:cubicBezTo>
                          <a:cubicBezTo>
                            <a:pt x="567" y="14"/>
                            <a:pt x="566" y="18"/>
                            <a:pt x="565" y="21"/>
                          </a:cubicBezTo>
                          <a:cubicBezTo>
                            <a:pt x="564" y="22"/>
                            <a:pt x="564" y="24"/>
                            <a:pt x="564" y="25"/>
                          </a:cubicBezTo>
                          <a:cubicBezTo>
                            <a:pt x="565" y="27"/>
                            <a:pt x="567" y="27"/>
                            <a:pt x="568" y="29"/>
                          </a:cubicBezTo>
                          <a:cubicBezTo>
                            <a:pt x="568" y="30"/>
                            <a:pt x="569" y="31"/>
                            <a:pt x="568" y="31"/>
                          </a:cubicBezTo>
                          <a:cubicBezTo>
                            <a:pt x="566" y="32"/>
                            <a:pt x="564" y="31"/>
                            <a:pt x="562" y="32"/>
                          </a:cubicBezTo>
                          <a:cubicBezTo>
                            <a:pt x="560" y="33"/>
                            <a:pt x="558" y="36"/>
                            <a:pt x="557" y="39"/>
                          </a:cubicBezTo>
                          <a:cubicBezTo>
                            <a:pt x="556" y="41"/>
                            <a:pt x="557" y="44"/>
                            <a:pt x="559" y="46"/>
                          </a:cubicBezTo>
                          <a:cubicBezTo>
                            <a:pt x="560" y="47"/>
                            <a:pt x="563" y="47"/>
                            <a:pt x="565" y="48"/>
                          </a:cubicBezTo>
                          <a:cubicBezTo>
                            <a:pt x="568" y="49"/>
                            <a:pt x="571" y="52"/>
                            <a:pt x="575" y="52"/>
                          </a:cubicBezTo>
                          <a:cubicBezTo>
                            <a:pt x="576" y="52"/>
                            <a:pt x="577" y="49"/>
                            <a:pt x="578" y="50"/>
                          </a:cubicBezTo>
                          <a:cubicBezTo>
                            <a:pt x="580" y="50"/>
                            <a:pt x="580" y="54"/>
                            <a:pt x="582" y="54"/>
                          </a:cubicBezTo>
                          <a:cubicBezTo>
                            <a:pt x="585" y="55"/>
                            <a:pt x="588" y="53"/>
                            <a:pt x="591" y="53"/>
                          </a:cubicBezTo>
                          <a:cubicBezTo>
                            <a:pt x="592" y="53"/>
                            <a:pt x="595" y="53"/>
                            <a:pt x="595" y="54"/>
                          </a:cubicBezTo>
                          <a:cubicBezTo>
                            <a:pt x="595" y="57"/>
                            <a:pt x="593" y="58"/>
                            <a:pt x="591" y="59"/>
                          </a:cubicBezTo>
                          <a:cubicBezTo>
                            <a:pt x="590" y="60"/>
                            <a:pt x="588" y="61"/>
                            <a:pt x="586" y="60"/>
                          </a:cubicBezTo>
                          <a:cubicBezTo>
                            <a:pt x="585" y="60"/>
                            <a:pt x="585" y="58"/>
                            <a:pt x="584" y="57"/>
                          </a:cubicBezTo>
                          <a:cubicBezTo>
                            <a:pt x="582" y="57"/>
                            <a:pt x="580" y="56"/>
                            <a:pt x="579" y="57"/>
                          </a:cubicBezTo>
                          <a:cubicBezTo>
                            <a:pt x="577" y="59"/>
                            <a:pt x="578" y="62"/>
                            <a:pt x="577" y="63"/>
                          </a:cubicBezTo>
                          <a:cubicBezTo>
                            <a:pt x="575" y="65"/>
                            <a:pt x="572" y="66"/>
                            <a:pt x="570" y="69"/>
                          </a:cubicBezTo>
                          <a:cubicBezTo>
                            <a:pt x="570" y="70"/>
                            <a:pt x="569" y="73"/>
                            <a:pt x="570" y="73"/>
                          </a:cubicBezTo>
                          <a:cubicBezTo>
                            <a:pt x="572" y="74"/>
                            <a:pt x="575" y="72"/>
                            <a:pt x="577" y="71"/>
                          </a:cubicBezTo>
                          <a:cubicBezTo>
                            <a:pt x="578" y="70"/>
                            <a:pt x="579" y="69"/>
                            <a:pt x="580" y="68"/>
                          </a:cubicBezTo>
                          <a:cubicBezTo>
                            <a:pt x="580" y="67"/>
                            <a:pt x="579" y="65"/>
                            <a:pt x="580" y="66"/>
                          </a:cubicBezTo>
                          <a:cubicBezTo>
                            <a:pt x="581" y="67"/>
                            <a:pt x="582" y="69"/>
                            <a:pt x="583" y="71"/>
                          </a:cubicBezTo>
                          <a:cubicBezTo>
                            <a:pt x="583" y="73"/>
                            <a:pt x="584" y="74"/>
                            <a:pt x="583" y="76"/>
                          </a:cubicBezTo>
                          <a:cubicBezTo>
                            <a:pt x="580" y="78"/>
                            <a:pt x="577" y="80"/>
                            <a:pt x="574" y="81"/>
                          </a:cubicBezTo>
                          <a:cubicBezTo>
                            <a:pt x="571" y="83"/>
                            <a:pt x="568" y="85"/>
                            <a:pt x="565" y="86"/>
                          </a:cubicBezTo>
                          <a:cubicBezTo>
                            <a:pt x="563" y="87"/>
                            <a:pt x="561" y="85"/>
                            <a:pt x="560" y="86"/>
                          </a:cubicBezTo>
                          <a:cubicBezTo>
                            <a:pt x="557" y="87"/>
                            <a:pt x="554" y="89"/>
                            <a:pt x="553" y="92"/>
                          </a:cubicBezTo>
                          <a:cubicBezTo>
                            <a:pt x="553" y="94"/>
                            <a:pt x="558" y="95"/>
                            <a:pt x="558" y="97"/>
                          </a:cubicBezTo>
                          <a:cubicBezTo>
                            <a:pt x="559" y="100"/>
                            <a:pt x="559" y="103"/>
                            <a:pt x="558" y="105"/>
                          </a:cubicBezTo>
                          <a:cubicBezTo>
                            <a:pt x="558" y="107"/>
                            <a:pt x="559" y="110"/>
                            <a:pt x="557" y="111"/>
                          </a:cubicBezTo>
                          <a:cubicBezTo>
                            <a:pt x="554" y="112"/>
                            <a:pt x="550" y="111"/>
                            <a:pt x="547" y="111"/>
                          </a:cubicBezTo>
                          <a:cubicBezTo>
                            <a:pt x="546" y="110"/>
                            <a:pt x="543" y="108"/>
                            <a:pt x="544" y="107"/>
                          </a:cubicBezTo>
                          <a:cubicBezTo>
                            <a:pt x="548" y="106"/>
                            <a:pt x="552" y="110"/>
                            <a:pt x="555" y="108"/>
                          </a:cubicBezTo>
                          <a:cubicBezTo>
                            <a:pt x="557" y="107"/>
                            <a:pt x="556" y="103"/>
                            <a:pt x="555" y="102"/>
                          </a:cubicBezTo>
                          <a:cubicBezTo>
                            <a:pt x="553" y="100"/>
                            <a:pt x="550" y="103"/>
                            <a:pt x="548" y="102"/>
                          </a:cubicBezTo>
                          <a:cubicBezTo>
                            <a:pt x="546" y="101"/>
                            <a:pt x="545" y="99"/>
                            <a:pt x="545" y="97"/>
                          </a:cubicBezTo>
                          <a:cubicBezTo>
                            <a:pt x="546" y="95"/>
                            <a:pt x="548" y="93"/>
                            <a:pt x="549" y="91"/>
                          </a:cubicBezTo>
                          <a:cubicBezTo>
                            <a:pt x="551" y="88"/>
                            <a:pt x="554" y="85"/>
                            <a:pt x="553" y="82"/>
                          </a:cubicBezTo>
                          <a:cubicBezTo>
                            <a:pt x="553" y="80"/>
                            <a:pt x="550" y="82"/>
                            <a:pt x="548" y="82"/>
                          </a:cubicBezTo>
                          <a:cubicBezTo>
                            <a:pt x="546" y="82"/>
                            <a:pt x="544" y="81"/>
                            <a:pt x="542" y="81"/>
                          </a:cubicBezTo>
                          <a:cubicBezTo>
                            <a:pt x="539" y="80"/>
                            <a:pt x="537" y="77"/>
                            <a:pt x="534" y="77"/>
                          </a:cubicBezTo>
                          <a:cubicBezTo>
                            <a:pt x="531" y="77"/>
                            <a:pt x="528" y="79"/>
                            <a:pt x="527" y="81"/>
                          </a:cubicBezTo>
                          <a:cubicBezTo>
                            <a:pt x="527" y="83"/>
                            <a:pt x="528" y="86"/>
                            <a:pt x="530" y="87"/>
                          </a:cubicBezTo>
                          <a:cubicBezTo>
                            <a:pt x="532" y="89"/>
                            <a:pt x="535" y="89"/>
                            <a:pt x="538" y="91"/>
                          </a:cubicBezTo>
                          <a:cubicBezTo>
                            <a:pt x="539" y="92"/>
                            <a:pt x="539" y="94"/>
                            <a:pt x="538" y="95"/>
                          </a:cubicBezTo>
                          <a:cubicBezTo>
                            <a:pt x="537" y="96"/>
                            <a:pt x="535" y="97"/>
                            <a:pt x="533" y="96"/>
                          </a:cubicBezTo>
                          <a:cubicBezTo>
                            <a:pt x="531" y="95"/>
                            <a:pt x="530" y="92"/>
                            <a:pt x="527" y="91"/>
                          </a:cubicBezTo>
                          <a:cubicBezTo>
                            <a:pt x="524" y="91"/>
                            <a:pt x="521" y="92"/>
                            <a:pt x="518" y="92"/>
                          </a:cubicBezTo>
                          <a:cubicBezTo>
                            <a:pt x="516" y="92"/>
                            <a:pt x="514" y="91"/>
                            <a:pt x="513" y="90"/>
                          </a:cubicBezTo>
                          <a:cubicBezTo>
                            <a:pt x="506" y="90"/>
                            <a:pt x="500" y="91"/>
                            <a:pt x="494" y="91"/>
                          </a:cubicBezTo>
                          <a:cubicBezTo>
                            <a:pt x="490" y="91"/>
                            <a:pt x="486" y="92"/>
                            <a:pt x="483" y="91"/>
                          </a:cubicBezTo>
                          <a:cubicBezTo>
                            <a:pt x="480" y="91"/>
                            <a:pt x="478" y="90"/>
                            <a:pt x="476" y="89"/>
                          </a:cubicBezTo>
                          <a:cubicBezTo>
                            <a:pt x="474" y="88"/>
                            <a:pt x="472" y="86"/>
                            <a:pt x="470" y="86"/>
                          </a:cubicBezTo>
                          <a:cubicBezTo>
                            <a:pt x="467" y="85"/>
                            <a:pt x="463" y="87"/>
                            <a:pt x="460" y="86"/>
                          </a:cubicBezTo>
                          <a:cubicBezTo>
                            <a:pt x="458" y="85"/>
                            <a:pt x="457" y="83"/>
                            <a:pt x="456" y="82"/>
                          </a:cubicBezTo>
                          <a:cubicBezTo>
                            <a:pt x="454" y="81"/>
                            <a:pt x="452" y="80"/>
                            <a:pt x="451" y="78"/>
                          </a:cubicBezTo>
                          <a:cubicBezTo>
                            <a:pt x="450" y="76"/>
                            <a:pt x="452" y="73"/>
                            <a:pt x="451" y="71"/>
                          </a:cubicBezTo>
                          <a:cubicBezTo>
                            <a:pt x="450" y="69"/>
                            <a:pt x="446" y="66"/>
                            <a:pt x="444" y="68"/>
                          </a:cubicBezTo>
                          <a:cubicBezTo>
                            <a:pt x="436" y="72"/>
                            <a:pt x="428" y="74"/>
                            <a:pt x="421" y="75"/>
                          </a:cubicBezTo>
                          <a:cubicBezTo>
                            <a:pt x="419" y="76"/>
                            <a:pt x="414" y="80"/>
                            <a:pt x="414" y="82"/>
                          </a:cubicBezTo>
                          <a:cubicBezTo>
                            <a:pt x="415" y="85"/>
                            <a:pt x="420" y="83"/>
                            <a:pt x="424" y="83"/>
                          </a:cubicBezTo>
                          <a:cubicBezTo>
                            <a:pt x="424" y="79"/>
                            <a:pt x="428" y="80"/>
                            <a:pt x="431" y="79"/>
                          </a:cubicBezTo>
                          <a:cubicBezTo>
                            <a:pt x="436" y="79"/>
                            <a:pt x="441" y="77"/>
                            <a:pt x="445" y="74"/>
                          </a:cubicBezTo>
                          <a:cubicBezTo>
                            <a:pt x="446" y="73"/>
                            <a:pt x="448" y="73"/>
                            <a:pt x="448" y="75"/>
                          </a:cubicBezTo>
                          <a:cubicBezTo>
                            <a:pt x="448" y="76"/>
                            <a:pt x="447" y="78"/>
                            <a:pt x="445" y="79"/>
                          </a:cubicBezTo>
                          <a:cubicBezTo>
                            <a:pt x="441" y="81"/>
                            <a:pt x="437" y="84"/>
                            <a:pt x="433" y="85"/>
                          </a:cubicBezTo>
                          <a:cubicBezTo>
                            <a:pt x="430" y="86"/>
                            <a:pt x="426" y="85"/>
                            <a:pt x="423" y="87"/>
                          </a:cubicBezTo>
                          <a:cubicBezTo>
                            <a:pt x="421" y="87"/>
                            <a:pt x="419" y="89"/>
                            <a:pt x="418" y="91"/>
                          </a:cubicBezTo>
                          <a:cubicBezTo>
                            <a:pt x="418" y="94"/>
                            <a:pt x="420" y="97"/>
                            <a:pt x="421" y="100"/>
                          </a:cubicBezTo>
                          <a:cubicBezTo>
                            <a:pt x="421" y="104"/>
                            <a:pt x="422" y="108"/>
                            <a:pt x="421" y="111"/>
                          </a:cubicBezTo>
                          <a:cubicBezTo>
                            <a:pt x="421" y="114"/>
                            <a:pt x="420" y="108"/>
                            <a:pt x="418" y="110"/>
                          </a:cubicBezTo>
                          <a:cubicBezTo>
                            <a:pt x="417" y="110"/>
                            <a:pt x="418" y="117"/>
                            <a:pt x="417" y="117"/>
                          </a:cubicBezTo>
                          <a:cubicBezTo>
                            <a:pt x="415" y="117"/>
                            <a:pt x="413" y="114"/>
                            <a:pt x="411" y="112"/>
                          </a:cubicBezTo>
                          <a:cubicBezTo>
                            <a:pt x="411" y="110"/>
                            <a:pt x="410" y="107"/>
                            <a:pt x="411" y="106"/>
                          </a:cubicBezTo>
                          <a:cubicBezTo>
                            <a:pt x="412" y="104"/>
                            <a:pt x="416" y="106"/>
                            <a:pt x="416" y="104"/>
                          </a:cubicBezTo>
                          <a:cubicBezTo>
                            <a:pt x="417" y="101"/>
                            <a:pt x="415" y="96"/>
                            <a:pt x="412" y="95"/>
                          </a:cubicBezTo>
                          <a:cubicBezTo>
                            <a:pt x="410" y="94"/>
                            <a:pt x="409" y="100"/>
                            <a:pt x="407" y="100"/>
                          </a:cubicBezTo>
                          <a:cubicBezTo>
                            <a:pt x="405" y="100"/>
                            <a:pt x="408" y="96"/>
                            <a:pt x="407" y="94"/>
                          </a:cubicBezTo>
                          <a:cubicBezTo>
                            <a:pt x="406" y="93"/>
                            <a:pt x="404" y="91"/>
                            <a:pt x="402" y="91"/>
                          </a:cubicBezTo>
                          <a:cubicBezTo>
                            <a:pt x="400" y="91"/>
                            <a:pt x="399" y="94"/>
                            <a:pt x="398" y="93"/>
                          </a:cubicBezTo>
                          <a:cubicBezTo>
                            <a:pt x="396" y="92"/>
                            <a:pt x="399" y="87"/>
                            <a:pt x="397" y="87"/>
                          </a:cubicBezTo>
                          <a:cubicBezTo>
                            <a:pt x="391" y="87"/>
                            <a:pt x="387" y="92"/>
                            <a:pt x="381" y="93"/>
                          </a:cubicBezTo>
                          <a:cubicBezTo>
                            <a:pt x="377" y="94"/>
                            <a:pt x="374" y="92"/>
                            <a:pt x="370" y="92"/>
                          </a:cubicBezTo>
                          <a:cubicBezTo>
                            <a:pt x="366" y="92"/>
                            <a:pt x="361" y="94"/>
                            <a:pt x="356" y="93"/>
                          </a:cubicBezTo>
                          <a:cubicBezTo>
                            <a:pt x="352" y="93"/>
                            <a:pt x="348" y="91"/>
                            <a:pt x="344" y="90"/>
                          </a:cubicBezTo>
                          <a:cubicBezTo>
                            <a:pt x="341" y="90"/>
                            <a:pt x="338" y="92"/>
                            <a:pt x="336" y="90"/>
                          </a:cubicBezTo>
                          <a:cubicBezTo>
                            <a:pt x="335" y="88"/>
                            <a:pt x="337" y="85"/>
                            <a:pt x="339" y="84"/>
                          </a:cubicBezTo>
                          <a:cubicBezTo>
                            <a:pt x="341" y="82"/>
                            <a:pt x="344" y="81"/>
                            <a:pt x="346" y="81"/>
                          </a:cubicBezTo>
                          <a:cubicBezTo>
                            <a:pt x="348" y="80"/>
                            <a:pt x="351" y="82"/>
                            <a:pt x="352" y="81"/>
                          </a:cubicBezTo>
                          <a:cubicBezTo>
                            <a:pt x="353" y="80"/>
                            <a:pt x="353" y="78"/>
                            <a:pt x="353" y="76"/>
                          </a:cubicBezTo>
                          <a:cubicBezTo>
                            <a:pt x="351" y="74"/>
                            <a:pt x="349" y="71"/>
                            <a:pt x="347" y="69"/>
                          </a:cubicBezTo>
                          <a:cubicBezTo>
                            <a:pt x="344" y="67"/>
                            <a:pt x="341" y="65"/>
                            <a:pt x="338" y="65"/>
                          </a:cubicBezTo>
                          <a:cubicBezTo>
                            <a:pt x="335" y="65"/>
                            <a:pt x="334" y="68"/>
                            <a:pt x="331" y="68"/>
                          </a:cubicBezTo>
                          <a:cubicBezTo>
                            <a:pt x="328" y="69"/>
                            <a:pt x="324" y="68"/>
                            <a:pt x="320" y="67"/>
                          </a:cubicBezTo>
                          <a:cubicBezTo>
                            <a:pt x="317" y="67"/>
                            <a:pt x="314" y="65"/>
                            <a:pt x="311" y="64"/>
                          </a:cubicBezTo>
                          <a:cubicBezTo>
                            <a:pt x="308" y="62"/>
                            <a:pt x="307" y="59"/>
                            <a:pt x="305" y="59"/>
                          </a:cubicBezTo>
                          <a:cubicBezTo>
                            <a:pt x="301" y="57"/>
                            <a:pt x="297" y="58"/>
                            <a:pt x="293" y="57"/>
                          </a:cubicBezTo>
                          <a:cubicBezTo>
                            <a:pt x="290" y="57"/>
                            <a:pt x="286" y="57"/>
                            <a:pt x="284" y="56"/>
                          </a:cubicBezTo>
                          <a:cubicBezTo>
                            <a:pt x="282" y="54"/>
                            <a:pt x="282" y="50"/>
                            <a:pt x="279" y="50"/>
                          </a:cubicBezTo>
                          <a:cubicBezTo>
                            <a:pt x="274" y="48"/>
                            <a:pt x="268" y="46"/>
                            <a:pt x="262" y="48"/>
                          </a:cubicBezTo>
                          <a:cubicBezTo>
                            <a:pt x="259" y="48"/>
                            <a:pt x="260" y="53"/>
                            <a:pt x="258" y="55"/>
                          </a:cubicBezTo>
                          <a:cubicBezTo>
                            <a:pt x="255" y="58"/>
                            <a:pt x="252" y="59"/>
                            <a:pt x="248" y="59"/>
                          </a:cubicBezTo>
                          <a:cubicBezTo>
                            <a:pt x="246" y="60"/>
                            <a:pt x="242" y="61"/>
                            <a:pt x="242" y="59"/>
                          </a:cubicBezTo>
                          <a:cubicBezTo>
                            <a:pt x="241" y="56"/>
                            <a:pt x="246" y="54"/>
                            <a:pt x="247" y="51"/>
                          </a:cubicBezTo>
                          <a:cubicBezTo>
                            <a:pt x="247" y="49"/>
                            <a:pt x="246" y="47"/>
                            <a:pt x="246" y="46"/>
                          </a:cubicBezTo>
                          <a:cubicBezTo>
                            <a:pt x="246" y="45"/>
                            <a:pt x="248" y="42"/>
                            <a:pt x="246" y="42"/>
                          </a:cubicBezTo>
                          <a:cubicBezTo>
                            <a:pt x="244" y="42"/>
                            <a:pt x="241" y="44"/>
                            <a:pt x="240" y="46"/>
                          </a:cubicBezTo>
                          <a:cubicBezTo>
                            <a:pt x="237" y="49"/>
                            <a:pt x="237" y="54"/>
                            <a:pt x="235" y="57"/>
                          </a:cubicBezTo>
                          <a:cubicBezTo>
                            <a:pt x="234" y="58"/>
                            <a:pt x="231" y="59"/>
                            <a:pt x="230" y="58"/>
                          </a:cubicBezTo>
                          <a:cubicBezTo>
                            <a:pt x="227" y="57"/>
                            <a:pt x="224" y="55"/>
                            <a:pt x="222" y="53"/>
                          </a:cubicBezTo>
                          <a:cubicBezTo>
                            <a:pt x="220" y="51"/>
                            <a:pt x="220" y="49"/>
                            <a:pt x="219" y="46"/>
                          </a:cubicBezTo>
                          <a:cubicBezTo>
                            <a:pt x="218" y="44"/>
                            <a:pt x="218" y="41"/>
                            <a:pt x="217" y="39"/>
                          </a:cubicBezTo>
                          <a:cubicBezTo>
                            <a:pt x="216" y="36"/>
                            <a:pt x="215" y="33"/>
                            <a:pt x="212" y="31"/>
                          </a:cubicBezTo>
                          <a:cubicBezTo>
                            <a:pt x="211" y="31"/>
                            <a:pt x="210" y="33"/>
                            <a:pt x="209" y="34"/>
                          </a:cubicBezTo>
                          <a:cubicBezTo>
                            <a:pt x="211" y="37"/>
                            <a:pt x="210" y="39"/>
                            <a:pt x="205" y="39"/>
                          </a:cubicBezTo>
                          <a:cubicBezTo>
                            <a:pt x="204" y="46"/>
                            <a:pt x="197" y="49"/>
                            <a:pt x="194" y="49"/>
                          </a:cubicBezTo>
                          <a:cubicBezTo>
                            <a:pt x="196" y="47"/>
                            <a:pt x="197" y="45"/>
                            <a:pt x="195" y="45"/>
                          </a:cubicBezTo>
                          <a:cubicBezTo>
                            <a:pt x="193" y="45"/>
                            <a:pt x="183" y="50"/>
                            <a:pt x="180" y="51"/>
                          </a:cubicBezTo>
                          <a:cubicBezTo>
                            <a:pt x="176" y="53"/>
                            <a:pt x="174" y="58"/>
                            <a:pt x="170" y="60"/>
                          </a:cubicBezTo>
                          <a:cubicBezTo>
                            <a:pt x="169" y="60"/>
                            <a:pt x="170" y="56"/>
                            <a:pt x="169" y="56"/>
                          </a:cubicBezTo>
                          <a:cubicBezTo>
                            <a:pt x="166" y="56"/>
                            <a:pt x="163" y="58"/>
                            <a:pt x="160" y="59"/>
                          </a:cubicBezTo>
                          <a:cubicBezTo>
                            <a:pt x="158" y="60"/>
                            <a:pt x="155" y="61"/>
                            <a:pt x="152" y="63"/>
                          </a:cubicBezTo>
                          <a:cubicBezTo>
                            <a:pt x="151" y="64"/>
                            <a:pt x="151" y="67"/>
                            <a:pt x="149" y="68"/>
                          </a:cubicBezTo>
                          <a:cubicBezTo>
                            <a:pt x="147" y="69"/>
                            <a:pt x="143" y="70"/>
                            <a:pt x="143" y="68"/>
                          </a:cubicBezTo>
                          <a:cubicBezTo>
                            <a:pt x="144" y="65"/>
                            <a:pt x="147" y="63"/>
                            <a:pt x="150" y="60"/>
                          </a:cubicBezTo>
                          <a:cubicBezTo>
                            <a:pt x="152" y="58"/>
                            <a:pt x="155" y="56"/>
                            <a:pt x="158" y="55"/>
                          </a:cubicBezTo>
                          <a:cubicBezTo>
                            <a:pt x="163" y="53"/>
                            <a:pt x="168" y="53"/>
                            <a:pt x="172" y="52"/>
                          </a:cubicBezTo>
                          <a:cubicBezTo>
                            <a:pt x="179" y="49"/>
                            <a:pt x="187" y="47"/>
                            <a:pt x="192" y="42"/>
                          </a:cubicBezTo>
                          <a:cubicBezTo>
                            <a:pt x="194" y="41"/>
                            <a:pt x="191" y="39"/>
                            <a:pt x="189" y="39"/>
                          </a:cubicBezTo>
                          <a:cubicBezTo>
                            <a:pt x="187" y="41"/>
                            <a:pt x="184" y="40"/>
                            <a:pt x="181" y="41"/>
                          </a:cubicBezTo>
                          <a:cubicBezTo>
                            <a:pt x="178" y="42"/>
                            <a:pt x="176" y="45"/>
                            <a:pt x="173" y="46"/>
                          </a:cubicBezTo>
                          <a:cubicBezTo>
                            <a:pt x="168" y="47"/>
                            <a:pt x="163" y="48"/>
                            <a:pt x="158" y="50"/>
                          </a:cubicBezTo>
                          <a:cubicBezTo>
                            <a:pt x="155" y="51"/>
                            <a:pt x="153" y="52"/>
                            <a:pt x="150" y="54"/>
                          </a:cubicBezTo>
                          <a:cubicBezTo>
                            <a:pt x="149" y="54"/>
                            <a:pt x="148" y="55"/>
                            <a:pt x="146" y="56"/>
                          </a:cubicBezTo>
                          <a:cubicBezTo>
                            <a:pt x="145" y="57"/>
                            <a:pt x="142" y="57"/>
                            <a:pt x="141" y="57"/>
                          </a:cubicBezTo>
                          <a:cubicBezTo>
                            <a:pt x="137" y="60"/>
                            <a:pt x="133" y="62"/>
                            <a:pt x="130" y="65"/>
                          </a:cubicBezTo>
                          <a:cubicBezTo>
                            <a:pt x="129" y="66"/>
                            <a:pt x="128" y="68"/>
                            <a:pt x="127" y="68"/>
                          </a:cubicBezTo>
                          <a:cubicBezTo>
                            <a:pt x="125" y="69"/>
                            <a:pt x="122" y="68"/>
                            <a:pt x="119" y="68"/>
                          </a:cubicBezTo>
                          <a:cubicBezTo>
                            <a:pt x="116" y="68"/>
                            <a:pt x="112" y="68"/>
                            <a:pt x="109" y="68"/>
                          </a:cubicBezTo>
                          <a:cubicBezTo>
                            <a:pt x="106" y="68"/>
                            <a:pt x="102" y="68"/>
                            <a:pt x="99" y="67"/>
                          </a:cubicBezTo>
                          <a:cubicBezTo>
                            <a:pt x="95" y="66"/>
                            <a:pt x="92" y="64"/>
                            <a:pt x="89" y="62"/>
                          </a:cubicBezTo>
                          <a:cubicBezTo>
                            <a:pt x="87" y="60"/>
                            <a:pt x="85" y="57"/>
                            <a:pt x="82" y="55"/>
                          </a:cubicBezTo>
                          <a:cubicBezTo>
                            <a:pt x="83" y="54"/>
                            <a:pt x="85" y="53"/>
                            <a:pt x="83" y="52"/>
                          </a:cubicBezTo>
                          <a:cubicBezTo>
                            <a:pt x="83" y="51"/>
                            <a:pt x="79" y="54"/>
                            <a:pt x="79" y="53"/>
                          </a:cubicBezTo>
                          <a:cubicBezTo>
                            <a:pt x="77" y="52"/>
                            <a:pt x="75" y="52"/>
                            <a:pt x="74" y="51"/>
                          </a:cubicBezTo>
                          <a:cubicBezTo>
                            <a:pt x="70" y="51"/>
                            <a:pt x="65" y="52"/>
                            <a:pt x="62" y="53"/>
                          </a:cubicBezTo>
                          <a:lnTo>
                            <a:pt x="0" y="241"/>
                          </a:lnTo>
                          <a:lnTo>
                            <a:pt x="5" y="244"/>
                          </a:lnTo>
                          <a:cubicBezTo>
                            <a:pt x="7" y="245"/>
                            <a:pt x="7" y="247"/>
                            <a:pt x="9" y="246"/>
                          </a:cubicBezTo>
                          <a:cubicBezTo>
                            <a:pt x="11" y="245"/>
                            <a:pt x="12" y="238"/>
                            <a:pt x="15" y="239"/>
                          </a:cubicBezTo>
                          <a:lnTo>
                            <a:pt x="21" y="242"/>
                          </a:lnTo>
                          <a:cubicBezTo>
                            <a:pt x="24" y="243"/>
                            <a:pt x="22" y="248"/>
                            <a:pt x="23" y="251"/>
                          </a:cubicBezTo>
                          <a:cubicBezTo>
                            <a:pt x="25" y="256"/>
                            <a:pt x="28" y="260"/>
                            <a:pt x="30" y="264"/>
                          </a:cubicBezTo>
                          <a:cubicBezTo>
                            <a:pt x="31" y="266"/>
                            <a:pt x="31" y="268"/>
                            <a:pt x="33" y="268"/>
                          </a:cubicBezTo>
                          <a:cubicBezTo>
                            <a:pt x="36" y="269"/>
                            <a:pt x="36" y="266"/>
                            <a:pt x="38" y="265"/>
                          </a:cubicBezTo>
                          <a:cubicBezTo>
                            <a:pt x="40" y="264"/>
                            <a:pt x="44" y="267"/>
                            <a:pt x="45" y="265"/>
                          </a:cubicBezTo>
                          <a:cubicBezTo>
                            <a:pt x="45" y="262"/>
                            <a:pt x="47" y="260"/>
                            <a:pt x="50" y="259"/>
                          </a:cubicBezTo>
                          <a:cubicBezTo>
                            <a:pt x="51" y="259"/>
                            <a:pt x="50" y="257"/>
                            <a:pt x="50" y="256"/>
                          </a:cubicBezTo>
                          <a:cubicBezTo>
                            <a:pt x="53" y="254"/>
                            <a:pt x="57" y="252"/>
                            <a:pt x="60" y="253"/>
                          </a:cubicBezTo>
                          <a:cubicBezTo>
                            <a:pt x="62" y="253"/>
                            <a:pt x="63" y="256"/>
                            <a:pt x="64" y="259"/>
                          </a:cubicBezTo>
                          <a:cubicBezTo>
                            <a:pt x="65" y="261"/>
                            <a:pt x="62" y="263"/>
                            <a:pt x="63" y="265"/>
                          </a:cubicBezTo>
                          <a:cubicBezTo>
                            <a:pt x="64" y="267"/>
                            <a:pt x="67" y="266"/>
                            <a:pt x="69" y="268"/>
                          </a:cubicBezTo>
                          <a:cubicBezTo>
                            <a:pt x="70" y="270"/>
                            <a:pt x="70" y="274"/>
                            <a:pt x="72" y="276"/>
                          </a:cubicBezTo>
                          <a:cubicBezTo>
                            <a:pt x="74" y="280"/>
                            <a:pt x="79" y="282"/>
                            <a:pt x="81" y="286"/>
                          </a:cubicBezTo>
                          <a:cubicBezTo>
                            <a:pt x="82" y="289"/>
                            <a:pt x="79" y="294"/>
                            <a:pt x="81" y="298"/>
                          </a:cubicBezTo>
                          <a:cubicBezTo>
                            <a:pt x="83" y="302"/>
                            <a:pt x="84" y="307"/>
                            <a:pt x="87" y="311"/>
                          </a:cubicBezTo>
                          <a:cubicBezTo>
                            <a:pt x="89" y="315"/>
                            <a:pt x="94" y="314"/>
                            <a:pt x="97" y="317"/>
                          </a:cubicBezTo>
                          <a:cubicBezTo>
                            <a:pt x="98" y="317"/>
                            <a:pt x="97" y="319"/>
                            <a:pt x="98" y="320"/>
                          </a:cubicBezTo>
                          <a:cubicBezTo>
                            <a:pt x="99" y="322"/>
                            <a:pt x="101" y="322"/>
                            <a:pt x="103" y="322"/>
                          </a:cubicBezTo>
                          <a:cubicBezTo>
                            <a:pt x="102" y="324"/>
                            <a:pt x="101" y="326"/>
                            <a:pt x="101" y="328"/>
                          </a:cubicBezTo>
                          <a:cubicBezTo>
                            <a:pt x="101" y="330"/>
                            <a:pt x="100" y="333"/>
                            <a:pt x="101" y="335"/>
                          </a:cubicBezTo>
                          <a:cubicBezTo>
                            <a:pt x="102" y="336"/>
                            <a:pt x="104" y="330"/>
                            <a:pt x="104" y="332"/>
                          </a:cubicBezTo>
                          <a:cubicBezTo>
                            <a:pt x="104" y="334"/>
                            <a:pt x="99" y="337"/>
                            <a:pt x="101" y="339"/>
                          </a:cubicBezTo>
                          <a:cubicBezTo>
                            <a:pt x="103" y="341"/>
                            <a:pt x="111" y="336"/>
                            <a:pt x="109" y="338"/>
                          </a:cubicBezTo>
                          <a:cubicBezTo>
                            <a:pt x="107" y="341"/>
                            <a:pt x="102" y="340"/>
                            <a:pt x="99" y="342"/>
                          </a:cubicBezTo>
                          <a:cubicBezTo>
                            <a:pt x="97" y="343"/>
                            <a:pt x="96" y="345"/>
                            <a:pt x="96" y="347"/>
                          </a:cubicBezTo>
                          <a:cubicBezTo>
                            <a:pt x="96" y="349"/>
                            <a:pt x="96" y="351"/>
                            <a:pt x="98" y="351"/>
                          </a:cubicBezTo>
                          <a:cubicBezTo>
                            <a:pt x="101" y="352"/>
                            <a:pt x="105" y="348"/>
                            <a:pt x="109" y="350"/>
                          </a:cubicBezTo>
                          <a:cubicBezTo>
                            <a:pt x="111" y="351"/>
                            <a:pt x="106" y="354"/>
                            <a:pt x="103" y="354"/>
                          </a:cubicBezTo>
                          <a:cubicBezTo>
                            <a:pt x="100" y="355"/>
                            <a:pt x="97" y="354"/>
                            <a:pt x="94" y="354"/>
                          </a:cubicBezTo>
                          <a:cubicBezTo>
                            <a:pt x="93" y="355"/>
                            <a:pt x="93" y="356"/>
                            <a:pt x="93" y="357"/>
                          </a:cubicBezTo>
                          <a:cubicBezTo>
                            <a:pt x="93" y="359"/>
                            <a:pt x="93" y="361"/>
                            <a:pt x="94" y="362"/>
                          </a:cubicBezTo>
                          <a:cubicBezTo>
                            <a:pt x="95" y="364"/>
                            <a:pt x="96" y="365"/>
                            <a:pt x="98" y="366"/>
                          </a:cubicBezTo>
                          <a:cubicBezTo>
                            <a:pt x="100" y="366"/>
                            <a:pt x="103" y="366"/>
                            <a:pt x="104" y="365"/>
                          </a:cubicBezTo>
                          <a:cubicBezTo>
                            <a:pt x="107" y="364"/>
                            <a:pt x="108" y="359"/>
                            <a:pt x="110" y="360"/>
                          </a:cubicBezTo>
                          <a:cubicBezTo>
                            <a:pt x="112" y="361"/>
                            <a:pt x="108" y="364"/>
                            <a:pt x="107" y="366"/>
                          </a:cubicBezTo>
                          <a:cubicBezTo>
                            <a:pt x="106" y="368"/>
                            <a:pt x="105" y="369"/>
                            <a:pt x="104" y="371"/>
                          </a:cubicBezTo>
                          <a:cubicBezTo>
                            <a:pt x="103" y="373"/>
                            <a:pt x="101" y="374"/>
                            <a:pt x="101" y="376"/>
                          </a:cubicBezTo>
                          <a:cubicBezTo>
                            <a:pt x="101" y="378"/>
                            <a:pt x="103" y="380"/>
                            <a:pt x="104" y="380"/>
                          </a:cubicBezTo>
                          <a:cubicBezTo>
                            <a:pt x="106" y="380"/>
                            <a:pt x="105" y="377"/>
                            <a:pt x="107" y="376"/>
                          </a:cubicBezTo>
                          <a:cubicBezTo>
                            <a:pt x="109" y="376"/>
                            <a:pt x="112" y="377"/>
                            <a:pt x="112" y="378"/>
                          </a:cubicBezTo>
                          <a:cubicBezTo>
                            <a:pt x="114" y="381"/>
                            <a:pt x="112" y="385"/>
                            <a:pt x="112" y="388"/>
                          </a:cubicBezTo>
                          <a:cubicBezTo>
                            <a:pt x="113" y="390"/>
                            <a:pt x="115" y="390"/>
                            <a:pt x="115" y="392"/>
                          </a:cubicBezTo>
                          <a:cubicBezTo>
                            <a:pt x="114" y="394"/>
                            <a:pt x="111" y="394"/>
                            <a:pt x="111" y="396"/>
                          </a:cubicBezTo>
                          <a:cubicBezTo>
                            <a:pt x="110" y="398"/>
                            <a:pt x="113" y="398"/>
                            <a:pt x="114" y="400"/>
                          </a:cubicBezTo>
                          <a:cubicBezTo>
                            <a:pt x="114" y="401"/>
                            <a:pt x="111" y="401"/>
                            <a:pt x="111" y="401"/>
                          </a:cubicBezTo>
                          <a:cubicBezTo>
                            <a:pt x="112" y="403"/>
                            <a:pt x="115" y="402"/>
                            <a:pt x="115" y="403"/>
                          </a:cubicBezTo>
                          <a:cubicBezTo>
                            <a:pt x="116" y="405"/>
                            <a:pt x="114" y="408"/>
                            <a:pt x="115" y="409"/>
                          </a:cubicBezTo>
                          <a:cubicBezTo>
                            <a:pt x="117" y="411"/>
                            <a:pt x="120" y="411"/>
                            <a:pt x="122" y="412"/>
                          </a:cubicBezTo>
                          <a:cubicBezTo>
                            <a:pt x="124" y="413"/>
                            <a:pt x="125" y="415"/>
                            <a:pt x="127" y="417"/>
                          </a:cubicBezTo>
                          <a:cubicBezTo>
                            <a:pt x="129" y="418"/>
                            <a:pt x="131" y="420"/>
                            <a:pt x="133" y="421"/>
                          </a:cubicBezTo>
                          <a:cubicBezTo>
                            <a:pt x="134" y="422"/>
                            <a:pt x="136" y="420"/>
                            <a:pt x="137" y="420"/>
                          </a:cubicBezTo>
                          <a:cubicBezTo>
                            <a:pt x="139" y="420"/>
                            <a:pt x="141" y="419"/>
                            <a:pt x="142" y="421"/>
                          </a:cubicBezTo>
                          <a:cubicBezTo>
                            <a:pt x="143" y="422"/>
                            <a:pt x="140" y="424"/>
                            <a:pt x="140" y="425"/>
                          </a:cubicBezTo>
                          <a:cubicBezTo>
                            <a:pt x="139" y="428"/>
                            <a:pt x="139" y="431"/>
                            <a:pt x="139" y="434"/>
                          </a:cubicBezTo>
                          <a:cubicBezTo>
                            <a:pt x="139" y="435"/>
                            <a:pt x="139" y="437"/>
                            <a:pt x="141" y="437"/>
                          </a:cubicBezTo>
                          <a:cubicBezTo>
                            <a:pt x="142" y="438"/>
                            <a:pt x="141" y="435"/>
                            <a:pt x="141" y="435"/>
                          </a:cubicBezTo>
                          <a:cubicBezTo>
                            <a:pt x="144" y="434"/>
                            <a:pt x="147" y="432"/>
                            <a:pt x="149" y="433"/>
                          </a:cubicBezTo>
                          <a:cubicBezTo>
                            <a:pt x="151" y="435"/>
                            <a:pt x="147" y="439"/>
                            <a:pt x="149" y="441"/>
                          </a:cubicBezTo>
                          <a:cubicBezTo>
                            <a:pt x="151" y="442"/>
                            <a:pt x="153" y="438"/>
                            <a:pt x="155" y="438"/>
                          </a:cubicBezTo>
                          <a:cubicBezTo>
                            <a:pt x="156" y="438"/>
                            <a:pt x="155" y="441"/>
                            <a:pt x="155" y="442"/>
                          </a:cubicBezTo>
                          <a:cubicBezTo>
                            <a:pt x="156" y="444"/>
                            <a:pt x="157" y="446"/>
                            <a:pt x="158" y="448"/>
                          </a:cubicBezTo>
                          <a:cubicBezTo>
                            <a:pt x="167" y="448"/>
                            <a:pt x="176" y="449"/>
                            <a:pt x="184" y="449"/>
                          </a:cubicBezTo>
                          <a:cubicBezTo>
                            <a:pt x="226" y="449"/>
                            <a:pt x="268" y="449"/>
                            <a:pt x="310" y="449"/>
                          </a:cubicBezTo>
                          <a:cubicBezTo>
                            <a:pt x="345" y="449"/>
                            <a:pt x="380" y="450"/>
                            <a:pt x="415" y="450"/>
                          </a:cubicBezTo>
                          <a:cubicBezTo>
                            <a:pt x="432" y="450"/>
                            <a:pt x="450" y="450"/>
                            <a:pt x="467" y="449"/>
                          </a:cubicBezTo>
                          <a:cubicBezTo>
                            <a:pt x="474" y="449"/>
                            <a:pt x="481" y="448"/>
                            <a:pt x="488" y="448"/>
                          </a:cubicBezTo>
                          <a:cubicBezTo>
                            <a:pt x="490" y="448"/>
                            <a:pt x="492" y="449"/>
                            <a:pt x="495" y="450"/>
                          </a:cubicBezTo>
                          <a:cubicBezTo>
                            <a:pt x="498" y="451"/>
                            <a:pt x="500" y="453"/>
                            <a:pt x="503" y="454"/>
                          </a:cubicBezTo>
                          <a:cubicBezTo>
                            <a:pt x="506" y="455"/>
                            <a:pt x="510" y="454"/>
                            <a:pt x="513" y="455"/>
                          </a:cubicBezTo>
                          <a:cubicBezTo>
                            <a:pt x="515" y="456"/>
                            <a:pt x="517" y="458"/>
                            <a:pt x="519" y="459"/>
                          </a:cubicBezTo>
                          <a:cubicBezTo>
                            <a:pt x="523" y="461"/>
                            <a:pt x="526" y="463"/>
                            <a:pt x="530" y="463"/>
                          </a:cubicBezTo>
                          <a:cubicBezTo>
                            <a:pt x="532" y="464"/>
                            <a:pt x="535" y="463"/>
                            <a:pt x="538" y="463"/>
                          </a:cubicBezTo>
                          <a:cubicBezTo>
                            <a:pt x="542" y="464"/>
                            <a:pt x="546" y="466"/>
                            <a:pt x="549" y="466"/>
                          </a:cubicBezTo>
                          <a:cubicBezTo>
                            <a:pt x="551" y="465"/>
                            <a:pt x="552" y="464"/>
                            <a:pt x="554" y="463"/>
                          </a:cubicBezTo>
                          <a:cubicBezTo>
                            <a:pt x="555" y="462"/>
                            <a:pt x="556" y="460"/>
                            <a:pt x="557" y="459"/>
                          </a:cubicBezTo>
                          <a:cubicBezTo>
                            <a:pt x="559" y="458"/>
                            <a:pt x="560" y="456"/>
                            <a:pt x="562" y="456"/>
                          </a:cubicBezTo>
                          <a:cubicBezTo>
                            <a:pt x="562" y="456"/>
                            <a:pt x="561" y="459"/>
                            <a:pt x="562" y="458"/>
                          </a:cubicBezTo>
                          <a:cubicBezTo>
                            <a:pt x="564" y="457"/>
                            <a:pt x="564" y="454"/>
                            <a:pt x="565" y="452"/>
                          </a:cubicBezTo>
                          <a:cubicBezTo>
                            <a:pt x="566" y="452"/>
                            <a:pt x="567" y="452"/>
                            <a:pt x="567" y="453"/>
                          </a:cubicBezTo>
                          <a:cubicBezTo>
                            <a:pt x="567" y="454"/>
                            <a:pt x="564" y="457"/>
                            <a:pt x="566" y="457"/>
                          </a:cubicBezTo>
                          <a:cubicBezTo>
                            <a:pt x="567" y="458"/>
                            <a:pt x="569" y="455"/>
                            <a:pt x="570" y="454"/>
                          </a:cubicBezTo>
                          <a:cubicBezTo>
                            <a:pt x="571" y="452"/>
                            <a:pt x="570" y="450"/>
                            <a:pt x="572" y="449"/>
                          </a:cubicBezTo>
                          <a:cubicBezTo>
                            <a:pt x="573" y="449"/>
                            <a:pt x="575" y="451"/>
                            <a:pt x="577" y="451"/>
                          </a:cubicBezTo>
                          <a:cubicBezTo>
                            <a:pt x="580" y="452"/>
                            <a:pt x="583" y="452"/>
                            <a:pt x="586" y="452"/>
                          </a:cubicBezTo>
                          <a:cubicBezTo>
                            <a:pt x="588" y="452"/>
                            <a:pt x="591" y="452"/>
                            <a:pt x="593" y="453"/>
                          </a:cubicBezTo>
                          <a:cubicBezTo>
                            <a:pt x="594" y="455"/>
                            <a:pt x="593" y="458"/>
                            <a:pt x="594" y="460"/>
                          </a:cubicBezTo>
                          <a:cubicBezTo>
                            <a:pt x="595" y="462"/>
                            <a:pt x="595" y="465"/>
                            <a:pt x="597" y="466"/>
                          </a:cubicBezTo>
                          <a:cubicBezTo>
                            <a:pt x="598" y="468"/>
                            <a:pt x="599" y="468"/>
                            <a:pt x="601" y="469"/>
                          </a:cubicBezTo>
                          <a:cubicBezTo>
                            <a:pt x="603" y="469"/>
                            <a:pt x="605" y="467"/>
                            <a:pt x="607" y="467"/>
                          </a:cubicBezTo>
                          <a:cubicBezTo>
                            <a:pt x="608" y="468"/>
                            <a:pt x="606" y="470"/>
                            <a:pt x="606" y="471"/>
                          </a:cubicBezTo>
                          <a:cubicBezTo>
                            <a:pt x="606" y="472"/>
                            <a:pt x="604" y="472"/>
                            <a:pt x="604" y="473"/>
                          </a:cubicBezTo>
                          <a:cubicBezTo>
                            <a:pt x="605" y="476"/>
                            <a:pt x="607" y="477"/>
                            <a:pt x="608" y="479"/>
                          </a:cubicBezTo>
                          <a:cubicBezTo>
                            <a:pt x="608" y="481"/>
                            <a:pt x="606" y="482"/>
                            <a:pt x="607" y="484"/>
                          </a:cubicBezTo>
                          <a:cubicBezTo>
                            <a:pt x="608" y="486"/>
                            <a:pt x="611" y="486"/>
                            <a:pt x="612" y="487"/>
                          </a:cubicBezTo>
                          <a:cubicBezTo>
                            <a:pt x="612" y="489"/>
                            <a:pt x="609" y="489"/>
                            <a:pt x="609" y="490"/>
                          </a:cubicBezTo>
                          <a:cubicBezTo>
                            <a:pt x="609" y="491"/>
                            <a:pt x="610" y="493"/>
                            <a:pt x="611" y="493"/>
                          </a:cubicBezTo>
                          <a:cubicBezTo>
                            <a:pt x="612" y="494"/>
                            <a:pt x="614" y="494"/>
                            <a:pt x="616" y="494"/>
                          </a:cubicBezTo>
                          <a:cubicBezTo>
                            <a:pt x="618" y="495"/>
                            <a:pt x="621" y="494"/>
                            <a:pt x="624" y="495"/>
                          </a:cubicBezTo>
                          <a:cubicBezTo>
                            <a:pt x="628" y="496"/>
                            <a:pt x="632" y="497"/>
                            <a:pt x="636" y="498"/>
                          </a:cubicBezTo>
                          <a:cubicBezTo>
                            <a:pt x="638" y="498"/>
                            <a:pt x="640" y="499"/>
                            <a:pt x="642" y="499"/>
                          </a:cubicBezTo>
                          <a:cubicBezTo>
                            <a:pt x="645" y="500"/>
                            <a:pt x="648" y="500"/>
                            <a:pt x="651" y="502"/>
                          </a:cubicBezTo>
                          <a:cubicBezTo>
                            <a:pt x="653" y="504"/>
                            <a:pt x="656" y="506"/>
                            <a:pt x="658" y="509"/>
                          </a:cubicBezTo>
                          <a:cubicBezTo>
                            <a:pt x="659" y="510"/>
                            <a:pt x="659" y="513"/>
                            <a:pt x="660" y="515"/>
                          </a:cubicBezTo>
                          <a:cubicBezTo>
                            <a:pt x="660" y="517"/>
                            <a:pt x="662" y="519"/>
                            <a:pt x="660" y="521"/>
                          </a:cubicBezTo>
                          <a:cubicBezTo>
                            <a:pt x="659" y="522"/>
                            <a:pt x="658" y="517"/>
                            <a:pt x="657" y="518"/>
                          </a:cubicBezTo>
                          <a:cubicBezTo>
                            <a:pt x="656" y="520"/>
                            <a:pt x="659" y="522"/>
                            <a:pt x="658" y="524"/>
                          </a:cubicBezTo>
                          <a:cubicBezTo>
                            <a:pt x="657" y="525"/>
                            <a:pt x="654" y="524"/>
                            <a:pt x="653" y="523"/>
                          </a:cubicBezTo>
                          <a:cubicBezTo>
                            <a:pt x="652" y="523"/>
                            <a:pt x="652" y="521"/>
                            <a:pt x="651" y="521"/>
                          </a:cubicBezTo>
                          <a:cubicBezTo>
                            <a:pt x="650" y="521"/>
                            <a:pt x="649" y="523"/>
                            <a:pt x="648" y="522"/>
                          </a:cubicBezTo>
                          <a:cubicBezTo>
                            <a:pt x="647" y="520"/>
                            <a:pt x="648" y="517"/>
                            <a:pt x="647" y="515"/>
                          </a:cubicBezTo>
                          <a:cubicBezTo>
                            <a:pt x="646" y="514"/>
                            <a:pt x="646" y="518"/>
                            <a:pt x="646" y="517"/>
                          </a:cubicBezTo>
                          <a:cubicBezTo>
                            <a:pt x="644" y="516"/>
                            <a:pt x="644" y="513"/>
                            <a:pt x="642" y="512"/>
                          </a:cubicBezTo>
                          <a:cubicBezTo>
                            <a:pt x="641" y="512"/>
                            <a:pt x="639" y="511"/>
                            <a:pt x="639" y="512"/>
                          </a:cubicBezTo>
                          <a:cubicBezTo>
                            <a:pt x="639" y="515"/>
                            <a:pt x="642" y="518"/>
                            <a:pt x="642" y="521"/>
                          </a:cubicBezTo>
                          <a:cubicBezTo>
                            <a:pt x="642" y="524"/>
                            <a:pt x="639" y="526"/>
                            <a:pt x="638" y="529"/>
                          </a:cubicBezTo>
                          <a:cubicBezTo>
                            <a:pt x="637" y="531"/>
                            <a:pt x="636" y="532"/>
                            <a:pt x="636" y="534"/>
                          </a:cubicBezTo>
                          <a:cubicBezTo>
                            <a:pt x="636" y="536"/>
                            <a:pt x="637" y="538"/>
                            <a:pt x="637" y="540"/>
                          </a:cubicBezTo>
                          <a:cubicBezTo>
                            <a:pt x="637" y="542"/>
                            <a:pt x="636" y="543"/>
                            <a:pt x="634" y="545"/>
                          </a:cubicBezTo>
                          <a:cubicBezTo>
                            <a:pt x="632" y="547"/>
                            <a:pt x="629" y="548"/>
                            <a:pt x="627" y="550"/>
                          </a:cubicBezTo>
                          <a:cubicBezTo>
                            <a:pt x="626" y="552"/>
                            <a:pt x="626" y="554"/>
                            <a:pt x="625" y="555"/>
                          </a:cubicBezTo>
                          <a:cubicBezTo>
                            <a:pt x="625" y="556"/>
                            <a:pt x="627" y="557"/>
                            <a:pt x="627" y="558"/>
                          </a:cubicBezTo>
                          <a:cubicBezTo>
                            <a:pt x="627" y="559"/>
                            <a:pt x="626" y="560"/>
                            <a:pt x="625" y="560"/>
                          </a:cubicBezTo>
                          <a:cubicBezTo>
                            <a:pt x="622" y="561"/>
                            <a:pt x="620" y="559"/>
                            <a:pt x="617" y="559"/>
                          </a:cubicBezTo>
                          <a:cubicBezTo>
                            <a:pt x="617" y="560"/>
                            <a:pt x="616" y="562"/>
                            <a:pt x="615" y="563"/>
                          </a:cubicBezTo>
                          <a:cubicBezTo>
                            <a:pt x="618" y="564"/>
                            <a:pt x="620" y="565"/>
                            <a:pt x="623" y="564"/>
                          </a:cubicBezTo>
                          <a:cubicBezTo>
                            <a:pt x="626" y="564"/>
                            <a:pt x="630" y="562"/>
                            <a:pt x="633" y="560"/>
                          </a:cubicBezTo>
                          <a:cubicBezTo>
                            <a:pt x="635" y="559"/>
                            <a:pt x="636" y="556"/>
                            <a:pt x="638" y="555"/>
                          </a:cubicBezTo>
                          <a:cubicBezTo>
                            <a:pt x="640" y="554"/>
                            <a:pt x="643" y="554"/>
                            <a:pt x="645" y="554"/>
                          </a:cubicBezTo>
                          <a:cubicBezTo>
                            <a:pt x="648" y="554"/>
                            <a:pt x="650" y="556"/>
                            <a:pt x="652" y="555"/>
                          </a:cubicBezTo>
                          <a:cubicBezTo>
                            <a:pt x="652" y="555"/>
                            <a:pt x="650" y="553"/>
                            <a:pt x="651" y="553"/>
                          </a:cubicBezTo>
                          <a:cubicBezTo>
                            <a:pt x="652" y="552"/>
                            <a:pt x="655" y="552"/>
                            <a:pt x="657" y="552"/>
                          </a:cubicBezTo>
                          <a:cubicBezTo>
                            <a:pt x="659" y="552"/>
                            <a:pt x="661" y="552"/>
                            <a:pt x="663" y="552"/>
                          </a:cubicBezTo>
                          <a:cubicBezTo>
                            <a:pt x="665" y="552"/>
                            <a:pt x="667" y="552"/>
                            <a:pt x="669" y="552"/>
                          </a:cubicBezTo>
                          <a:cubicBezTo>
                            <a:pt x="668" y="551"/>
                            <a:pt x="668" y="550"/>
                            <a:pt x="668" y="549"/>
                          </a:cubicBezTo>
                          <a:cubicBezTo>
                            <a:pt x="668" y="547"/>
                            <a:pt x="668" y="546"/>
                            <a:pt x="668" y="545"/>
                          </a:cubicBezTo>
                          <a:cubicBezTo>
                            <a:pt x="667" y="545"/>
                            <a:pt x="666" y="545"/>
                            <a:pt x="664" y="545"/>
                          </a:cubicBezTo>
                          <a:cubicBezTo>
                            <a:pt x="663" y="545"/>
                            <a:pt x="660" y="547"/>
                            <a:pt x="660" y="545"/>
                          </a:cubicBezTo>
                          <a:cubicBezTo>
                            <a:pt x="659" y="544"/>
                            <a:pt x="661" y="542"/>
                            <a:pt x="662" y="541"/>
                          </a:cubicBezTo>
                          <a:cubicBezTo>
                            <a:pt x="663" y="539"/>
                            <a:pt x="664" y="537"/>
                            <a:pt x="666" y="536"/>
                          </a:cubicBezTo>
                          <a:cubicBezTo>
                            <a:pt x="668" y="535"/>
                            <a:pt x="671" y="535"/>
                            <a:pt x="673" y="535"/>
                          </a:cubicBezTo>
                          <a:cubicBezTo>
                            <a:pt x="676" y="535"/>
                            <a:pt x="679" y="534"/>
                            <a:pt x="681" y="533"/>
                          </a:cubicBezTo>
                          <a:cubicBezTo>
                            <a:pt x="684" y="532"/>
                            <a:pt x="686" y="531"/>
                            <a:pt x="689" y="531"/>
                          </a:cubicBezTo>
                          <a:cubicBezTo>
                            <a:pt x="690" y="530"/>
                            <a:pt x="691" y="530"/>
                            <a:pt x="693" y="530"/>
                          </a:cubicBezTo>
                          <a:cubicBezTo>
                            <a:pt x="696" y="529"/>
                            <a:pt x="699" y="530"/>
                            <a:pt x="702" y="529"/>
                          </a:cubicBezTo>
                          <a:cubicBezTo>
                            <a:pt x="703" y="529"/>
                            <a:pt x="706" y="529"/>
                            <a:pt x="707" y="528"/>
                          </a:cubicBezTo>
                          <a:cubicBezTo>
                            <a:pt x="709" y="527"/>
                            <a:pt x="710" y="523"/>
                            <a:pt x="711" y="52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0" name="Freeform 7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98763" y="2740025"/>
                      <a:ext cx="339725" cy="196850"/>
                    </a:xfrm>
                    <a:custGeom>
                      <a:avLst/>
                      <a:gdLst>
                        <a:gd name="T0" fmla="*/ 206125 w 178"/>
                        <a:gd name="T1" fmla="*/ 143337 h 103"/>
                        <a:gd name="T2" fmla="*/ 217577 w 178"/>
                        <a:gd name="T3" fmla="*/ 133782 h 103"/>
                        <a:gd name="T4" fmla="*/ 227120 w 178"/>
                        <a:gd name="T5" fmla="*/ 131870 h 103"/>
                        <a:gd name="T6" fmla="*/ 232845 w 178"/>
                        <a:gd name="T7" fmla="*/ 139515 h 103"/>
                        <a:gd name="T8" fmla="*/ 261474 w 178"/>
                        <a:gd name="T9" fmla="*/ 122315 h 103"/>
                        <a:gd name="T10" fmla="*/ 253839 w 178"/>
                        <a:gd name="T11" fmla="*/ 133782 h 103"/>
                        <a:gd name="T12" fmla="*/ 284377 w 178"/>
                        <a:gd name="T13" fmla="*/ 137604 h 103"/>
                        <a:gd name="T14" fmla="*/ 261474 w 178"/>
                        <a:gd name="T15" fmla="*/ 147160 h 103"/>
                        <a:gd name="T16" fmla="*/ 238571 w 178"/>
                        <a:gd name="T17" fmla="*/ 145249 h 103"/>
                        <a:gd name="T18" fmla="*/ 215668 w 178"/>
                        <a:gd name="T19" fmla="*/ 173916 h 103"/>
                        <a:gd name="T20" fmla="*/ 225211 w 178"/>
                        <a:gd name="T21" fmla="*/ 194939 h 103"/>
                        <a:gd name="T22" fmla="*/ 250022 w 178"/>
                        <a:gd name="T23" fmla="*/ 173916 h 103"/>
                        <a:gd name="T24" fmla="*/ 269108 w 178"/>
                        <a:gd name="T25" fmla="*/ 162449 h 103"/>
                        <a:gd name="T26" fmla="*/ 316822 w 178"/>
                        <a:gd name="T27" fmla="*/ 145249 h 103"/>
                        <a:gd name="T28" fmla="*/ 330182 w 178"/>
                        <a:gd name="T29" fmla="*/ 128048 h 103"/>
                        <a:gd name="T30" fmla="*/ 318731 w 178"/>
                        <a:gd name="T31" fmla="*/ 118492 h 103"/>
                        <a:gd name="T32" fmla="*/ 299645 w 178"/>
                        <a:gd name="T33" fmla="*/ 120403 h 103"/>
                        <a:gd name="T34" fmla="*/ 271017 w 178"/>
                        <a:gd name="T35" fmla="*/ 112759 h 103"/>
                        <a:gd name="T36" fmla="*/ 271017 w 178"/>
                        <a:gd name="T37" fmla="*/ 107025 h 103"/>
                        <a:gd name="T38" fmla="*/ 251931 w 178"/>
                        <a:gd name="T39" fmla="*/ 93647 h 103"/>
                        <a:gd name="T40" fmla="*/ 250022 w 178"/>
                        <a:gd name="T41" fmla="*/ 78358 h 103"/>
                        <a:gd name="T42" fmla="*/ 253839 w 178"/>
                        <a:gd name="T43" fmla="*/ 68802 h 103"/>
                        <a:gd name="T44" fmla="*/ 253839 w 178"/>
                        <a:gd name="T45" fmla="*/ 53513 h 103"/>
                        <a:gd name="T46" fmla="*/ 234754 w 178"/>
                        <a:gd name="T47" fmla="*/ 55424 h 103"/>
                        <a:gd name="T48" fmla="*/ 211851 w 178"/>
                        <a:gd name="T49" fmla="*/ 43957 h 103"/>
                        <a:gd name="T50" fmla="*/ 250022 w 178"/>
                        <a:gd name="T51" fmla="*/ 42046 h 103"/>
                        <a:gd name="T52" fmla="*/ 272925 w 178"/>
                        <a:gd name="T53" fmla="*/ 19112 h 103"/>
                        <a:gd name="T54" fmla="*/ 253839 w 178"/>
                        <a:gd name="T55" fmla="*/ 1911 h 103"/>
                        <a:gd name="T56" fmla="*/ 211851 w 178"/>
                        <a:gd name="T57" fmla="*/ 15289 h 103"/>
                        <a:gd name="T58" fmla="*/ 177497 w 178"/>
                        <a:gd name="T59" fmla="*/ 30579 h 103"/>
                        <a:gd name="T60" fmla="*/ 143143 w 178"/>
                        <a:gd name="T61" fmla="*/ 61157 h 103"/>
                        <a:gd name="T62" fmla="*/ 118331 w 178"/>
                        <a:gd name="T63" fmla="*/ 84091 h 103"/>
                        <a:gd name="T64" fmla="*/ 89703 w 178"/>
                        <a:gd name="T65" fmla="*/ 95558 h 103"/>
                        <a:gd name="T66" fmla="*/ 62983 w 178"/>
                        <a:gd name="T67" fmla="*/ 112759 h 103"/>
                        <a:gd name="T68" fmla="*/ 36263 w 178"/>
                        <a:gd name="T69" fmla="*/ 137604 h 103"/>
                        <a:gd name="T70" fmla="*/ 11451 w 178"/>
                        <a:gd name="T71" fmla="*/ 147160 h 103"/>
                        <a:gd name="T72" fmla="*/ 11451 w 178"/>
                        <a:gd name="T73" fmla="*/ 147160 h 103"/>
                        <a:gd name="T74" fmla="*/ 95428 w 178"/>
                        <a:gd name="T75" fmla="*/ 147160 h 103"/>
                        <a:gd name="T76" fmla="*/ 103063 w 178"/>
                        <a:gd name="T77" fmla="*/ 135693 h 103"/>
                        <a:gd name="T78" fmla="*/ 118331 w 178"/>
                        <a:gd name="T79" fmla="*/ 126137 h 103"/>
                        <a:gd name="T80" fmla="*/ 127874 w 178"/>
                        <a:gd name="T81" fmla="*/ 108936 h 103"/>
                        <a:gd name="T82" fmla="*/ 137417 w 178"/>
                        <a:gd name="T83" fmla="*/ 91736 h 103"/>
                        <a:gd name="T84" fmla="*/ 160320 w 178"/>
                        <a:gd name="T85" fmla="*/ 64980 h 103"/>
                        <a:gd name="T86" fmla="*/ 175588 w 178"/>
                        <a:gd name="T87" fmla="*/ 68802 h 103"/>
                        <a:gd name="T88" fmla="*/ 190857 w 178"/>
                        <a:gd name="T89" fmla="*/ 74535 h 103"/>
                        <a:gd name="T90" fmla="*/ 190857 w 178"/>
                        <a:gd name="T91" fmla="*/ 116581 h 103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0" t="0" r="r" b="b"/>
                      <a:pathLst>
                        <a:path w="178" h="103">
                          <a:moveTo>
                            <a:pt x="100" y="75"/>
                          </a:moveTo>
                          <a:cubicBezTo>
                            <a:pt x="103" y="75"/>
                            <a:pt x="106" y="75"/>
                            <a:pt x="108" y="75"/>
                          </a:cubicBezTo>
                          <a:cubicBezTo>
                            <a:pt x="110" y="75"/>
                            <a:pt x="113" y="76"/>
                            <a:pt x="114" y="75"/>
                          </a:cubicBezTo>
                          <a:cubicBezTo>
                            <a:pt x="115" y="74"/>
                            <a:pt x="113" y="71"/>
                            <a:pt x="114" y="70"/>
                          </a:cubicBezTo>
                          <a:cubicBezTo>
                            <a:pt x="114" y="68"/>
                            <a:pt x="115" y="64"/>
                            <a:pt x="118" y="64"/>
                          </a:cubicBezTo>
                          <a:cubicBezTo>
                            <a:pt x="119" y="64"/>
                            <a:pt x="118" y="67"/>
                            <a:pt x="119" y="69"/>
                          </a:cubicBezTo>
                          <a:cubicBezTo>
                            <a:pt x="119" y="70"/>
                            <a:pt x="118" y="72"/>
                            <a:pt x="119" y="73"/>
                          </a:cubicBezTo>
                          <a:cubicBezTo>
                            <a:pt x="119" y="74"/>
                            <a:pt x="121" y="74"/>
                            <a:pt x="122" y="73"/>
                          </a:cubicBezTo>
                          <a:cubicBezTo>
                            <a:pt x="126" y="72"/>
                            <a:pt x="128" y="69"/>
                            <a:pt x="131" y="67"/>
                          </a:cubicBezTo>
                          <a:cubicBezTo>
                            <a:pt x="133" y="66"/>
                            <a:pt x="135" y="63"/>
                            <a:pt x="137" y="64"/>
                          </a:cubicBezTo>
                          <a:cubicBezTo>
                            <a:pt x="139" y="65"/>
                            <a:pt x="135" y="66"/>
                            <a:pt x="134" y="68"/>
                          </a:cubicBezTo>
                          <a:cubicBezTo>
                            <a:pt x="133" y="69"/>
                            <a:pt x="132" y="70"/>
                            <a:pt x="133" y="70"/>
                          </a:cubicBezTo>
                          <a:cubicBezTo>
                            <a:pt x="135" y="71"/>
                            <a:pt x="137" y="70"/>
                            <a:pt x="139" y="70"/>
                          </a:cubicBezTo>
                          <a:cubicBezTo>
                            <a:pt x="143" y="71"/>
                            <a:pt x="149" y="69"/>
                            <a:pt x="149" y="72"/>
                          </a:cubicBezTo>
                          <a:cubicBezTo>
                            <a:pt x="149" y="75"/>
                            <a:pt x="142" y="72"/>
                            <a:pt x="139" y="74"/>
                          </a:cubicBezTo>
                          <a:cubicBezTo>
                            <a:pt x="138" y="74"/>
                            <a:pt x="138" y="76"/>
                            <a:pt x="137" y="77"/>
                          </a:cubicBezTo>
                          <a:cubicBezTo>
                            <a:pt x="136" y="77"/>
                            <a:pt x="136" y="74"/>
                            <a:pt x="135" y="74"/>
                          </a:cubicBezTo>
                          <a:cubicBezTo>
                            <a:pt x="132" y="74"/>
                            <a:pt x="128" y="75"/>
                            <a:pt x="125" y="76"/>
                          </a:cubicBezTo>
                          <a:cubicBezTo>
                            <a:pt x="122" y="78"/>
                            <a:pt x="118" y="80"/>
                            <a:pt x="116" y="83"/>
                          </a:cubicBezTo>
                          <a:cubicBezTo>
                            <a:pt x="114" y="85"/>
                            <a:pt x="113" y="88"/>
                            <a:pt x="113" y="91"/>
                          </a:cubicBezTo>
                          <a:cubicBezTo>
                            <a:pt x="112" y="93"/>
                            <a:pt x="113" y="95"/>
                            <a:pt x="114" y="96"/>
                          </a:cubicBezTo>
                          <a:cubicBezTo>
                            <a:pt x="115" y="98"/>
                            <a:pt x="116" y="102"/>
                            <a:pt x="118" y="102"/>
                          </a:cubicBezTo>
                          <a:cubicBezTo>
                            <a:pt x="120" y="103"/>
                            <a:pt x="123" y="100"/>
                            <a:pt x="125" y="98"/>
                          </a:cubicBezTo>
                          <a:cubicBezTo>
                            <a:pt x="127" y="96"/>
                            <a:pt x="129" y="94"/>
                            <a:pt x="131" y="91"/>
                          </a:cubicBezTo>
                          <a:cubicBezTo>
                            <a:pt x="133" y="89"/>
                            <a:pt x="133" y="85"/>
                            <a:pt x="136" y="83"/>
                          </a:cubicBezTo>
                          <a:cubicBezTo>
                            <a:pt x="137" y="82"/>
                            <a:pt x="139" y="85"/>
                            <a:pt x="141" y="85"/>
                          </a:cubicBezTo>
                          <a:cubicBezTo>
                            <a:pt x="144" y="85"/>
                            <a:pt x="146" y="85"/>
                            <a:pt x="148" y="84"/>
                          </a:cubicBezTo>
                          <a:cubicBezTo>
                            <a:pt x="154" y="82"/>
                            <a:pt x="160" y="78"/>
                            <a:pt x="166" y="76"/>
                          </a:cubicBezTo>
                          <a:cubicBezTo>
                            <a:pt x="170" y="75"/>
                            <a:pt x="174" y="76"/>
                            <a:pt x="176" y="73"/>
                          </a:cubicBezTo>
                          <a:cubicBezTo>
                            <a:pt x="178" y="71"/>
                            <a:pt x="175" y="68"/>
                            <a:pt x="173" y="67"/>
                          </a:cubicBezTo>
                          <a:cubicBezTo>
                            <a:pt x="171" y="66"/>
                            <a:pt x="168" y="67"/>
                            <a:pt x="167" y="66"/>
                          </a:cubicBezTo>
                          <a:cubicBezTo>
                            <a:pt x="166" y="65"/>
                            <a:pt x="168" y="62"/>
                            <a:pt x="167" y="62"/>
                          </a:cubicBezTo>
                          <a:cubicBezTo>
                            <a:pt x="163" y="62"/>
                            <a:pt x="161" y="66"/>
                            <a:pt x="157" y="67"/>
                          </a:cubicBezTo>
                          <a:cubicBezTo>
                            <a:pt x="156" y="67"/>
                            <a:pt x="158" y="64"/>
                            <a:pt x="157" y="63"/>
                          </a:cubicBezTo>
                          <a:cubicBezTo>
                            <a:pt x="154" y="62"/>
                            <a:pt x="150" y="63"/>
                            <a:pt x="146" y="62"/>
                          </a:cubicBezTo>
                          <a:cubicBezTo>
                            <a:pt x="144" y="61"/>
                            <a:pt x="143" y="60"/>
                            <a:pt x="142" y="59"/>
                          </a:cubicBezTo>
                          <a:cubicBezTo>
                            <a:pt x="141" y="58"/>
                            <a:pt x="144" y="58"/>
                            <a:pt x="144" y="57"/>
                          </a:cubicBezTo>
                          <a:cubicBezTo>
                            <a:pt x="144" y="56"/>
                            <a:pt x="143" y="56"/>
                            <a:pt x="142" y="56"/>
                          </a:cubicBezTo>
                          <a:cubicBezTo>
                            <a:pt x="140" y="55"/>
                            <a:pt x="138" y="56"/>
                            <a:pt x="136" y="55"/>
                          </a:cubicBezTo>
                          <a:cubicBezTo>
                            <a:pt x="134" y="53"/>
                            <a:pt x="133" y="51"/>
                            <a:pt x="132" y="49"/>
                          </a:cubicBezTo>
                          <a:cubicBezTo>
                            <a:pt x="132" y="46"/>
                            <a:pt x="135" y="44"/>
                            <a:pt x="134" y="41"/>
                          </a:cubicBezTo>
                          <a:cubicBezTo>
                            <a:pt x="134" y="40"/>
                            <a:pt x="132" y="41"/>
                            <a:pt x="131" y="41"/>
                          </a:cubicBezTo>
                          <a:cubicBezTo>
                            <a:pt x="129" y="41"/>
                            <a:pt x="126" y="42"/>
                            <a:pt x="127" y="41"/>
                          </a:cubicBezTo>
                          <a:cubicBezTo>
                            <a:pt x="128" y="38"/>
                            <a:pt x="132" y="38"/>
                            <a:pt x="133" y="36"/>
                          </a:cubicBezTo>
                          <a:cubicBezTo>
                            <a:pt x="135" y="34"/>
                            <a:pt x="137" y="31"/>
                            <a:pt x="137" y="28"/>
                          </a:cubicBezTo>
                          <a:cubicBezTo>
                            <a:pt x="137" y="27"/>
                            <a:pt x="134" y="28"/>
                            <a:pt x="133" y="28"/>
                          </a:cubicBezTo>
                          <a:cubicBezTo>
                            <a:pt x="131" y="28"/>
                            <a:pt x="129" y="29"/>
                            <a:pt x="127" y="30"/>
                          </a:cubicBezTo>
                          <a:cubicBezTo>
                            <a:pt x="125" y="30"/>
                            <a:pt x="124" y="30"/>
                            <a:pt x="123" y="29"/>
                          </a:cubicBezTo>
                          <a:cubicBezTo>
                            <a:pt x="123" y="28"/>
                            <a:pt x="124" y="27"/>
                            <a:pt x="123" y="26"/>
                          </a:cubicBezTo>
                          <a:cubicBezTo>
                            <a:pt x="120" y="24"/>
                            <a:pt x="111" y="27"/>
                            <a:pt x="111" y="23"/>
                          </a:cubicBezTo>
                          <a:cubicBezTo>
                            <a:pt x="111" y="19"/>
                            <a:pt x="119" y="20"/>
                            <a:pt x="123" y="20"/>
                          </a:cubicBezTo>
                          <a:cubicBezTo>
                            <a:pt x="126" y="20"/>
                            <a:pt x="128" y="23"/>
                            <a:pt x="131" y="22"/>
                          </a:cubicBezTo>
                          <a:cubicBezTo>
                            <a:pt x="136" y="20"/>
                            <a:pt x="141" y="17"/>
                            <a:pt x="145" y="13"/>
                          </a:cubicBezTo>
                          <a:cubicBezTo>
                            <a:pt x="146" y="12"/>
                            <a:pt x="143" y="11"/>
                            <a:pt x="143" y="10"/>
                          </a:cubicBezTo>
                          <a:cubicBezTo>
                            <a:pt x="143" y="9"/>
                            <a:pt x="147" y="8"/>
                            <a:pt x="146" y="7"/>
                          </a:cubicBezTo>
                          <a:cubicBezTo>
                            <a:pt x="143" y="4"/>
                            <a:pt x="138" y="2"/>
                            <a:pt x="133" y="1"/>
                          </a:cubicBezTo>
                          <a:cubicBezTo>
                            <a:pt x="130" y="0"/>
                            <a:pt x="127" y="0"/>
                            <a:pt x="124" y="1"/>
                          </a:cubicBezTo>
                          <a:cubicBezTo>
                            <a:pt x="119" y="3"/>
                            <a:pt x="116" y="6"/>
                            <a:pt x="111" y="8"/>
                          </a:cubicBezTo>
                          <a:cubicBezTo>
                            <a:pt x="109" y="9"/>
                            <a:pt x="107" y="7"/>
                            <a:pt x="105" y="8"/>
                          </a:cubicBezTo>
                          <a:cubicBezTo>
                            <a:pt x="101" y="10"/>
                            <a:pt x="97" y="13"/>
                            <a:pt x="93" y="16"/>
                          </a:cubicBezTo>
                          <a:cubicBezTo>
                            <a:pt x="90" y="18"/>
                            <a:pt x="87" y="20"/>
                            <a:pt x="84" y="22"/>
                          </a:cubicBezTo>
                          <a:cubicBezTo>
                            <a:pt x="81" y="25"/>
                            <a:pt x="78" y="29"/>
                            <a:pt x="75" y="32"/>
                          </a:cubicBezTo>
                          <a:cubicBezTo>
                            <a:pt x="73" y="35"/>
                            <a:pt x="71" y="37"/>
                            <a:pt x="69" y="39"/>
                          </a:cubicBezTo>
                          <a:cubicBezTo>
                            <a:pt x="67" y="41"/>
                            <a:pt x="65" y="43"/>
                            <a:pt x="62" y="44"/>
                          </a:cubicBezTo>
                          <a:cubicBezTo>
                            <a:pt x="60" y="45"/>
                            <a:pt x="57" y="46"/>
                            <a:pt x="54" y="47"/>
                          </a:cubicBezTo>
                          <a:cubicBezTo>
                            <a:pt x="51" y="48"/>
                            <a:pt x="49" y="49"/>
                            <a:pt x="47" y="50"/>
                          </a:cubicBezTo>
                          <a:cubicBezTo>
                            <a:pt x="44" y="52"/>
                            <a:pt x="42" y="55"/>
                            <a:pt x="39" y="57"/>
                          </a:cubicBezTo>
                          <a:cubicBezTo>
                            <a:pt x="37" y="58"/>
                            <a:pt x="35" y="57"/>
                            <a:pt x="33" y="59"/>
                          </a:cubicBezTo>
                          <a:cubicBezTo>
                            <a:pt x="31" y="61"/>
                            <a:pt x="29" y="64"/>
                            <a:pt x="27" y="66"/>
                          </a:cubicBezTo>
                          <a:cubicBezTo>
                            <a:pt x="25" y="68"/>
                            <a:pt x="22" y="71"/>
                            <a:pt x="19" y="72"/>
                          </a:cubicBezTo>
                          <a:cubicBezTo>
                            <a:pt x="17" y="74"/>
                            <a:pt x="14" y="74"/>
                            <a:pt x="12" y="75"/>
                          </a:cubicBezTo>
                          <a:cubicBezTo>
                            <a:pt x="10" y="76"/>
                            <a:pt x="8" y="76"/>
                            <a:pt x="6" y="77"/>
                          </a:cubicBezTo>
                          <a:cubicBezTo>
                            <a:pt x="4" y="78"/>
                            <a:pt x="2" y="81"/>
                            <a:pt x="0" y="83"/>
                          </a:cubicBezTo>
                          <a:cubicBezTo>
                            <a:pt x="3" y="81"/>
                            <a:pt x="4" y="79"/>
                            <a:pt x="6" y="77"/>
                          </a:cubicBezTo>
                          <a:cubicBezTo>
                            <a:pt x="12" y="77"/>
                            <a:pt x="19" y="77"/>
                            <a:pt x="25" y="77"/>
                          </a:cubicBezTo>
                          <a:cubicBezTo>
                            <a:pt x="33" y="77"/>
                            <a:pt x="42" y="77"/>
                            <a:pt x="50" y="77"/>
                          </a:cubicBezTo>
                          <a:cubicBezTo>
                            <a:pt x="50" y="76"/>
                            <a:pt x="49" y="74"/>
                            <a:pt x="50" y="73"/>
                          </a:cubicBezTo>
                          <a:cubicBezTo>
                            <a:pt x="51" y="72"/>
                            <a:pt x="52" y="71"/>
                            <a:pt x="54" y="71"/>
                          </a:cubicBezTo>
                          <a:cubicBezTo>
                            <a:pt x="56" y="70"/>
                            <a:pt x="59" y="72"/>
                            <a:pt x="60" y="71"/>
                          </a:cubicBezTo>
                          <a:cubicBezTo>
                            <a:pt x="62" y="70"/>
                            <a:pt x="61" y="68"/>
                            <a:pt x="62" y="66"/>
                          </a:cubicBezTo>
                          <a:cubicBezTo>
                            <a:pt x="63" y="65"/>
                            <a:pt x="65" y="65"/>
                            <a:pt x="66" y="63"/>
                          </a:cubicBezTo>
                          <a:cubicBezTo>
                            <a:pt x="67" y="61"/>
                            <a:pt x="66" y="59"/>
                            <a:pt x="67" y="57"/>
                          </a:cubicBezTo>
                          <a:cubicBezTo>
                            <a:pt x="68" y="55"/>
                            <a:pt x="71" y="53"/>
                            <a:pt x="73" y="51"/>
                          </a:cubicBezTo>
                          <a:cubicBezTo>
                            <a:pt x="73" y="50"/>
                            <a:pt x="71" y="49"/>
                            <a:pt x="72" y="48"/>
                          </a:cubicBezTo>
                          <a:cubicBezTo>
                            <a:pt x="73" y="45"/>
                            <a:pt x="76" y="42"/>
                            <a:pt x="78" y="39"/>
                          </a:cubicBezTo>
                          <a:cubicBezTo>
                            <a:pt x="79" y="37"/>
                            <a:pt x="81" y="34"/>
                            <a:pt x="84" y="34"/>
                          </a:cubicBezTo>
                          <a:cubicBezTo>
                            <a:pt x="86" y="34"/>
                            <a:pt x="85" y="39"/>
                            <a:pt x="87" y="39"/>
                          </a:cubicBezTo>
                          <a:cubicBezTo>
                            <a:pt x="89" y="40"/>
                            <a:pt x="90" y="36"/>
                            <a:pt x="92" y="36"/>
                          </a:cubicBezTo>
                          <a:cubicBezTo>
                            <a:pt x="94" y="36"/>
                            <a:pt x="96" y="37"/>
                            <a:pt x="98" y="38"/>
                          </a:cubicBezTo>
                          <a:cubicBezTo>
                            <a:pt x="98" y="38"/>
                            <a:pt x="99" y="39"/>
                            <a:pt x="100" y="39"/>
                          </a:cubicBezTo>
                          <a:cubicBezTo>
                            <a:pt x="99" y="46"/>
                            <a:pt x="98" y="53"/>
                            <a:pt x="98" y="61"/>
                          </a:cubicBezTo>
                          <a:cubicBezTo>
                            <a:pt x="98" y="61"/>
                            <a:pt x="99" y="61"/>
                            <a:pt x="100" y="61"/>
                          </a:cubicBezTo>
                          <a:cubicBezTo>
                            <a:pt x="100" y="65"/>
                            <a:pt x="100" y="70"/>
                            <a:pt x="100" y="7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1" name="Freeform 8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17775" y="1792288"/>
                      <a:ext cx="9525" cy="6350"/>
                    </a:xfrm>
                    <a:custGeom>
                      <a:avLst/>
                      <a:gdLst>
                        <a:gd name="T0" fmla="*/ 3810 w 5"/>
                        <a:gd name="T1" fmla="*/ 4763 h 4"/>
                        <a:gd name="T2" fmla="*/ 1905 w 5"/>
                        <a:gd name="T3" fmla="*/ 6350 h 4"/>
                        <a:gd name="T4" fmla="*/ 3810 w 5"/>
                        <a:gd name="T5" fmla="*/ 3175 h 4"/>
                        <a:gd name="T6" fmla="*/ 7620 w 5"/>
                        <a:gd name="T7" fmla="*/ 1588 h 4"/>
                        <a:gd name="T8" fmla="*/ 3810 w 5"/>
                        <a:gd name="T9" fmla="*/ 4763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4">
                          <a:moveTo>
                            <a:pt x="2" y="3"/>
                          </a:moveTo>
                          <a:cubicBezTo>
                            <a:pt x="2" y="4"/>
                            <a:pt x="1" y="4"/>
                            <a:pt x="1" y="4"/>
                          </a:cubicBezTo>
                          <a:cubicBezTo>
                            <a:pt x="0" y="3"/>
                            <a:pt x="1" y="2"/>
                            <a:pt x="2" y="2"/>
                          </a:cubicBezTo>
                          <a:cubicBezTo>
                            <a:pt x="3" y="1"/>
                            <a:pt x="4" y="0"/>
                            <a:pt x="4" y="1"/>
                          </a:cubicBezTo>
                          <a:cubicBezTo>
                            <a:pt x="5" y="2"/>
                            <a:pt x="3" y="3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2" name="Freeform 8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27300" y="1697038"/>
                      <a:ext cx="9525" cy="3175"/>
                    </a:xfrm>
                    <a:custGeom>
                      <a:avLst/>
                      <a:gdLst>
                        <a:gd name="T0" fmla="*/ 3810 w 5"/>
                        <a:gd name="T1" fmla="*/ 3175 h 2"/>
                        <a:gd name="T2" fmla="*/ 0 w 5"/>
                        <a:gd name="T3" fmla="*/ 1588 h 2"/>
                        <a:gd name="T4" fmla="*/ 3810 w 5"/>
                        <a:gd name="T5" fmla="*/ 0 h 2"/>
                        <a:gd name="T6" fmla="*/ 7620 w 5"/>
                        <a:gd name="T7" fmla="*/ 1588 h 2"/>
                        <a:gd name="T8" fmla="*/ 3810 w 5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2" y="2"/>
                          </a:move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3" y="0"/>
                            <a:pt x="5" y="0"/>
                            <a:pt x="4" y="1"/>
                          </a:cubicBezTo>
                          <a:cubicBezTo>
                            <a:pt x="4" y="2"/>
                            <a:pt x="3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3" name="Freeform 8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11475" y="2270125"/>
                      <a:ext cx="15875" cy="6350"/>
                    </a:xfrm>
                    <a:custGeom>
                      <a:avLst/>
                      <a:gdLst>
                        <a:gd name="T0" fmla="*/ 11906 w 8"/>
                        <a:gd name="T1" fmla="*/ 2117 h 3"/>
                        <a:gd name="T2" fmla="*/ 15875 w 8"/>
                        <a:gd name="T3" fmla="*/ 4233 h 3"/>
                        <a:gd name="T4" fmla="*/ 7938 w 8"/>
                        <a:gd name="T5" fmla="*/ 6350 h 3"/>
                        <a:gd name="T6" fmla="*/ 1984 w 8"/>
                        <a:gd name="T7" fmla="*/ 2117 h 3"/>
                        <a:gd name="T8" fmla="*/ 11906 w 8"/>
                        <a:gd name="T9" fmla="*/ 211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1"/>
                          </a:moveTo>
                          <a:cubicBezTo>
                            <a:pt x="7" y="1"/>
                            <a:pt x="8" y="2"/>
                            <a:pt x="8" y="2"/>
                          </a:cubicBezTo>
                          <a:cubicBezTo>
                            <a:pt x="8" y="3"/>
                            <a:pt x="6" y="3"/>
                            <a:pt x="4" y="3"/>
                          </a:cubicBezTo>
                          <a:cubicBezTo>
                            <a:pt x="3" y="2"/>
                            <a:pt x="0" y="2"/>
                            <a:pt x="1" y="1"/>
                          </a:cubicBezTo>
                          <a:cubicBezTo>
                            <a:pt x="2" y="0"/>
                            <a:pt x="4" y="1"/>
                            <a:pt x="6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4" name="Freeform 8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9863" y="2147888"/>
                      <a:ext cx="7937" cy="17462"/>
                    </a:xfrm>
                    <a:custGeom>
                      <a:avLst/>
                      <a:gdLst>
                        <a:gd name="T0" fmla="*/ 5953 w 4"/>
                        <a:gd name="T1" fmla="*/ 9701 h 9"/>
                        <a:gd name="T2" fmla="*/ 3969 w 4"/>
                        <a:gd name="T3" fmla="*/ 17462 h 9"/>
                        <a:gd name="T4" fmla="*/ 0 w 4"/>
                        <a:gd name="T5" fmla="*/ 9701 h 9"/>
                        <a:gd name="T6" fmla="*/ 1984 w 4"/>
                        <a:gd name="T7" fmla="*/ 0 h 9"/>
                        <a:gd name="T8" fmla="*/ 5953 w 4"/>
                        <a:gd name="T9" fmla="*/ 9701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9">
                          <a:moveTo>
                            <a:pt x="3" y="5"/>
                          </a:moveTo>
                          <a:cubicBezTo>
                            <a:pt x="4" y="7"/>
                            <a:pt x="3" y="9"/>
                            <a:pt x="2" y="9"/>
                          </a:cubicBezTo>
                          <a:cubicBezTo>
                            <a:pt x="1" y="8"/>
                            <a:pt x="1" y="6"/>
                            <a:pt x="0" y="5"/>
                          </a:cubicBezTo>
                          <a:cubicBezTo>
                            <a:pt x="0" y="3"/>
                            <a:pt x="0" y="0"/>
                            <a:pt x="1" y="0"/>
                          </a:cubicBezTo>
                          <a:cubicBezTo>
                            <a:pt x="3" y="0"/>
                            <a:pt x="3" y="4"/>
                            <a:pt x="3" y="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5" name="Freeform 8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39988" y="2063750"/>
                      <a:ext cx="9525" cy="9525"/>
                    </a:xfrm>
                    <a:custGeom>
                      <a:avLst/>
                      <a:gdLst>
                        <a:gd name="T0" fmla="*/ 7620 w 5"/>
                        <a:gd name="T1" fmla="*/ 5715 h 5"/>
                        <a:gd name="T2" fmla="*/ 7620 w 5"/>
                        <a:gd name="T3" fmla="*/ 9525 h 5"/>
                        <a:gd name="T4" fmla="*/ 3810 w 5"/>
                        <a:gd name="T5" fmla="*/ 5715 h 5"/>
                        <a:gd name="T6" fmla="*/ 1905 w 5"/>
                        <a:gd name="T7" fmla="*/ 0 h 5"/>
                        <a:gd name="T8" fmla="*/ 7620 w 5"/>
                        <a:gd name="T9" fmla="*/ 5715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5">
                          <a:moveTo>
                            <a:pt x="4" y="3"/>
                          </a:moveTo>
                          <a:cubicBezTo>
                            <a:pt x="4" y="3"/>
                            <a:pt x="5" y="4"/>
                            <a:pt x="4" y="5"/>
                          </a:cubicBezTo>
                          <a:cubicBezTo>
                            <a:pt x="3" y="5"/>
                            <a:pt x="2" y="4"/>
                            <a:pt x="2" y="3"/>
                          </a:cubicBezTo>
                          <a:cubicBezTo>
                            <a:pt x="1" y="2"/>
                            <a:pt x="0" y="1"/>
                            <a:pt x="1" y="0"/>
                          </a:cubicBezTo>
                          <a:cubicBezTo>
                            <a:pt x="2" y="0"/>
                            <a:pt x="3" y="2"/>
                            <a:pt x="4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6" name="Freeform 8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74900" y="1952625"/>
                      <a:ext cx="7938" cy="6350"/>
                    </a:xfrm>
                    <a:custGeom>
                      <a:avLst/>
                      <a:gdLst>
                        <a:gd name="T0" fmla="*/ 5954 w 4"/>
                        <a:gd name="T1" fmla="*/ 3175 h 4"/>
                        <a:gd name="T2" fmla="*/ 5954 w 4"/>
                        <a:gd name="T3" fmla="*/ 4763 h 4"/>
                        <a:gd name="T4" fmla="*/ 3969 w 4"/>
                        <a:gd name="T5" fmla="*/ 4763 h 4"/>
                        <a:gd name="T6" fmla="*/ 1985 w 4"/>
                        <a:gd name="T7" fmla="*/ 1588 h 4"/>
                        <a:gd name="T8" fmla="*/ 5954 w 4"/>
                        <a:gd name="T9" fmla="*/ 3175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2"/>
                          </a:moveTo>
                          <a:cubicBezTo>
                            <a:pt x="3" y="2"/>
                            <a:pt x="4" y="3"/>
                            <a:pt x="3" y="3"/>
                          </a:cubicBezTo>
                          <a:cubicBezTo>
                            <a:pt x="3" y="4"/>
                            <a:pt x="2" y="3"/>
                            <a:pt x="2" y="3"/>
                          </a:cubicBezTo>
                          <a:cubicBezTo>
                            <a:pt x="1" y="2"/>
                            <a:pt x="0" y="1"/>
                            <a:pt x="1" y="1"/>
                          </a:cubicBezTo>
                          <a:cubicBezTo>
                            <a:pt x="2" y="0"/>
                            <a:pt x="3" y="1"/>
                            <a:pt x="3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7" name="Freeform 8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7288" y="1957388"/>
                      <a:ext cx="6350" cy="9525"/>
                    </a:xfrm>
                    <a:custGeom>
                      <a:avLst/>
                      <a:gdLst>
                        <a:gd name="T0" fmla="*/ 4233 w 3"/>
                        <a:gd name="T1" fmla="*/ 5715 h 5"/>
                        <a:gd name="T2" fmla="*/ 2117 w 3"/>
                        <a:gd name="T3" fmla="*/ 7620 h 5"/>
                        <a:gd name="T4" fmla="*/ 0 w 3"/>
                        <a:gd name="T5" fmla="*/ 3810 h 5"/>
                        <a:gd name="T6" fmla="*/ 4233 w 3"/>
                        <a:gd name="T7" fmla="*/ 0 h 5"/>
                        <a:gd name="T8" fmla="*/ 4233 w 3"/>
                        <a:gd name="T9" fmla="*/ 5715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2" y="3"/>
                          </a:moveTo>
                          <a:cubicBezTo>
                            <a:pt x="2" y="4"/>
                            <a:pt x="2" y="5"/>
                            <a:pt x="1" y="4"/>
                          </a:cubicBezTo>
                          <a:cubicBezTo>
                            <a:pt x="0" y="4"/>
                            <a:pt x="0" y="3"/>
                            <a:pt x="0" y="2"/>
                          </a:cubicBezTo>
                          <a:cubicBezTo>
                            <a:pt x="0" y="2"/>
                            <a:pt x="1" y="0"/>
                            <a:pt x="2" y="0"/>
                          </a:cubicBezTo>
                          <a:cubicBezTo>
                            <a:pt x="3" y="1"/>
                            <a:pt x="3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8" name="Freeform 8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3813" y="1792288"/>
                      <a:ext cx="6350" cy="4762"/>
                    </a:xfrm>
                    <a:custGeom>
                      <a:avLst/>
                      <a:gdLst>
                        <a:gd name="T0" fmla="*/ 4763 w 4"/>
                        <a:gd name="T1" fmla="*/ 1587 h 3"/>
                        <a:gd name="T2" fmla="*/ 4763 w 4"/>
                        <a:gd name="T3" fmla="*/ 4762 h 3"/>
                        <a:gd name="T4" fmla="*/ 3175 w 4"/>
                        <a:gd name="T5" fmla="*/ 3175 h 3"/>
                        <a:gd name="T6" fmla="*/ 1588 w 4"/>
                        <a:gd name="T7" fmla="*/ 1587 h 3"/>
                        <a:gd name="T8" fmla="*/ 4763 w 4"/>
                        <a:gd name="T9" fmla="*/ 158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3" y="1"/>
                          </a:moveTo>
                          <a:cubicBezTo>
                            <a:pt x="3" y="2"/>
                            <a:pt x="4" y="2"/>
                            <a:pt x="3" y="3"/>
                          </a:cubicBezTo>
                          <a:cubicBezTo>
                            <a:pt x="3" y="3"/>
                            <a:pt x="2" y="3"/>
                            <a:pt x="2" y="2"/>
                          </a:cubicBezTo>
                          <a:cubicBezTo>
                            <a:pt x="1" y="2"/>
                            <a:pt x="0" y="1"/>
                            <a:pt x="1" y="1"/>
                          </a:cubicBezTo>
                          <a:cubicBezTo>
                            <a:pt x="2" y="0"/>
                            <a:pt x="3" y="1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09" name="Freeform 8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05138" y="1919288"/>
                      <a:ext cx="3175" cy="6350"/>
                    </a:xfrm>
                    <a:custGeom>
                      <a:avLst/>
                      <a:gdLst>
                        <a:gd name="T0" fmla="*/ 3175 w 2"/>
                        <a:gd name="T1" fmla="*/ 4233 h 3"/>
                        <a:gd name="T2" fmla="*/ 1588 w 2"/>
                        <a:gd name="T3" fmla="*/ 6350 h 3"/>
                        <a:gd name="T4" fmla="*/ 0 w 2"/>
                        <a:gd name="T5" fmla="*/ 4233 h 3"/>
                        <a:gd name="T6" fmla="*/ 1588 w 2"/>
                        <a:gd name="T7" fmla="*/ 0 h 3"/>
                        <a:gd name="T8" fmla="*/ 3175 w 2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2"/>
                          </a:moveTo>
                          <a:cubicBezTo>
                            <a:pt x="2" y="3"/>
                            <a:pt x="1" y="3"/>
                            <a:pt x="1" y="3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0" name="Freeform 8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2263" y="2043113"/>
                      <a:ext cx="6350" cy="6350"/>
                    </a:xfrm>
                    <a:custGeom>
                      <a:avLst/>
                      <a:gdLst>
                        <a:gd name="T0" fmla="*/ 4233 w 3"/>
                        <a:gd name="T1" fmla="*/ 4233 h 3"/>
                        <a:gd name="T2" fmla="*/ 0 w 3"/>
                        <a:gd name="T3" fmla="*/ 6350 h 3"/>
                        <a:gd name="T4" fmla="*/ 0 w 3"/>
                        <a:gd name="T5" fmla="*/ 2117 h 3"/>
                        <a:gd name="T6" fmla="*/ 4233 w 3"/>
                        <a:gd name="T7" fmla="*/ 0 h 3"/>
                        <a:gd name="T8" fmla="*/ 4233 w 3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2"/>
                          </a:moveTo>
                          <a:cubicBezTo>
                            <a:pt x="2" y="3"/>
                            <a:pt x="1" y="3"/>
                            <a:pt x="0" y="3"/>
                          </a:cubicBezTo>
                          <a:cubicBezTo>
                            <a:pt x="0" y="3"/>
                            <a:pt x="0" y="2"/>
                            <a:pt x="0" y="1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3" y="1"/>
                            <a:pt x="2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1" name="Freeform 8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2613" y="2276475"/>
                      <a:ext cx="12700" cy="9525"/>
                    </a:xfrm>
                    <a:custGeom>
                      <a:avLst/>
                      <a:gdLst>
                        <a:gd name="T0" fmla="*/ 6350 w 6"/>
                        <a:gd name="T1" fmla="*/ 9525 h 5"/>
                        <a:gd name="T2" fmla="*/ 0 w 6"/>
                        <a:gd name="T3" fmla="*/ 7620 h 5"/>
                        <a:gd name="T4" fmla="*/ 4233 w 6"/>
                        <a:gd name="T5" fmla="*/ 1905 h 5"/>
                        <a:gd name="T6" fmla="*/ 12700 w 6"/>
                        <a:gd name="T7" fmla="*/ 3810 h 5"/>
                        <a:gd name="T8" fmla="*/ 6350 w 6"/>
                        <a:gd name="T9" fmla="*/ 9525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3" y="5"/>
                          </a:moveTo>
                          <a:cubicBezTo>
                            <a:pt x="2" y="5"/>
                            <a:pt x="1" y="5"/>
                            <a:pt x="0" y="4"/>
                          </a:cubicBezTo>
                          <a:cubicBezTo>
                            <a:pt x="0" y="3"/>
                            <a:pt x="1" y="2"/>
                            <a:pt x="2" y="1"/>
                          </a:cubicBezTo>
                          <a:cubicBezTo>
                            <a:pt x="3" y="1"/>
                            <a:pt x="5" y="0"/>
                            <a:pt x="6" y="2"/>
                          </a:cubicBezTo>
                          <a:cubicBezTo>
                            <a:pt x="6" y="3"/>
                            <a:pt x="4" y="4"/>
                            <a:pt x="3" y="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2" name="Freeform 8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5675" y="1677988"/>
                      <a:ext cx="6350" cy="3175"/>
                    </a:xfrm>
                    <a:custGeom>
                      <a:avLst/>
                      <a:gdLst>
                        <a:gd name="T0" fmla="*/ 4233 w 3"/>
                        <a:gd name="T1" fmla="*/ 1588 h 2"/>
                        <a:gd name="T2" fmla="*/ 4233 w 3"/>
                        <a:gd name="T3" fmla="*/ 3175 h 2"/>
                        <a:gd name="T4" fmla="*/ 2117 w 3"/>
                        <a:gd name="T5" fmla="*/ 3175 h 2"/>
                        <a:gd name="T6" fmla="*/ 0 w 3"/>
                        <a:gd name="T7" fmla="*/ 1588 h 2"/>
                        <a:gd name="T8" fmla="*/ 4233 w 3"/>
                        <a:gd name="T9" fmla="*/ 1588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1"/>
                          </a:moveTo>
                          <a:cubicBezTo>
                            <a:pt x="2" y="1"/>
                            <a:pt x="3" y="1"/>
                            <a:pt x="2" y="2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0"/>
                            <a:pt x="1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3" name="Freeform 8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4113" y="1679575"/>
                      <a:ext cx="3175" cy="3175"/>
                    </a:xfrm>
                    <a:custGeom>
                      <a:avLst/>
                      <a:gdLst>
                        <a:gd name="T0" fmla="*/ 1588 w 2"/>
                        <a:gd name="T1" fmla="*/ 0 h 2"/>
                        <a:gd name="T2" fmla="*/ 3175 w 2"/>
                        <a:gd name="T3" fmla="*/ 0 h 2"/>
                        <a:gd name="T4" fmla="*/ 3175 w 2"/>
                        <a:gd name="T5" fmla="*/ 3175 h 2"/>
                        <a:gd name="T6" fmla="*/ 0 w 2"/>
                        <a:gd name="T7" fmla="*/ 1588 h 2"/>
                        <a:gd name="T8" fmla="*/ 1588 w 2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4" name="Freeform 8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1113" y="1687513"/>
                      <a:ext cx="4762" cy="3175"/>
                    </a:xfrm>
                    <a:custGeom>
                      <a:avLst/>
                      <a:gdLst>
                        <a:gd name="T0" fmla="*/ 2381 w 2"/>
                        <a:gd name="T1" fmla="*/ 0 h 2"/>
                        <a:gd name="T2" fmla="*/ 4762 w 2"/>
                        <a:gd name="T3" fmla="*/ 0 h 2"/>
                        <a:gd name="T4" fmla="*/ 4762 w 2"/>
                        <a:gd name="T5" fmla="*/ 1588 h 2"/>
                        <a:gd name="T6" fmla="*/ 0 w 2"/>
                        <a:gd name="T7" fmla="*/ 1588 h 2"/>
                        <a:gd name="T8" fmla="*/ 2381 w 2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5" name="Freeform 9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76513" y="1730375"/>
                      <a:ext cx="3175" cy="4763"/>
                    </a:xfrm>
                    <a:custGeom>
                      <a:avLst/>
                      <a:gdLst>
                        <a:gd name="T0" fmla="*/ 0 w 2"/>
                        <a:gd name="T1" fmla="*/ 2382 h 2"/>
                        <a:gd name="T2" fmla="*/ 1588 w 2"/>
                        <a:gd name="T3" fmla="*/ 0 h 2"/>
                        <a:gd name="T4" fmla="*/ 3175 w 2"/>
                        <a:gd name="T5" fmla="*/ 2382 h 2"/>
                        <a:gd name="T6" fmla="*/ 1588 w 2"/>
                        <a:gd name="T7" fmla="*/ 4763 h 2"/>
                        <a:gd name="T8" fmla="*/ 0 w 2"/>
                        <a:gd name="T9" fmla="*/ 2382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2" y="0"/>
                            <a:pt x="2" y="1"/>
                          </a:cubicBezTo>
                          <a:cubicBezTo>
                            <a:pt x="2" y="1"/>
                            <a:pt x="2" y="2"/>
                            <a:pt x="1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6" name="Freeform 9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7313" y="1627188"/>
                      <a:ext cx="4762" cy="6350"/>
                    </a:xfrm>
                    <a:custGeom>
                      <a:avLst/>
                      <a:gdLst>
                        <a:gd name="T0" fmla="*/ 0 w 2"/>
                        <a:gd name="T1" fmla="*/ 4233 h 3"/>
                        <a:gd name="T2" fmla="*/ 0 w 2"/>
                        <a:gd name="T3" fmla="*/ 2117 h 3"/>
                        <a:gd name="T4" fmla="*/ 4762 w 2"/>
                        <a:gd name="T5" fmla="*/ 2117 h 3"/>
                        <a:gd name="T6" fmla="*/ 4762 w 2"/>
                        <a:gd name="T7" fmla="*/ 6350 h 3"/>
                        <a:gd name="T8" fmla="*/ 0 w 2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2"/>
                          </a:move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1" y="0"/>
                            <a:pt x="1" y="1"/>
                            <a:pt x="2" y="1"/>
                          </a:cubicBezTo>
                          <a:cubicBezTo>
                            <a:pt x="2" y="2"/>
                            <a:pt x="2" y="3"/>
                            <a:pt x="2" y="3"/>
                          </a:cubicBezTo>
                          <a:cubicBezTo>
                            <a:pt x="1" y="3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7" name="Freeform 9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4138" y="1528763"/>
                      <a:ext cx="11112" cy="9525"/>
                    </a:xfrm>
                    <a:custGeom>
                      <a:avLst/>
                      <a:gdLst>
                        <a:gd name="T0" fmla="*/ 3704 w 6"/>
                        <a:gd name="T1" fmla="*/ 7620 h 5"/>
                        <a:gd name="T2" fmla="*/ 1852 w 6"/>
                        <a:gd name="T3" fmla="*/ 1905 h 5"/>
                        <a:gd name="T4" fmla="*/ 5556 w 6"/>
                        <a:gd name="T5" fmla="*/ 1905 h 5"/>
                        <a:gd name="T6" fmla="*/ 9260 w 6"/>
                        <a:gd name="T7" fmla="*/ 7620 h 5"/>
                        <a:gd name="T8" fmla="*/ 3704 w 6"/>
                        <a:gd name="T9" fmla="*/ 762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2" y="4"/>
                          </a:moveTo>
                          <a:cubicBezTo>
                            <a:pt x="1" y="3"/>
                            <a:pt x="0" y="2"/>
                            <a:pt x="1" y="1"/>
                          </a:cubicBezTo>
                          <a:cubicBezTo>
                            <a:pt x="1" y="0"/>
                            <a:pt x="3" y="0"/>
                            <a:pt x="3" y="1"/>
                          </a:cubicBezTo>
                          <a:cubicBezTo>
                            <a:pt x="4" y="1"/>
                            <a:pt x="6" y="2"/>
                            <a:pt x="5" y="4"/>
                          </a:cubicBezTo>
                          <a:cubicBezTo>
                            <a:pt x="5" y="5"/>
                            <a:pt x="3" y="4"/>
                            <a:pt x="2" y="4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8" name="Freeform 9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35300" y="1604963"/>
                      <a:ext cx="7938" cy="6350"/>
                    </a:xfrm>
                    <a:custGeom>
                      <a:avLst/>
                      <a:gdLst>
                        <a:gd name="T0" fmla="*/ 1985 w 4"/>
                        <a:gd name="T1" fmla="*/ 4233 h 3"/>
                        <a:gd name="T2" fmla="*/ 1985 w 4"/>
                        <a:gd name="T3" fmla="*/ 0 h 3"/>
                        <a:gd name="T4" fmla="*/ 3969 w 4"/>
                        <a:gd name="T5" fmla="*/ 0 h 3"/>
                        <a:gd name="T6" fmla="*/ 5954 w 4"/>
                        <a:gd name="T7" fmla="*/ 4233 h 3"/>
                        <a:gd name="T8" fmla="*/ 1985 w 4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2"/>
                          </a:moveTo>
                          <a:cubicBezTo>
                            <a:pt x="1" y="1"/>
                            <a:pt x="0" y="1"/>
                            <a:pt x="1" y="0"/>
                          </a:cubicBez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3" y="1"/>
                            <a:pt x="4" y="1"/>
                            <a:pt x="3" y="2"/>
                          </a:cubicBezTo>
                          <a:cubicBezTo>
                            <a:pt x="3" y="3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19" name="Freeform 9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113" y="1662113"/>
                      <a:ext cx="7937" cy="7937"/>
                    </a:xfrm>
                    <a:custGeom>
                      <a:avLst/>
                      <a:gdLst>
                        <a:gd name="T0" fmla="*/ 1984 w 4"/>
                        <a:gd name="T1" fmla="*/ 5953 h 4"/>
                        <a:gd name="T2" fmla="*/ 0 w 4"/>
                        <a:gd name="T3" fmla="*/ 1984 h 4"/>
                        <a:gd name="T4" fmla="*/ 3969 w 4"/>
                        <a:gd name="T5" fmla="*/ 1984 h 4"/>
                        <a:gd name="T6" fmla="*/ 7937 w 4"/>
                        <a:gd name="T7" fmla="*/ 5953 h 4"/>
                        <a:gd name="T8" fmla="*/ 1984 w 4"/>
                        <a:gd name="T9" fmla="*/ 5953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1" y="3"/>
                          </a:moveTo>
                          <a:cubicBezTo>
                            <a:pt x="1" y="2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2" y="1"/>
                          </a:cubicBezTo>
                          <a:cubicBezTo>
                            <a:pt x="3" y="1"/>
                            <a:pt x="4" y="2"/>
                            <a:pt x="4" y="3"/>
                          </a:cubicBezTo>
                          <a:cubicBezTo>
                            <a:pt x="4" y="4"/>
                            <a:pt x="2" y="3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0" name="Freeform 9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59038" y="1630363"/>
                      <a:ext cx="4762" cy="6350"/>
                    </a:xfrm>
                    <a:custGeom>
                      <a:avLst/>
                      <a:gdLst>
                        <a:gd name="T0" fmla="*/ 1587 w 3"/>
                        <a:gd name="T1" fmla="*/ 1588 h 4"/>
                        <a:gd name="T2" fmla="*/ 4762 w 3"/>
                        <a:gd name="T3" fmla="*/ 0 h 4"/>
                        <a:gd name="T4" fmla="*/ 3175 w 3"/>
                        <a:gd name="T5" fmla="*/ 3175 h 4"/>
                        <a:gd name="T6" fmla="*/ 1587 w 3"/>
                        <a:gd name="T7" fmla="*/ 4763 h 4"/>
                        <a:gd name="T8" fmla="*/ 1587 w 3"/>
                        <a:gd name="T9" fmla="*/ 1588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1" y="1"/>
                          </a:move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3" y="1"/>
                            <a:pt x="3" y="2"/>
                            <a:pt x="2" y="2"/>
                          </a:cubicBezTo>
                          <a:cubicBezTo>
                            <a:pt x="2" y="3"/>
                            <a:pt x="1" y="4"/>
                            <a:pt x="1" y="3"/>
                          </a:cubicBezTo>
                          <a:cubicBezTo>
                            <a:pt x="0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1" name="Freeform 9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6788" y="1679575"/>
                      <a:ext cx="6350" cy="3175"/>
                    </a:xfrm>
                    <a:custGeom>
                      <a:avLst/>
                      <a:gdLst>
                        <a:gd name="T0" fmla="*/ 4233 w 3"/>
                        <a:gd name="T1" fmla="*/ 0 h 2"/>
                        <a:gd name="T2" fmla="*/ 6350 w 3"/>
                        <a:gd name="T3" fmla="*/ 1588 h 2"/>
                        <a:gd name="T4" fmla="*/ 2117 w 3"/>
                        <a:gd name="T5" fmla="*/ 3175 h 2"/>
                        <a:gd name="T6" fmla="*/ 0 w 3"/>
                        <a:gd name="T7" fmla="*/ 1588 h 2"/>
                        <a:gd name="T8" fmla="*/ 4233 w 3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0"/>
                          </a:moveTo>
                          <a:cubicBezTo>
                            <a:pt x="2" y="0"/>
                            <a:pt x="3" y="1"/>
                            <a:pt x="3" y="1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2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2" name="Freeform 9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09788" y="2070100"/>
                      <a:ext cx="6350" cy="3175"/>
                    </a:xfrm>
                    <a:custGeom>
                      <a:avLst/>
                      <a:gdLst>
                        <a:gd name="T0" fmla="*/ 2117 w 3"/>
                        <a:gd name="T1" fmla="*/ 3175 h 2"/>
                        <a:gd name="T2" fmla="*/ 0 w 3"/>
                        <a:gd name="T3" fmla="*/ 1588 h 2"/>
                        <a:gd name="T4" fmla="*/ 2117 w 3"/>
                        <a:gd name="T5" fmla="*/ 0 h 2"/>
                        <a:gd name="T6" fmla="*/ 6350 w 3"/>
                        <a:gd name="T7" fmla="*/ 1588 h 2"/>
                        <a:gd name="T8" fmla="*/ 2117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2" y="0"/>
                            <a:pt x="3" y="0"/>
                            <a:pt x="3" y="1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3" name="Freeform 9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57413" y="2058988"/>
                      <a:ext cx="3175" cy="3175"/>
                    </a:xfrm>
                    <a:custGeom>
                      <a:avLst/>
                      <a:gdLst>
                        <a:gd name="T0" fmla="*/ 1588 w 2"/>
                        <a:gd name="T1" fmla="*/ 3175 h 2"/>
                        <a:gd name="T2" fmla="*/ 0 w 2"/>
                        <a:gd name="T3" fmla="*/ 3175 h 2"/>
                        <a:gd name="T4" fmla="*/ 1588 w 2"/>
                        <a:gd name="T5" fmla="*/ 1588 h 2"/>
                        <a:gd name="T6" fmla="*/ 3175 w 2"/>
                        <a:gd name="T7" fmla="*/ 1588 h 2"/>
                        <a:gd name="T8" fmla="*/ 1588 w 2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0" y="2"/>
                            <a:pt x="0" y="2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0"/>
                            <a:pt x="2" y="0"/>
                            <a:pt x="2" y="1"/>
                          </a:cubicBezTo>
                          <a:cubicBezTo>
                            <a:pt x="2" y="1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4" name="Freeform 9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0900" y="2070100"/>
                      <a:ext cx="6350" cy="3175"/>
                    </a:xfrm>
                    <a:custGeom>
                      <a:avLst/>
                      <a:gdLst>
                        <a:gd name="T0" fmla="*/ 2117 w 3"/>
                        <a:gd name="T1" fmla="*/ 3175 h 2"/>
                        <a:gd name="T2" fmla="*/ 0 w 3"/>
                        <a:gd name="T3" fmla="*/ 1588 h 2"/>
                        <a:gd name="T4" fmla="*/ 2117 w 3"/>
                        <a:gd name="T5" fmla="*/ 0 h 2"/>
                        <a:gd name="T6" fmla="*/ 6350 w 3"/>
                        <a:gd name="T7" fmla="*/ 1588 h 2"/>
                        <a:gd name="T8" fmla="*/ 2117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2" y="0"/>
                            <a:pt x="3" y="0"/>
                            <a:pt x="3" y="1"/>
                          </a:cubicBezTo>
                          <a:cubicBezTo>
                            <a:pt x="3" y="2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5" name="Freeform 9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14588" y="2020888"/>
                      <a:ext cx="3175" cy="9525"/>
                    </a:xfrm>
                    <a:custGeom>
                      <a:avLst/>
                      <a:gdLst>
                        <a:gd name="T0" fmla="*/ 3175 w 2"/>
                        <a:gd name="T1" fmla="*/ 5715 h 5"/>
                        <a:gd name="T2" fmla="*/ 1588 w 2"/>
                        <a:gd name="T3" fmla="*/ 7620 h 5"/>
                        <a:gd name="T4" fmla="*/ 0 w 2"/>
                        <a:gd name="T5" fmla="*/ 3810 h 5"/>
                        <a:gd name="T6" fmla="*/ 1588 w 2"/>
                        <a:gd name="T7" fmla="*/ 0 h 5"/>
                        <a:gd name="T8" fmla="*/ 3175 w 2"/>
                        <a:gd name="T9" fmla="*/ 5715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5">
                          <a:moveTo>
                            <a:pt x="2" y="3"/>
                          </a:moveTo>
                          <a:cubicBezTo>
                            <a:pt x="2" y="3"/>
                            <a:pt x="2" y="5"/>
                            <a:pt x="1" y="4"/>
                          </a:cubicBezTo>
                          <a:cubicBezTo>
                            <a:pt x="0" y="4"/>
                            <a:pt x="0" y="3"/>
                            <a:pt x="0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ubicBezTo>
                            <a:pt x="2" y="0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6" name="Freeform 9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9650" y="1897063"/>
                      <a:ext cx="1588" cy="4762"/>
                    </a:xfrm>
                    <a:custGeom>
                      <a:avLst/>
                      <a:gdLst>
                        <a:gd name="T0" fmla="*/ 1588 w 1"/>
                        <a:gd name="T1" fmla="*/ 3175 h 3"/>
                        <a:gd name="T2" fmla="*/ 0 w 1"/>
                        <a:gd name="T3" fmla="*/ 4762 h 3"/>
                        <a:gd name="T4" fmla="*/ 0 w 1"/>
                        <a:gd name="T5" fmla="*/ 3175 h 3"/>
                        <a:gd name="T6" fmla="*/ 0 w 1"/>
                        <a:gd name="T7" fmla="*/ 1587 h 3"/>
                        <a:gd name="T8" fmla="*/ 1588 w 1"/>
                        <a:gd name="T9" fmla="*/ 3175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2"/>
                          </a:moveTo>
                          <a:cubicBezTo>
                            <a:pt x="1" y="3"/>
                            <a:pt x="1" y="3"/>
                            <a:pt x="0" y="3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0"/>
                            <a:pt x="0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7" name="Freeform 9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00288" y="1833563"/>
                      <a:ext cx="6350" cy="3175"/>
                    </a:xfrm>
                    <a:custGeom>
                      <a:avLst/>
                      <a:gdLst>
                        <a:gd name="T0" fmla="*/ 4233 w 3"/>
                        <a:gd name="T1" fmla="*/ 3175 h 2"/>
                        <a:gd name="T2" fmla="*/ 2117 w 3"/>
                        <a:gd name="T3" fmla="*/ 3175 h 2"/>
                        <a:gd name="T4" fmla="*/ 2117 w 3"/>
                        <a:gd name="T5" fmla="*/ 1588 h 2"/>
                        <a:gd name="T6" fmla="*/ 6350 w 3"/>
                        <a:gd name="T7" fmla="*/ 1588 h 2"/>
                        <a:gd name="T8" fmla="*/ 4233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2" y="1"/>
                            <a:pt x="3" y="0"/>
                            <a:pt x="3" y="1"/>
                          </a:cubicBezTo>
                          <a:cubicBezTo>
                            <a:pt x="3" y="2"/>
                            <a:pt x="2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8" name="Freeform 9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62163" y="1738313"/>
                      <a:ext cx="6350" cy="3175"/>
                    </a:xfrm>
                    <a:custGeom>
                      <a:avLst/>
                      <a:gdLst>
                        <a:gd name="T0" fmla="*/ 4233 w 3"/>
                        <a:gd name="T1" fmla="*/ 3175 h 2"/>
                        <a:gd name="T2" fmla="*/ 2117 w 3"/>
                        <a:gd name="T3" fmla="*/ 3175 h 2"/>
                        <a:gd name="T4" fmla="*/ 2117 w 3"/>
                        <a:gd name="T5" fmla="*/ 1588 h 2"/>
                        <a:gd name="T6" fmla="*/ 6350 w 3"/>
                        <a:gd name="T7" fmla="*/ 0 h 2"/>
                        <a:gd name="T8" fmla="*/ 4233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2"/>
                          </a:move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3" y="1"/>
                            <a:pt x="2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29" name="Freeform 9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14588" y="1971675"/>
                      <a:ext cx="3175" cy="3175"/>
                    </a:xfrm>
                    <a:custGeom>
                      <a:avLst/>
                      <a:gdLst>
                        <a:gd name="T0" fmla="*/ 3175 w 2"/>
                        <a:gd name="T1" fmla="*/ 1588 h 2"/>
                        <a:gd name="T2" fmla="*/ 3175 w 2"/>
                        <a:gd name="T3" fmla="*/ 3175 h 2"/>
                        <a:gd name="T4" fmla="*/ 1588 w 2"/>
                        <a:gd name="T5" fmla="*/ 1588 h 2"/>
                        <a:gd name="T6" fmla="*/ 1588 w 2"/>
                        <a:gd name="T7" fmla="*/ 0 h 2"/>
                        <a:gd name="T8" fmla="*/ 3175 w 2"/>
                        <a:gd name="T9" fmla="*/ 1588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0" name="Freeform 9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68563" y="1820863"/>
                      <a:ext cx="4762" cy="3175"/>
                    </a:xfrm>
                    <a:custGeom>
                      <a:avLst/>
                      <a:gdLst>
                        <a:gd name="T0" fmla="*/ 1587 w 3"/>
                        <a:gd name="T1" fmla="*/ 3175 h 2"/>
                        <a:gd name="T2" fmla="*/ 0 w 3"/>
                        <a:gd name="T3" fmla="*/ 3175 h 2"/>
                        <a:gd name="T4" fmla="*/ 1587 w 3"/>
                        <a:gd name="T5" fmla="*/ 0 h 2"/>
                        <a:gd name="T6" fmla="*/ 4762 w 3"/>
                        <a:gd name="T7" fmla="*/ 1588 h 2"/>
                        <a:gd name="T8" fmla="*/ 1587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1" y="0"/>
                            <a:pt x="2" y="0"/>
                            <a:pt x="3" y="1"/>
                          </a:cubicBezTo>
                          <a:cubicBezTo>
                            <a:pt x="3" y="1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1" name="Freeform 9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22538" y="1866900"/>
                      <a:ext cx="6350" cy="4763"/>
                    </a:xfrm>
                    <a:custGeom>
                      <a:avLst/>
                      <a:gdLst>
                        <a:gd name="T0" fmla="*/ 4233 w 3"/>
                        <a:gd name="T1" fmla="*/ 3175 h 3"/>
                        <a:gd name="T2" fmla="*/ 2117 w 3"/>
                        <a:gd name="T3" fmla="*/ 4763 h 3"/>
                        <a:gd name="T4" fmla="*/ 0 w 3"/>
                        <a:gd name="T5" fmla="*/ 1588 h 3"/>
                        <a:gd name="T6" fmla="*/ 2117 w 3"/>
                        <a:gd name="T7" fmla="*/ 0 h 3"/>
                        <a:gd name="T8" fmla="*/ 4233 w 3"/>
                        <a:gd name="T9" fmla="*/ 3175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2"/>
                          </a:moveTo>
                          <a:cubicBezTo>
                            <a:pt x="2" y="2"/>
                            <a:pt x="2" y="3"/>
                            <a:pt x="1" y="3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3" y="0"/>
                            <a:pt x="3" y="1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2" name="Freeform 9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74938" y="1812925"/>
                      <a:ext cx="6350" cy="1588"/>
                    </a:xfrm>
                    <a:custGeom>
                      <a:avLst/>
                      <a:gdLst>
                        <a:gd name="T0" fmla="*/ 4233 w 3"/>
                        <a:gd name="T1" fmla="*/ 0 h 1"/>
                        <a:gd name="T2" fmla="*/ 6350 w 3"/>
                        <a:gd name="T3" fmla="*/ 1588 h 1"/>
                        <a:gd name="T4" fmla="*/ 2117 w 3"/>
                        <a:gd name="T5" fmla="*/ 1588 h 1"/>
                        <a:gd name="T6" fmla="*/ 0 w 3"/>
                        <a:gd name="T7" fmla="*/ 1588 h 1"/>
                        <a:gd name="T8" fmla="*/ 4233 w 3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0"/>
                          </a:moveTo>
                          <a:cubicBezTo>
                            <a:pt x="2" y="0"/>
                            <a:pt x="3" y="0"/>
                            <a:pt x="3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3" name="Freeform 9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87663" y="1882775"/>
                      <a:ext cx="4762" cy="4763"/>
                    </a:xfrm>
                    <a:custGeom>
                      <a:avLst/>
                      <a:gdLst>
                        <a:gd name="T0" fmla="*/ 1587 w 3"/>
                        <a:gd name="T1" fmla="*/ 4763 h 2"/>
                        <a:gd name="T2" fmla="*/ 0 w 3"/>
                        <a:gd name="T3" fmla="*/ 2382 h 2"/>
                        <a:gd name="T4" fmla="*/ 3175 w 3"/>
                        <a:gd name="T5" fmla="*/ 2382 h 2"/>
                        <a:gd name="T6" fmla="*/ 4762 w 3"/>
                        <a:gd name="T7" fmla="*/ 2382 h 2"/>
                        <a:gd name="T8" fmla="*/ 1587 w 3"/>
                        <a:gd name="T9" fmla="*/ 4763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1" y="1"/>
                            <a:pt x="1" y="1"/>
                            <a:pt x="2" y="1"/>
                          </a:cubicBezTo>
                          <a:cubicBezTo>
                            <a:pt x="2" y="0"/>
                            <a:pt x="3" y="1"/>
                            <a:pt x="3" y="1"/>
                          </a:cubicBezTo>
                          <a:cubicBezTo>
                            <a:pt x="3" y="2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4" name="Freeform 9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11500" y="2001838"/>
                      <a:ext cx="6350" cy="3175"/>
                    </a:xfrm>
                    <a:custGeom>
                      <a:avLst/>
                      <a:gdLst>
                        <a:gd name="T0" fmla="*/ 2117 w 3"/>
                        <a:gd name="T1" fmla="*/ 3175 h 2"/>
                        <a:gd name="T2" fmla="*/ 0 w 3"/>
                        <a:gd name="T3" fmla="*/ 1588 h 2"/>
                        <a:gd name="T4" fmla="*/ 2117 w 3"/>
                        <a:gd name="T5" fmla="*/ 0 h 2"/>
                        <a:gd name="T6" fmla="*/ 4233 w 3"/>
                        <a:gd name="T7" fmla="*/ 0 h 2"/>
                        <a:gd name="T8" fmla="*/ 2117 w 3"/>
                        <a:gd name="T9" fmla="*/ 3175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2"/>
                          </a:move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3" y="1"/>
                            <a:pt x="2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5" name="Freeform 9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1975" y="1997075"/>
                      <a:ext cx="6350" cy="6350"/>
                    </a:xfrm>
                    <a:custGeom>
                      <a:avLst/>
                      <a:gdLst>
                        <a:gd name="T0" fmla="*/ 4233 w 3"/>
                        <a:gd name="T1" fmla="*/ 4233 h 3"/>
                        <a:gd name="T2" fmla="*/ 2117 w 3"/>
                        <a:gd name="T3" fmla="*/ 4233 h 3"/>
                        <a:gd name="T4" fmla="*/ 2117 w 3"/>
                        <a:gd name="T5" fmla="*/ 2117 h 3"/>
                        <a:gd name="T6" fmla="*/ 6350 w 3"/>
                        <a:gd name="T7" fmla="*/ 0 h 3"/>
                        <a:gd name="T8" fmla="*/ 4233 w 3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2"/>
                          </a:moveTo>
                          <a:cubicBezTo>
                            <a:pt x="2" y="2"/>
                            <a:pt x="1" y="3"/>
                            <a:pt x="1" y="2"/>
                          </a:cubicBezTo>
                          <a:cubicBezTo>
                            <a:pt x="0" y="2"/>
                            <a:pt x="1" y="1"/>
                            <a:pt x="1" y="1"/>
                          </a:cubicBez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3" y="1"/>
                            <a:pt x="2" y="2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6" name="Freeform 9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41663" y="2230438"/>
                      <a:ext cx="4762" cy="4762"/>
                    </a:xfrm>
                    <a:custGeom>
                      <a:avLst/>
                      <a:gdLst>
                        <a:gd name="T0" fmla="*/ 4762 w 2"/>
                        <a:gd name="T1" fmla="*/ 1587 h 3"/>
                        <a:gd name="T2" fmla="*/ 4762 w 2"/>
                        <a:gd name="T3" fmla="*/ 3175 h 3"/>
                        <a:gd name="T4" fmla="*/ 0 w 2"/>
                        <a:gd name="T5" fmla="*/ 3175 h 3"/>
                        <a:gd name="T6" fmla="*/ 2381 w 2"/>
                        <a:gd name="T7" fmla="*/ 0 h 3"/>
                        <a:gd name="T8" fmla="*/ 4762 w 2"/>
                        <a:gd name="T9" fmla="*/ 158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1" y="3"/>
                            <a:pt x="1" y="2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7" name="Freeform 9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35313" y="2214563"/>
                      <a:ext cx="4762" cy="6350"/>
                    </a:xfrm>
                    <a:custGeom>
                      <a:avLst/>
                      <a:gdLst>
                        <a:gd name="T0" fmla="*/ 3175 w 3"/>
                        <a:gd name="T1" fmla="*/ 2117 h 3"/>
                        <a:gd name="T2" fmla="*/ 3175 w 3"/>
                        <a:gd name="T3" fmla="*/ 4233 h 3"/>
                        <a:gd name="T4" fmla="*/ 1587 w 3"/>
                        <a:gd name="T5" fmla="*/ 4233 h 3"/>
                        <a:gd name="T6" fmla="*/ 1587 w 3"/>
                        <a:gd name="T7" fmla="*/ 0 h 3"/>
                        <a:gd name="T8" fmla="*/ 3175 w 3"/>
                        <a:gd name="T9" fmla="*/ 211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1"/>
                          </a:moveTo>
                          <a:cubicBezTo>
                            <a:pt x="3" y="2"/>
                            <a:pt x="3" y="2"/>
                            <a:pt x="2" y="2"/>
                          </a:cubicBezTo>
                          <a:cubicBezTo>
                            <a:pt x="2" y="3"/>
                            <a:pt x="1" y="2"/>
                            <a:pt x="1" y="2"/>
                          </a:cubicBezTo>
                          <a:cubicBezTo>
                            <a:pt x="1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8" name="Freeform 9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81338" y="2257425"/>
                      <a:ext cx="3175" cy="4763"/>
                    </a:xfrm>
                    <a:custGeom>
                      <a:avLst/>
                      <a:gdLst>
                        <a:gd name="T0" fmla="*/ 3175 w 2"/>
                        <a:gd name="T1" fmla="*/ 1588 h 3"/>
                        <a:gd name="T2" fmla="*/ 3175 w 2"/>
                        <a:gd name="T3" fmla="*/ 3175 h 3"/>
                        <a:gd name="T4" fmla="*/ 1588 w 2"/>
                        <a:gd name="T5" fmla="*/ 3175 h 3"/>
                        <a:gd name="T6" fmla="*/ 1588 w 2"/>
                        <a:gd name="T7" fmla="*/ 0 h 3"/>
                        <a:gd name="T8" fmla="*/ 3175 w 2"/>
                        <a:gd name="T9" fmla="*/ 1588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ubicBezTo>
                            <a:pt x="1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39" name="Freeform 9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2613" y="2197100"/>
                      <a:ext cx="6350" cy="6350"/>
                    </a:xfrm>
                    <a:custGeom>
                      <a:avLst/>
                      <a:gdLst>
                        <a:gd name="T0" fmla="*/ 4233 w 3"/>
                        <a:gd name="T1" fmla="*/ 6350 h 3"/>
                        <a:gd name="T2" fmla="*/ 0 w 3"/>
                        <a:gd name="T3" fmla="*/ 6350 h 3"/>
                        <a:gd name="T4" fmla="*/ 2117 w 3"/>
                        <a:gd name="T5" fmla="*/ 2117 h 3"/>
                        <a:gd name="T6" fmla="*/ 4233 w 3"/>
                        <a:gd name="T7" fmla="*/ 2117 h 3"/>
                        <a:gd name="T8" fmla="*/ 4233 w 3"/>
                        <a:gd name="T9" fmla="*/ 6350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1" y="3"/>
                            <a:pt x="1" y="3"/>
                            <a:pt x="0" y="3"/>
                          </a:cubicBezTo>
                          <a:cubicBezTo>
                            <a:pt x="0" y="2"/>
                            <a:pt x="1" y="1"/>
                            <a:pt x="1" y="1"/>
                          </a:cubicBezTo>
                          <a:cubicBezTo>
                            <a:pt x="1" y="1"/>
                            <a:pt x="2" y="0"/>
                            <a:pt x="2" y="1"/>
                          </a:cubicBezTo>
                          <a:cubicBezTo>
                            <a:pt x="3" y="2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0" name="Freeform 9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86063" y="1993900"/>
                      <a:ext cx="6350" cy="3175"/>
                    </a:xfrm>
                    <a:custGeom>
                      <a:avLst/>
                      <a:gdLst>
                        <a:gd name="T0" fmla="*/ 4233 w 3"/>
                        <a:gd name="T1" fmla="*/ 0 h 2"/>
                        <a:gd name="T2" fmla="*/ 6350 w 3"/>
                        <a:gd name="T3" fmla="*/ 1588 h 2"/>
                        <a:gd name="T4" fmla="*/ 4233 w 3"/>
                        <a:gd name="T5" fmla="*/ 3175 h 2"/>
                        <a:gd name="T6" fmla="*/ 2117 w 3"/>
                        <a:gd name="T7" fmla="*/ 0 h 2"/>
                        <a:gd name="T8" fmla="*/ 4233 w 3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2" y="0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2"/>
                            <a:pt x="2" y="2"/>
                            <a:pt x="2" y="2"/>
                          </a:cubicBezTo>
                          <a:cubicBezTo>
                            <a:pt x="1" y="1"/>
                            <a:pt x="0" y="1"/>
                            <a:pt x="1" y="0"/>
                          </a:cubicBezTo>
                          <a:cubicBezTo>
                            <a:pt x="1" y="0"/>
                            <a:pt x="2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1" name="Freeform 9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3525" y="2009775"/>
                      <a:ext cx="9525" cy="3175"/>
                    </a:xfrm>
                    <a:custGeom>
                      <a:avLst/>
                      <a:gdLst>
                        <a:gd name="T0" fmla="*/ 5715 w 5"/>
                        <a:gd name="T1" fmla="*/ 1588 h 2"/>
                        <a:gd name="T2" fmla="*/ 9525 w 5"/>
                        <a:gd name="T3" fmla="*/ 3175 h 2"/>
                        <a:gd name="T4" fmla="*/ 5715 w 5"/>
                        <a:gd name="T5" fmla="*/ 3175 h 2"/>
                        <a:gd name="T6" fmla="*/ 1905 w 5"/>
                        <a:gd name="T7" fmla="*/ 1588 h 2"/>
                        <a:gd name="T8" fmla="*/ 5715 w 5"/>
                        <a:gd name="T9" fmla="*/ 1588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3" y="1"/>
                          </a:moveTo>
                          <a:cubicBezTo>
                            <a:pt x="4" y="1"/>
                            <a:pt x="5" y="1"/>
                            <a:pt x="5" y="2"/>
                          </a:cubicBezTo>
                          <a:cubicBezTo>
                            <a:pt x="4" y="2"/>
                            <a:pt x="3" y="2"/>
                            <a:pt x="3" y="2"/>
                          </a:cubicBezTo>
                          <a:cubicBezTo>
                            <a:pt x="2" y="2"/>
                            <a:pt x="0" y="2"/>
                            <a:pt x="1" y="1"/>
                          </a:cubicBezTo>
                          <a:cubicBezTo>
                            <a:pt x="1" y="0"/>
                            <a:pt x="3" y="1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2" name="Freeform 9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16263" y="2344738"/>
                      <a:ext cx="3175" cy="3175"/>
                    </a:xfrm>
                    <a:custGeom>
                      <a:avLst/>
                      <a:gdLst>
                        <a:gd name="T0" fmla="*/ 3175 w 2"/>
                        <a:gd name="T1" fmla="*/ 1588 h 2"/>
                        <a:gd name="T2" fmla="*/ 3175 w 2"/>
                        <a:gd name="T3" fmla="*/ 3175 h 2"/>
                        <a:gd name="T4" fmla="*/ 1588 w 2"/>
                        <a:gd name="T5" fmla="*/ 3175 h 2"/>
                        <a:gd name="T6" fmla="*/ 1588 w 2"/>
                        <a:gd name="T7" fmla="*/ 0 h 2"/>
                        <a:gd name="T8" fmla="*/ 3175 w 2"/>
                        <a:gd name="T9" fmla="*/ 1588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1"/>
                          </a:moveTo>
                          <a:cubicBezTo>
                            <a:pt x="2" y="1"/>
                            <a:pt x="2" y="2"/>
                            <a:pt x="2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2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3" name="Freeform 9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51150" y="2224088"/>
                      <a:ext cx="3175" cy="6350"/>
                    </a:xfrm>
                    <a:custGeom>
                      <a:avLst/>
                      <a:gdLst>
                        <a:gd name="T0" fmla="*/ 3175 w 2"/>
                        <a:gd name="T1" fmla="*/ 4233 h 3"/>
                        <a:gd name="T2" fmla="*/ 1588 w 2"/>
                        <a:gd name="T3" fmla="*/ 6350 h 3"/>
                        <a:gd name="T4" fmla="*/ 0 w 2"/>
                        <a:gd name="T5" fmla="*/ 2117 h 3"/>
                        <a:gd name="T6" fmla="*/ 1588 w 2"/>
                        <a:gd name="T7" fmla="*/ 0 h 3"/>
                        <a:gd name="T8" fmla="*/ 3175 w 2"/>
                        <a:gd name="T9" fmla="*/ 423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2"/>
                          </a:moveTo>
                          <a:cubicBezTo>
                            <a:pt x="2" y="2"/>
                            <a:pt x="1" y="3"/>
                            <a:pt x="1" y="3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2" y="0"/>
                            <a:pt x="2" y="1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4" name="Freeform 9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16263" y="2301875"/>
                      <a:ext cx="3175" cy="6350"/>
                    </a:xfrm>
                    <a:custGeom>
                      <a:avLst/>
                      <a:gdLst>
                        <a:gd name="T0" fmla="*/ 3175 w 2"/>
                        <a:gd name="T1" fmla="*/ 2117 h 3"/>
                        <a:gd name="T2" fmla="*/ 3175 w 2"/>
                        <a:gd name="T3" fmla="*/ 4233 h 3"/>
                        <a:gd name="T4" fmla="*/ 1588 w 2"/>
                        <a:gd name="T5" fmla="*/ 4233 h 3"/>
                        <a:gd name="T6" fmla="*/ 0 w 2"/>
                        <a:gd name="T7" fmla="*/ 2117 h 3"/>
                        <a:gd name="T8" fmla="*/ 3175 w 2"/>
                        <a:gd name="T9" fmla="*/ 211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1"/>
                          </a:move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3"/>
                            <a:pt x="1" y="3"/>
                            <a:pt x="1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1" y="0"/>
                            <a:pt x="1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5" name="Freeform 9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79713" y="2505075"/>
                      <a:ext cx="4762" cy="9525"/>
                    </a:xfrm>
                    <a:custGeom>
                      <a:avLst/>
                      <a:gdLst>
                        <a:gd name="T0" fmla="*/ 4762 w 2"/>
                        <a:gd name="T1" fmla="*/ 5715 h 5"/>
                        <a:gd name="T2" fmla="*/ 2381 w 2"/>
                        <a:gd name="T3" fmla="*/ 9525 h 5"/>
                        <a:gd name="T4" fmla="*/ 2381 w 2"/>
                        <a:gd name="T5" fmla="*/ 3810 h 5"/>
                        <a:gd name="T6" fmla="*/ 4762 w 2"/>
                        <a:gd name="T7" fmla="*/ 0 h 5"/>
                        <a:gd name="T8" fmla="*/ 4762 w 2"/>
                        <a:gd name="T9" fmla="*/ 5715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" h="5">
                          <a:moveTo>
                            <a:pt x="2" y="3"/>
                          </a:moveTo>
                          <a:cubicBezTo>
                            <a:pt x="2" y="4"/>
                            <a:pt x="1" y="5"/>
                            <a:pt x="1" y="5"/>
                          </a:cubicBezTo>
                          <a:cubicBezTo>
                            <a:pt x="0" y="4"/>
                            <a:pt x="0" y="3"/>
                            <a:pt x="1" y="2"/>
                          </a:cubicBezTo>
                          <a:cubicBezTo>
                            <a:pt x="1" y="1"/>
                            <a:pt x="1" y="0"/>
                            <a:pt x="2" y="0"/>
                          </a:cubicBezTo>
                          <a:cubicBezTo>
                            <a:pt x="2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6" name="Freeform 9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1138" y="2501900"/>
                      <a:ext cx="7937" cy="7938"/>
                    </a:xfrm>
                    <a:custGeom>
                      <a:avLst/>
                      <a:gdLst>
                        <a:gd name="T0" fmla="*/ 3969 w 4"/>
                        <a:gd name="T1" fmla="*/ 5954 h 4"/>
                        <a:gd name="T2" fmla="*/ 0 w 4"/>
                        <a:gd name="T3" fmla="*/ 5954 h 4"/>
                        <a:gd name="T4" fmla="*/ 1984 w 4"/>
                        <a:gd name="T5" fmla="*/ 1985 h 4"/>
                        <a:gd name="T6" fmla="*/ 7937 w 4"/>
                        <a:gd name="T7" fmla="*/ 0 h 4"/>
                        <a:gd name="T8" fmla="*/ 3969 w 4"/>
                        <a:gd name="T9" fmla="*/ 5954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2" y="3"/>
                          </a:moveTo>
                          <a:cubicBezTo>
                            <a:pt x="1" y="3"/>
                            <a:pt x="0" y="4"/>
                            <a:pt x="0" y="3"/>
                          </a:cubicBezTo>
                          <a:cubicBezTo>
                            <a:pt x="0" y="3"/>
                            <a:pt x="1" y="2"/>
                            <a:pt x="1" y="1"/>
                          </a:cubicBezTo>
                          <a:cubicBezTo>
                            <a:pt x="2" y="1"/>
                            <a:pt x="3" y="0"/>
                            <a:pt x="4" y="0"/>
                          </a:cubicBezTo>
                          <a:cubicBezTo>
                            <a:pt x="4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7" name="Oval 9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4850" y="2820988"/>
                      <a:ext cx="1588" cy="3175"/>
                    </a:xfrm>
                    <a:prstGeom prst="ellipse">
                      <a:avLst/>
                    </a:prstGeom>
                    <a:grpFill/>
                    <a:ln w="317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48" name="Freeform 9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3588" y="2725738"/>
                      <a:ext cx="6350" cy="4762"/>
                    </a:xfrm>
                    <a:custGeom>
                      <a:avLst/>
                      <a:gdLst>
                        <a:gd name="T0" fmla="*/ 2117 w 3"/>
                        <a:gd name="T1" fmla="*/ 3175 h 3"/>
                        <a:gd name="T2" fmla="*/ 0 w 3"/>
                        <a:gd name="T3" fmla="*/ 3175 h 3"/>
                        <a:gd name="T4" fmla="*/ 2117 w 3"/>
                        <a:gd name="T5" fmla="*/ 1587 h 3"/>
                        <a:gd name="T6" fmla="*/ 4233 w 3"/>
                        <a:gd name="T7" fmla="*/ 1587 h 3"/>
                        <a:gd name="T8" fmla="*/ 2117 w 3"/>
                        <a:gd name="T9" fmla="*/ 3175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2"/>
                          </a:moveTo>
                          <a:cubicBezTo>
                            <a:pt x="1" y="3"/>
                            <a:pt x="0" y="3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" y="1"/>
                            <a:pt x="2" y="0"/>
                            <a:pt x="2" y="1"/>
                          </a:cubicBezTo>
                          <a:cubicBezTo>
                            <a:pt x="3" y="1"/>
                            <a:pt x="2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49" name="Freeform 10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8963" y="2820988"/>
                      <a:ext cx="41275" cy="49212"/>
                    </a:xfrm>
                    <a:custGeom>
                      <a:avLst/>
                      <a:gdLst>
                        <a:gd name="T0" fmla="*/ 20638 w 22"/>
                        <a:gd name="T1" fmla="*/ 0 h 26"/>
                        <a:gd name="T2" fmla="*/ 26266 w 22"/>
                        <a:gd name="T3" fmla="*/ 11357 h 26"/>
                        <a:gd name="T4" fmla="*/ 16885 w 22"/>
                        <a:gd name="T5" fmla="*/ 28392 h 26"/>
                        <a:gd name="T6" fmla="*/ 11257 w 22"/>
                        <a:gd name="T7" fmla="*/ 39748 h 26"/>
                        <a:gd name="T8" fmla="*/ 20638 w 22"/>
                        <a:gd name="T9" fmla="*/ 39748 h 26"/>
                        <a:gd name="T10" fmla="*/ 26266 w 22"/>
                        <a:gd name="T11" fmla="*/ 26499 h 26"/>
                        <a:gd name="T12" fmla="*/ 37523 w 22"/>
                        <a:gd name="T13" fmla="*/ 26499 h 26"/>
                        <a:gd name="T14" fmla="*/ 31894 w 22"/>
                        <a:gd name="T15" fmla="*/ 39748 h 26"/>
                        <a:gd name="T16" fmla="*/ 18761 w 22"/>
                        <a:gd name="T17" fmla="*/ 49212 h 26"/>
                        <a:gd name="T18" fmla="*/ 7505 w 22"/>
                        <a:gd name="T19" fmla="*/ 45426 h 26"/>
                        <a:gd name="T20" fmla="*/ 1876 w 22"/>
                        <a:gd name="T21" fmla="*/ 35963 h 26"/>
                        <a:gd name="T22" fmla="*/ 1876 w 22"/>
                        <a:gd name="T23" fmla="*/ 22713 h 26"/>
                        <a:gd name="T24" fmla="*/ 15009 w 22"/>
                        <a:gd name="T25" fmla="*/ 3786 h 26"/>
                        <a:gd name="T26" fmla="*/ 20638 w 22"/>
                        <a:gd name="T27" fmla="*/ 0 h 2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22" h="26">
                          <a:moveTo>
                            <a:pt x="11" y="0"/>
                          </a:moveTo>
                          <a:cubicBezTo>
                            <a:pt x="13" y="1"/>
                            <a:pt x="15" y="4"/>
                            <a:pt x="14" y="6"/>
                          </a:cubicBezTo>
                          <a:cubicBezTo>
                            <a:pt x="14" y="10"/>
                            <a:pt x="11" y="12"/>
                            <a:pt x="9" y="15"/>
                          </a:cubicBezTo>
                          <a:cubicBezTo>
                            <a:pt x="8" y="17"/>
                            <a:pt x="6" y="19"/>
                            <a:pt x="6" y="21"/>
                          </a:cubicBezTo>
                          <a:cubicBezTo>
                            <a:pt x="7" y="22"/>
                            <a:pt x="10" y="22"/>
                            <a:pt x="11" y="21"/>
                          </a:cubicBezTo>
                          <a:cubicBezTo>
                            <a:pt x="12" y="20"/>
                            <a:pt x="12" y="16"/>
                            <a:pt x="14" y="14"/>
                          </a:cubicBezTo>
                          <a:cubicBezTo>
                            <a:pt x="15" y="13"/>
                            <a:pt x="19" y="12"/>
                            <a:pt x="20" y="14"/>
                          </a:cubicBezTo>
                          <a:cubicBezTo>
                            <a:pt x="22" y="16"/>
                            <a:pt x="19" y="19"/>
                            <a:pt x="17" y="21"/>
                          </a:cubicBezTo>
                          <a:cubicBezTo>
                            <a:pt x="15" y="23"/>
                            <a:pt x="13" y="25"/>
                            <a:pt x="10" y="26"/>
                          </a:cubicBezTo>
                          <a:cubicBezTo>
                            <a:pt x="8" y="26"/>
                            <a:pt x="6" y="25"/>
                            <a:pt x="4" y="24"/>
                          </a:cubicBezTo>
                          <a:cubicBezTo>
                            <a:pt x="3" y="23"/>
                            <a:pt x="1" y="21"/>
                            <a:pt x="1" y="19"/>
                          </a:cubicBezTo>
                          <a:cubicBezTo>
                            <a:pt x="0" y="17"/>
                            <a:pt x="0" y="14"/>
                            <a:pt x="1" y="12"/>
                          </a:cubicBezTo>
                          <a:cubicBezTo>
                            <a:pt x="3" y="8"/>
                            <a:pt x="5" y="5"/>
                            <a:pt x="8" y="2"/>
                          </a:cubicBezTo>
                          <a:cubicBezTo>
                            <a:pt x="9" y="1"/>
                            <a:pt x="10" y="0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0" name="Freeform 10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65463" y="2816225"/>
                      <a:ext cx="53975" cy="38100"/>
                    </a:xfrm>
                    <a:custGeom>
                      <a:avLst/>
                      <a:gdLst>
                        <a:gd name="T0" fmla="*/ 50120 w 28"/>
                        <a:gd name="T1" fmla="*/ 20955 h 20"/>
                        <a:gd name="T2" fmla="*/ 42409 w 28"/>
                        <a:gd name="T3" fmla="*/ 26670 h 20"/>
                        <a:gd name="T4" fmla="*/ 42409 w 28"/>
                        <a:gd name="T5" fmla="*/ 36195 h 20"/>
                        <a:gd name="T6" fmla="*/ 30843 w 28"/>
                        <a:gd name="T7" fmla="*/ 34290 h 20"/>
                        <a:gd name="T8" fmla="*/ 30843 w 28"/>
                        <a:gd name="T9" fmla="*/ 26670 h 20"/>
                        <a:gd name="T10" fmla="*/ 21204 w 28"/>
                        <a:gd name="T11" fmla="*/ 30480 h 20"/>
                        <a:gd name="T12" fmla="*/ 9638 w 28"/>
                        <a:gd name="T13" fmla="*/ 22860 h 20"/>
                        <a:gd name="T14" fmla="*/ 1928 w 28"/>
                        <a:gd name="T15" fmla="*/ 19050 h 20"/>
                        <a:gd name="T16" fmla="*/ 1928 w 28"/>
                        <a:gd name="T17" fmla="*/ 7620 h 20"/>
                        <a:gd name="T18" fmla="*/ 7711 w 28"/>
                        <a:gd name="T19" fmla="*/ 1905 h 20"/>
                        <a:gd name="T20" fmla="*/ 7711 w 28"/>
                        <a:gd name="T21" fmla="*/ 13335 h 20"/>
                        <a:gd name="T22" fmla="*/ 13494 w 28"/>
                        <a:gd name="T23" fmla="*/ 19050 h 20"/>
                        <a:gd name="T24" fmla="*/ 25060 w 28"/>
                        <a:gd name="T25" fmla="*/ 22860 h 20"/>
                        <a:gd name="T26" fmla="*/ 36626 w 28"/>
                        <a:gd name="T27" fmla="*/ 20955 h 20"/>
                        <a:gd name="T28" fmla="*/ 50120 w 28"/>
                        <a:gd name="T29" fmla="*/ 20955 h 2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8" h="20">
                          <a:moveTo>
                            <a:pt x="26" y="11"/>
                          </a:moveTo>
                          <a:cubicBezTo>
                            <a:pt x="28" y="13"/>
                            <a:pt x="23" y="13"/>
                            <a:pt x="22" y="14"/>
                          </a:cubicBezTo>
                          <a:cubicBezTo>
                            <a:pt x="21" y="16"/>
                            <a:pt x="23" y="18"/>
                            <a:pt x="22" y="19"/>
                          </a:cubicBezTo>
                          <a:cubicBezTo>
                            <a:pt x="20" y="20"/>
                            <a:pt x="18" y="19"/>
                            <a:pt x="16" y="18"/>
                          </a:cubicBezTo>
                          <a:cubicBezTo>
                            <a:pt x="16" y="17"/>
                            <a:pt x="17" y="15"/>
                            <a:pt x="16" y="14"/>
                          </a:cubicBezTo>
                          <a:cubicBezTo>
                            <a:pt x="14" y="14"/>
                            <a:pt x="13" y="16"/>
                            <a:pt x="11" y="16"/>
                          </a:cubicBezTo>
                          <a:cubicBezTo>
                            <a:pt x="8" y="16"/>
                            <a:pt x="7" y="13"/>
                            <a:pt x="5" y="12"/>
                          </a:cubicBezTo>
                          <a:cubicBezTo>
                            <a:pt x="3" y="11"/>
                            <a:pt x="2" y="11"/>
                            <a:pt x="1" y="10"/>
                          </a:cubicBezTo>
                          <a:cubicBezTo>
                            <a:pt x="0" y="8"/>
                            <a:pt x="1" y="6"/>
                            <a:pt x="1" y="4"/>
                          </a:cubicBezTo>
                          <a:cubicBezTo>
                            <a:pt x="2" y="3"/>
                            <a:pt x="3" y="0"/>
                            <a:pt x="4" y="1"/>
                          </a:cubicBezTo>
                          <a:cubicBezTo>
                            <a:pt x="5" y="2"/>
                            <a:pt x="3" y="5"/>
                            <a:pt x="4" y="7"/>
                          </a:cubicBezTo>
                          <a:cubicBezTo>
                            <a:pt x="4" y="8"/>
                            <a:pt x="5" y="9"/>
                            <a:pt x="7" y="10"/>
                          </a:cubicBezTo>
                          <a:cubicBezTo>
                            <a:pt x="9" y="11"/>
                            <a:pt x="11" y="11"/>
                            <a:pt x="13" y="12"/>
                          </a:cubicBezTo>
                          <a:cubicBezTo>
                            <a:pt x="15" y="12"/>
                            <a:pt x="17" y="11"/>
                            <a:pt x="19" y="11"/>
                          </a:cubicBezTo>
                          <a:cubicBezTo>
                            <a:pt x="22" y="11"/>
                            <a:pt x="25" y="9"/>
                            <a:pt x="26" y="1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1" name="Freeform 10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73400" y="2724150"/>
                      <a:ext cx="63500" cy="28575"/>
                    </a:xfrm>
                    <a:custGeom>
                      <a:avLst/>
                      <a:gdLst>
                        <a:gd name="T0" fmla="*/ 1924 w 33"/>
                        <a:gd name="T1" fmla="*/ 3810 h 15"/>
                        <a:gd name="T2" fmla="*/ 3848 w 33"/>
                        <a:gd name="T3" fmla="*/ 0 h 15"/>
                        <a:gd name="T4" fmla="*/ 36561 w 33"/>
                        <a:gd name="T5" fmla="*/ 5715 h 15"/>
                        <a:gd name="T6" fmla="*/ 57727 w 33"/>
                        <a:gd name="T7" fmla="*/ 17145 h 15"/>
                        <a:gd name="T8" fmla="*/ 61576 w 33"/>
                        <a:gd name="T9" fmla="*/ 24765 h 15"/>
                        <a:gd name="T10" fmla="*/ 36561 w 33"/>
                        <a:gd name="T11" fmla="*/ 22860 h 15"/>
                        <a:gd name="T12" fmla="*/ 17318 w 33"/>
                        <a:gd name="T13" fmla="*/ 11430 h 15"/>
                        <a:gd name="T14" fmla="*/ 1924 w 33"/>
                        <a:gd name="T15" fmla="*/ 3810 h 1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3" h="15">
                          <a:moveTo>
                            <a:pt x="1" y="2"/>
                          </a:move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7" y="0"/>
                            <a:pt x="13" y="2"/>
                            <a:pt x="19" y="3"/>
                          </a:cubicBezTo>
                          <a:cubicBezTo>
                            <a:pt x="23" y="5"/>
                            <a:pt x="27" y="7"/>
                            <a:pt x="30" y="9"/>
                          </a:cubicBezTo>
                          <a:cubicBezTo>
                            <a:pt x="32" y="10"/>
                            <a:pt x="33" y="13"/>
                            <a:pt x="32" y="13"/>
                          </a:cubicBezTo>
                          <a:cubicBezTo>
                            <a:pt x="28" y="15"/>
                            <a:pt x="23" y="13"/>
                            <a:pt x="19" y="12"/>
                          </a:cubicBezTo>
                          <a:cubicBezTo>
                            <a:pt x="16" y="11"/>
                            <a:pt x="13" y="8"/>
                            <a:pt x="9" y="6"/>
                          </a:cubicBezTo>
                          <a:cubicBezTo>
                            <a:pt x="7" y="4"/>
                            <a:pt x="3" y="3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2" name="Freeform 10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21025" y="2794000"/>
                      <a:ext cx="11113" cy="17463"/>
                    </a:xfrm>
                    <a:custGeom>
                      <a:avLst/>
                      <a:gdLst>
                        <a:gd name="T0" fmla="*/ 9261 w 6"/>
                        <a:gd name="T1" fmla="*/ 1940 h 9"/>
                        <a:gd name="T2" fmla="*/ 0 w 6"/>
                        <a:gd name="T3" fmla="*/ 17463 h 9"/>
                        <a:gd name="T4" fmla="*/ 5557 w 6"/>
                        <a:gd name="T5" fmla="*/ 15523 h 9"/>
                        <a:gd name="T6" fmla="*/ 11113 w 6"/>
                        <a:gd name="T7" fmla="*/ 1940 h 9"/>
                        <a:gd name="T8" fmla="*/ 9261 w 6"/>
                        <a:gd name="T9" fmla="*/ 194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1"/>
                          </a:moveTo>
                          <a:cubicBezTo>
                            <a:pt x="3" y="3"/>
                            <a:pt x="1" y="6"/>
                            <a:pt x="0" y="9"/>
                          </a:cubicBezTo>
                          <a:cubicBezTo>
                            <a:pt x="0" y="9"/>
                            <a:pt x="2" y="9"/>
                            <a:pt x="3" y="8"/>
                          </a:cubicBezTo>
                          <a:cubicBezTo>
                            <a:pt x="4" y="6"/>
                            <a:pt x="5" y="4"/>
                            <a:pt x="6" y="1"/>
                          </a:cubicBezTo>
                          <a:cubicBezTo>
                            <a:pt x="6" y="1"/>
                            <a:pt x="5" y="0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3" name="Freeform 10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2938" y="2668588"/>
                      <a:ext cx="157162" cy="166687"/>
                    </a:xfrm>
                    <a:custGeom>
                      <a:avLst/>
                      <a:gdLst>
                        <a:gd name="T0" fmla="*/ 100356 w 83"/>
                        <a:gd name="T1" fmla="*/ 3788 h 88"/>
                        <a:gd name="T2" fmla="*/ 88995 w 83"/>
                        <a:gd name="T3" fmla="*/ 11365 h 88"/>
                        <a:gd name="T4" fmla="*/ 87102 w 83"/>
                        <a:gd name="T5" fmla="*/ 24624 h 88"/>
                        <a:gd name="T6" fmla="*/ 70060 w 83"/>
                        <a:gd name="T7" fmla="*/ 47354 h 88"/>
                        <a:gd name="T8" fmla="*/ 68167 w 83"/>
                        <a:gd name="T9" fmla="*/ 60613 h 88"/>
                        <a:gd name="T10" fmla="*/ 79528 w 83"/>
                        <a:gd name="T11" fmla="*/ 45460 h 88"/>
                        <a:gd name="T12" fmla="*/ 88995 w 83"/>
                        <a:gd name="T13" fmla="*/ 54931 h 88"/>
                        <a:gd name="T14" fmla="*/ 79528 w 83"/>
                        <a:gd name="T15" fmla="*/ 62508 h 88"/>
                        <a:gd name="T16" fmla="*/ 100356 w 83"/>
                        <a:gd name="T17" fmla="*/ 73873 h 88"/>
                        <a:gd name="T18" fmla="*/ 109824 w 83"/>
                        <a:gd name="T19" fmla="*/ 73873 h 88"/>
                        <a:gd name="T20" fmla="*/ 117398 w 83"/>
                        <a:gd name="T21" fmla="*/ 71978 h 88"/>
                        <a:gd name="T22" fmla="*/ 124972 w 83"/>
                        <a:gd name="T23" fmla="*/ 70084 h 88"/>
                        <a:gd name="T24" fmla="*/ 136333 w 83"/>
                        <a:gd name="T25" fmla="*/ 71978 h 88"/>
                        <a:gd name="T26" fmla="*/ 123079 w 83"/>
                        <a:gd name="T27" fmla="*/ 89026 h 88"/>
                        <a:gd name="T28" fmla="*/ 124972 w 83"/>
                        <a:gd name="T29" fmla="*/ 104179 h 88"/>
                        <a:gd name="T30" fmla="*/ 140120 w 83"/>
                        <a:gd name="T31" fmla="*/ 98497 h 88"/>
                        <a:gd name="T32" fmla="*/ 140120 w 83"/>
                        <a:gd name="T33" fmla="*/ 106074 h 88"/>
                        <a:gd name="T34" fmla="*/ 124972 w 83"/>
                        <a:gd name="T35" fmla="*/ 113650 h 88"/>
                        <a:gd name="T36" fmla="*/ 128759 w 83"/>
                        <a:gd name="T37" fmla="*/ 119333 h 88"/>
                        <a:gd name="T38" fmla="*/ 124972 w 83"/>
                        <a:gd name="T39" fmla="*/ 128804 h 88"/>
                        <a:gd name="T40" fmla="*/ 130653 w 83"/>
                        <a:gd name="T41" fmla="*/ 126909 h 88"/>
                        <a:gd name="T42" fmla="*/ 143907 w 83"/>
                        <a:gd name="T43" fmla="*/ 115544 h 88"/>
                        <a:gd name="T44" fmla="*/ 145801 w 83"/>
                        <a:gd name="T45" fmla="*/ 121227 h 88"/>
                        <a:gd name="T46" fmla="*/ 140120 w 83"/>
                        <a:gd name="T47" fmla="*/ 138274 h 88"/>
                        <a:gd name="T48" fmla="*/ 151481 w 83"/>
                        <a:gd name="T49" fmla="*/ 126909 h 88"/>
                        <a:gd name="T50" fmla="*/ 147694 w 83"/>
                        <a:gd name="T51" fmla="*/ 143957 h 88"/>
                        <a:gd name="T52" fmla="*/ 140120 w 83"/>
                        <a:gd name="T53" fmla="*/ 162899 h 88"/>
                        <a:gd name="T54" fmla="*/ 126866 w 83"/>
                        <a:gd name="T55" fmla="*/ 162899 h 88"/>
                        <a:gd name="T56" fmla="*/ 126866 w 83"/>
                        <a:gd name="T57" fmla="*/ 149639 h 88"/>
                        <a:gd name="T58" fmla="*/ 113611 w 83"/>
                        <a:gd name="T59" fmla="*/ 161004 h 88"/>
                        <a:gd name="T60" fmla="*/ 121185 w 83"/>
                        <a:gd name="T61" fmla="*/ 140169 h 88"/>
                        <a:gd name="T62" fmla="*/ 119292 w 83"/>
                        <a:gd name="T63" fmla="*/ 125015 h 88"/>
                        <a:gd name="T64" fmla="*/ 111718 w 83"/>
                        <a:gd name="T65" fmla="*/ 123121 h 88"/>
                        <a:gd name="T66" fmla="*/ 107931 w 83"/>
                        <a:gd name="T67" fmla="*/ 140169 h 88"/>
                        <a:gd name="T68" fmla="*/ 94676 w 83"/>
                        <a:gd name="T69" fmla="*/ 143957 h 88"/>
                        <a:gd name="T70" fmla="*/ 85208 w 83"/>
                        <a:gd name="T71" fmla="*/ 155322 h 88"/>
                        <a:gd name="T72" fmla="*/ 71954 w 83"/>
                        <a:gd name="T73" fmla="*/ 155322 h 88"/>
                        <a:gd name="T74" fmla="*/ 90889 w 83"/>
                        <a:gd name="T75" fmla="*/ 140169 h 88"/>
                        <a:gd name="T76" fmla="*/ 96569 w 83"/>
                        <a:gd name="T77" fmla="*/ 126909 h 88"/>
                        <a:gd name="T78" fmla="*/ 83315 w 83"/>
                        <a:gd name="T79" fmla="*/ 134486 h 88"/>
                        <a:gd name="T80" fmla="*/ 70060 w 83"/>
                        <a:gd name="T81" fmla="*/ 125015 h 88"/>
                        <a:gd name="T82" fmla="*/ 43551 w 83"/>
                        <a:gd name="T83" fmla="*/ 130698 h 88"/>
                        <a:gd name="T84" fmla="*/ 20829 w 83"/>
                        <a:gd name="T85" fmla="*/ 126909 h 88"/>
                        <a:gd name="T86" fmla="*/ 5681 w 83"/>
                        <a:gd name="T87" fmla="*/ 130698 h 88"/>
                        <a:gd name="T88" fmla="*/ 0 w 83"/>
                        <a:gd name="T89" fmla="*/ 119333 h 88"/>
                        <a:gd name="T90" fmla="*/ 17042 w 83"/>
                        <a:gd name="T91" fmla="*/ 104179 h 88"/>
                        <a:gd name="T92" fmla="*/ 28403 w 83"/>
                        <a:gd name="T93" fmla="*/ 96603 h 88"/>
                        <a:gd name="T94" fmla="*/ 7574 w 83"/>
                        <a:gd name="T95" fmla="*/ 96603 h 88"/>
                        <a:gd name="T96" fmla="*/ 20829 w 83"/>
                        <a:gd name="T97" fmla="*/ 85238 h 88"/>
                        <a:gd name="T98" fmla="*/ 35977 w 83"/>
                        <a:gd name="T99" fmla="*/ 83344 h 88"/>
                        <a:gd name="T100" fmla="*/ 34083 w 83"/>
                        <a:gd name="T101" fmla="*/ 73873 h 88"/>
                        <a:gd name="T102" fmla="*/ 34083 w 83"/>
                        <a:gd name="T103" fmla="*/ 66296 h 88"/>
                        <a:gd name="T104" fmla="*/ 49231 w 83"/>
                        <a:gd name="T105" fmla="*/ 49248 h 88"/>
                        <a:gd name="T106" fmla="*/ 56806 w 83"/>
                        <a:gd name="T107" fmla="*/ 32201 h 88"/>
                        <a:gd name="T108" fmla="*/ 68167 w 83"/>
                        <a:gd name="T109" fmla="*/ 13259 h 88"/>
                        <a:gd name="T110" fmla="*/ 83315 w 83"/>
                        <a:gd name="T111" fmla="*/ 1894 h 88"/>
                        <a:gd name="T112" fmla="*/ 92782 w 83"/>
                        <a:gd name="T113" fmla="*/ 1894 h 88"/>
                        <a:gd name="T114" fmla="*/ 100356 w 83"/>
                        <a:gd name="T115" fmla="*/ 3788 h 88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0" t="0" r="r" b="b"/>
                      <a:pathLst>
                        <a:path w="83" h="88">
                          <a:moveTo>
                            <a:pt x="53" y="2"/>
                          </a:moveTo>
                          <a:cubicBezTo>
                            <a:pt x="52" y="4"/>
                            <a:pt x="48" y="4"/>
                            <a:pt x="47" y="6"/>
                          </a:cubicBezTo>
                          <a:cubicBezTo>
                            <a:pt x="46" y="8"/>
                            <a:pt x="48" y="11"/>
                            <a:pt x="46" y="13"/>
                          </a:cubicBezTo>
                          <a:cubicBezTo>
                            <a:pt x="44" y="18"/>
                            <a:pt x="40" y="21"/>
                            <a:pt x="37" y="25"/>
                          </a:cubicBezTo>
                          <a:cubicBezTo>
                            <a:pt x="36" y="27"/>
                            <a:pt x="34" y="32"/>
                            <a:pt x="36" y="32"/>
                          </a:cubicBezTo>
                          <a:cubicBezTo>
                            <a:pt x="39" y="31"/>
                            <a:pt x="39" y="25"/>
                            <a:pt x="42" y="24"/>
                          </a:cubicBezTo>
                          <a:cubicBezTo>
                            <a:pt x="44" y="24"/>
                            <a:pt x="47" y="27"/>
                            <a:pt x="47" y="29"/>
                          </a:cubicBezTo>
                          <a:cubicBezTo>
                            <a:pt x="47" y="31"/>
                            <a:pt x="40" y="31"/>
                            <a:pt x="42" y="33"/>
                          </a:cubicBezTo>
                          <a:cubicBezTo>
                            <a:pt x="44" y="37"/>
                            <a:pt x="49" y="37"/>
                            <a:pt x="53" y="39"/>
                          </a:cubicBezTo>
                          <a:cubicBezTo>
                            <a:pt x="55" y="39"/>
                            <a:pt x="56" y="40"/>
                            <a:pt x="58" y="39"/>
                          </a:cubicBezTo>
                          <a:cubicBezTo>
                            <a:pt x="60" y="35"/>
                            <a:pt x="61" y="39"/>
                            <a:pt x="62" y="38"/>
                          </a:cubicBezTo>
                          <a:cubicBezTo>
                            <a:pt x="63" y="38"/>
                            <a:pt x="64" y="37"/>
                            <a:pt x="66" y="37"/>
                          </a:cubicBezTo>
                          <a:cubicBezTo>
                            <a:pt x="68" y="37"/>
                            <a:pt x="73" y="36"/>
                            <a:pt x="72" y="38"/>
                          </a:cubicBezTo>
                          <a:cubicBezTo>
                            <a:pt x="72" y="42"/>
                            <a:pt x="67" y="43"/>
                            <a:pt x="65" y="47"/>
                          </a:cubicBezTo>
                          <a:cubicBezTo>
                            <a:pt x="64" y="49"/>
                            <a:pt x="63" y="53"/>
                            <a:pt x="66" y="55"/>
                          </a:cubicBezTo>
                          <a:cubicBezTo>
                            <a:pt x="68" y="56"/>
                            <a:pt x="71" y="52"/>
                            <a:pt x="74" y="52"/>
                          </a:cubicBezTo>
                          <a:cubicBezTo>
                            <a:pt x="76" y="52"/>
                            <a:pt x="75" y="55"/>
                            <a:pt x="74" y="56"/>
                          </a:cubicBezTo>
                          <a:cubicBezTo>
                            <a:pt x="72" y="58"/>
                            <a:pt x="68" y="58"/>
                            <a:pt x="66" y="60"/>
                          </a:cubicBezTo>
                          <a:cubicBezTo>
                            <a:pt x="66" y="61"/>
                            <a:pt x="68" y="62"/>
                            <a:pt x="68" y="63"/>
                          </a:cubicBezTo>
                          <a:cubicBezTo>
                            <a:pt x="68" y="65"/>
                            <a:pt x="65" y="67"/>
                            <a:pt x="66" y="68"/>
                          </a:cubicBezTo>
                          <a:cubicBezTo>
                            <a:pt x="66" y="69"/>
                            <a:pt x="68" y="68"/>
                            <a:pt x="69" y="67"/>
                          </a:cubicBezTo>
                          <a:cubicBezTo>
                            <a:pt x="71" y="65"/>
                            <a:pt x="73" y="62"/>
                            <a:pt x="76" y="61"/>
                          </a:cubicBezTo>
                          <a:cubicBezTo>
                            <a:pt x="77" y="61"/>
                            <a:pt x="77" y="63"/>
                            <a:pt x="77" y="64"/>
                          </a:cubicBezTo>
                          <a:cubicBezTo>
                            <a:pt x="76" y="67"/>
                            <a:pt x="71" y="71"/>
                            <a:pt x="74" y="73"/>
                          </a:cubicBezTo>
                          <a:cubicBezTo>
                            <a:pt x="76" y="74"/>
                            <a:pt x="78" y="65"/>
                            <a:pt x="80" y="67"/>
                          </a:cubicBezTo>
                          <a:cubicBezTo>
                            <a:pt x="83" y="69"/>
                            <a:pt x="79" y="73"/>
                            <a:pt x="78" y="76"/>
                          </a:cubicBezTo>
                          <a:cubicBezTo>
                            <a:pt x="77" y="79"/>
                            <a:pt x="77" y="84"/>
                            <a:pt x="74" y="86"/>
                          </a:cubicBezTo>
                          <a:cubicBezTo>
                            <a:pt x="73" y="88"/>
                            <a:pt x="69" y="88"/>
                            <a:pt x="67" y="86"/>
                          </a:cubicBezTo>
                          <a:cubicBezTo>
                            <a:pt x="65" y="84"/>
                            <a:pt x="69" y="79"/>
                            <a:pt x="67" y="79"/>
                          </a:cubicBezTo>
                          <a:cubicBezTo>
                            <a:pt x="64" y="79"/>
                            <a:pt x="62" y="88"/>
                            <a:pt x="60" y="85"/>
                          </a:cubicBezTo>
                          <a:cubicBezTo>
                            <a:pt x="58" y="82"/>
                            <a:pt x="63" y="78"/>
                            <a:pt x="64" y="74"/>
                          </a:cubicBezTo>
                          <a:cubicBezTo>
                            <a:pt x="64" y="71"/>
                            <a:pt x="64" y="68"/>
                            <a:pt x="63" y="66"/>
                          </a:cubicBezTo>
                          <a:cubicBezTo>
                            <a:pt x="62" y="65"/>
                            <a:pt x="60" y="64"/>
                            <a:pt x="59" y="65"/>
                          </a:cubicBezTo>
                          <a:cubicBezTo>
                            <a:pt x="58" y="68"/>
                            <a:pt x="59" y="72"/>
                            <a:pt x="57" y="74"/>
                          </a:cubicBezTo>
                          <a:cubicBezTo>
                            <a:pt x="55" y="76"/>
                            <a:pt x="52" y="75"/>
                            <a:pt x="50" y="76"/>
                          </a:cubicBezTo>
                          <a:cubicBezTo>
                            <a:pt x="48" y="78"/>
                            <a:pt x="47" y="81"/>
                            <a:pt x="45" y="82"/>
                          </a:cubicBezTo>
                          <a:cubicBezTo>
                            <a:pt x="43" y="83"/>
                            <a:pt x="37" y="84"/>
                            <a:pt x="38" y="82"/>
                          </a:cubicBezTo>
                          <a:cubicBezTo>
                            <a:pt x="39" y="78"/>
                            <a:pt x="45" y="78"/>
                            <a:pt x="48" y="74"/>
                          </a:cubicBezTo>
                          <a:cubicBezTo>
                            <a:pt x="50" y="73"/>
                            <a:pt x="53" y="69"/>
                            <a:pt x="51" y="67"/>
                          </a:cubicBezTo>
                          <a:cubicBezTo>
                            <a:pt x="49" y="66"/>
                            <a:pt x="47" y="71"/>
                            <a:pt x="44" y="71"/>
                          </a:cubicBezTo>
                          <a:cubicBezTo>
                            <a:pt x="41" y="71"/>
                            <a:pt x="40" y="66"/>
                            <a:pt x="37" y="66"/>
                          </a:cubicBezTo>
                          <a:cubicBezTo>
                            <a:pt x="32" y="65"/>
                            <a:pt x="28" y="69"/>
                            <a:pt x="23" y="69"/>
                          </a:cubicBezTo>
                          <a:cubicBezTo>
                            <a:pt x="19" y="69"/>
                            <a:pt x="15" y="67"/>
                            <a:pt x="11" y="67"/>
                          </a:cubicBezTo>
                          <a:cubicBezTo>
                            <a:pt x="8" y="67"/>
                            <a:pt x="6" y="70"/>
                            <a:pt x="3" y="69"/>
                          </a:cubicBezTo>
                          <a:cubicBezTo>
                            <a:pt x="1" y="68"/>
                            <a:pt x="0" y="65"/>
                            <a:pt x="0" y="63"/>
                          </a:cubicBezTo>
                          <a:cubicBezTo>
                            <a:pt x="2" y="59"/>
                            <a:pt x="6" y="58"/>
                            <a:pt x="9" y="55"/>
                          </a:cubicBezTo>
                          <a:cubicBezTo>
                            <a:pt x="11" y="54"/>
                            <a:pt x="17" y="53"/>
                            <a:pt x="15" y="51"/>
                          </a:cubicBezTo>
                          <a:cubicBezTo>
                            <a:pt x="12" y="49"/>
                            <a:pt x="6" y="54"/>
                            <a:pt x="4" y="51"/>
                          </a:cubicBezTo>
                          <a:cubicBezTo>
                            <a:pt x="2" y="48"/>
                            <a:pt x="8" y="46"/>
                            <a:pt x="11" y="45"/>
                          </a:cubicBezTo>
                          <a:cubicBezTo>
                            <a:pt x="13" y="44"/>
                            <a:pt x="17" y="46"/>
                            <a:pt x="19" y="44"/>
                          </a:cubicBezTo>
                          <a:cubicBezTo>
                            <a:pt x="21" y="43"/>
                            <a:pt x="19" y="41"/>
                            <a:pt x="18" y="39"/>
                          </a:cubicBezTo>
                          <a:cubicBezTo>
                            <a:pt x="18" y="38"/>
                            <a:pt x="17" y="36"/>
                            <a:pt x="18" y="35"/>
                          </a:cubicBezTo>
                          <a:cubicBezTo>
                            <a:pt x="20" y="32"/>
                            <a:pt x="23" y="30"/>
                            <a:pt x="26" y="26"/>
                          </a:cubicBezTo>
                          <a:cubicBezTo>
                            <a:pt x="28" y="23"/>
                            <a:pt x="29" y="20"/>
                            <a:pt x="30" y="17"/>
                          </a:cubicBezTo>
                          <a:cubicBezTo>
                            <a:pt x="32" y="13"/>
                            <a:pt x="33" y="10"/>
                            <a:pt x="36" y="7"/>
                          </a:cubicBezTo>
                          <a:cubicBezTo>
                            <a:pt x="38" y="4"/>
                            <a:pt x="41" y="3"/>
                            <a:pt x="44" y="1"/>
                          </a:cubicBezTo>
                          <a:cubicBezTo>
                            <a:pt x="46" y="1"/>
                            <a:pt x="47" y="1"/>
                            <a:pt x="49" y="1"/>
                          </a:cubicBezTo>
                          <a:cubicBezTo>
                            <a:pt x="50" y="1"/>
                            <a:pt x="54" y="0"/>
                            <a:pt x="53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4" name="Freeform 10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33713" y="2347913"/>
                      <a:ext cx="15875" cy="17462"/>
                    </a:xfrm>
                    <a:custGeom>
                      <a:avLst/>
                      <a:gdLst>
                        <a:gd name="T0" fmla="*/ 9922 w 8"/>
                        <a:gd name="T1" fmla="*/ 0 h 9"/>
                        <a:gd name="T2" fmla="*/ 13891 w 8"/>
                        <a:gd name="T3" fmla="*/ 7761 h 9"/>
                        <a:gd name="T4" fmla="*/ 3969 w 8"/>
                        <a:gd name="T5" fmla="*/ 17462 h 9"/>
                        <a:gd name="T6" fmla="*/ 1984 w 8"/>
                        <a:gd name="T7" fmla="*/ 13582 h 9"/>
                        <a:gd name="T8" fmla="*/ 9922 w 8"/>
                        <a:gd name="T9" fmla="*/ 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" h="9">
                          <a:moveTo>
                            <a:pt x="5" y="0"/>
                          </a:moveTo>
                          <a:cubicBezTo>
                            <a:pt x="6" y="0"/>
                            <a:pt x="8" y="2"/>
                            <a:pt x="7" y="4"/>
                          </a:cubicBezTo>
                          <a:cubicBezTo>
                            <a:pt x="7" y="6"/>
                            <a:pt x="4" y="8"/>
                            <a:pt x="2" y="9"/>
                          </a:cubicBezTo>
                          <a:cubicBezTo>
                            <a:pt x="1" y="9"/>
                            <a:pt x="0" y="8"/>
                            <a:pt x="1" y="7"/>
                          </a:cubicBezTo>
                          <a:cubicBezTo>
                            <a:pt x="1" y="5"/>
                            <a:pt x="2" y="1"/>
                            <a:pt x="5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5" name="Freeform 10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9913" y="2309813"/>
                      <a:ext cx="11112" cy="17462"/>
                    </a:xfrm>
                    <a:custGeom>
                      <a:avLst/>
                      <a:gdLst>
                        <a:gd name="T0" fmla="*/ 0 w 6"/>
                        <a:gd name="T1" fmla="*/ 3880 h 9"/>
                        <a:gd name="T2" fmla="*/ 5556 w 6"/>
                        <a:gd name="T3" fmla="*/ 15522 h 9"/>
                        <a:gd name="T4" fmla="*/ 11112 w 6"/>
                        <a:gd name="T5" fmla="*/ 11641 h 9"/>
                        <a:gd name="T6" fmla="*/ 11112 w 6"/>
                        <a:gd name="T7" fmla="*/ 5821 h 9"/>
                        <a:gd name="T8" fmla="*/ 7408 w 6"/>
                        <a:gd name="T9" fmla="*/ 1940 h 9"/>
                        <a:gd name="T10" fmla="*/ 1852 w 6"/>
                        <a:gd name="T11" fmla="*/ 1940 h 9"/>
                        <a:gd name="T12" fmla="*/ 0 w 6"/>
                        <a:gd name="T13" fmla="*/ 3880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0" y="2"/>
                          </a:moveTo>
                          <a:cubicBezTo>
                            <a:pt x="0" y="4"/>
                            <a:pt x="1" y="7"/>
                            <a:pt x="3" y="8"/>
                          </a:cubicBezTo>
                          <a:cubicBezTo>
                            <a:pt x="4" y="9"/>
                            <a:pt x="5" y="7"/>
                            <a:pt x="6" y="6"/>
                          </a:cubicBezTo>
                          <a:cubicBezTo>
                            <a:pt x="6" y="5"/>
                            <a:pt x="6" y="4"/>
                            <a:pt x="6" y="3"/>
                          </a:cubicBezTo>
                          <a:cubicBezTo>
                            <a:pt x="6" y="2"/>
                            <a:pt x="5" y="1"/>
                            <a:pt x="4" y="1"/>
                          </a:cubicBezTo>
                          <a:cubicBezTo>
                            <a:pt x="3" y="0"/>
                            <a:pt x="2" y="0"/>
                            <a:pt x="1" y="1"/>
                          </a:cubicBezTo>
                          <a:cubicBezTo>
                            <a:pt x="1" y="1"/>
                            <a:pt x="0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6" name="Freeform 10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59088" y="2239963"/>
                      <a:ext cx="14287" cy="11112"/>
                    </a:xfrm>
                    <a:custGeom>
                      <a:avLst/>
                      <a:gdLst>
                        <a:gd name="T0" fmla="*/ 1786 w 8"/>
                        <a:gd name="T1" fmla="*/ 0 h 6"/>
                        <a:gd name="T2" fmla="*/ 0 w 8"/>
                        <a:gd name="T3" fmla="*/ 3704 h 6"/>
                        <a:gd name="T4" fmla="*/ 10715 w 8"/>
                        <a:gd name="T5" fmla="*/ 11112 h 6"/>
                        <a:gd name="T6" fmla="*/ 12501 w 8"/>
                        <a:gd name="T7" fmla="*/ 1852 h 6"/>
                        <a:gd name="T8" fmla="*/ 1786 w 8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1" y="0"/>
                          </a:moveTo>
                          <a:cubicBezTo>
                            <a:pt x="0" y="0"/>
                            <a:pt x="0" y="1"/>
                            <a:pt x="0" y="2"/>
                          </a:cubicBezTo>
                          <a:cubicBezTo>
                            <a:pt x="2" y="4"/>
                            <a:pt x="3" y="6"/>
                            <a:pt x="6" y="6"/>
                          </a:cubicBezTo>
                          <a:cubicBezTo>
                            <a:pt x="7" y="6"/>
                            <a:pt x="8" y="2"/>
                            <a:pt x="7" y="1"/>
                          </a:cubicBezTo>
                          <a:cubicBezTo>
                            <a:pt x="6" y="0"/>
                            <a:pt x="3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7" name="Freeform 10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0513" y="2244725"/>
                      <a:ext cx="20637" cy="17463"/>
                    </a:xfrm>
                    <a:custGeom>
                      <a:avLst/>
                      <a:gdLst>
                        <a:gd name="T0" fmla="*/ 3752 w 11"/>
                        <a:gd name="T1" fmla="*/ 0 h 9"/>
                        <a:gd name="T2" fmla="*/ 0 w 11"/>
                        <a:gd name="T3" fmla="*/ 3881 h 9"/>
                        <a:gd name="T4" fmla="*/ 11257 w 11"/>
                        <a:gd name="T5" fmla="*/ 17463 h 9"/>
                        <a:gd name="T6" fmla="*/ 20637 w 11"/>
                        <a:gd name="T7" fmla="*/ 11642 h 9"/>
                        <a:gd name="T8" fmla="*/ 18761 w 11"/>
                        <a:gd name="T9" fmla="*/ 1940 h 9"/>
                        <a:gd name="T10" fmla="*/ 11257 w 11"/>
                        <a:gd name="T11" fmla="*/ 0 h 9"/>
                        <a:gd name="T12" fmla="*/ 3752 w 11"/>
                        <a:gd name="T13" fmla="*/ 0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1" h="9">
                          <a:moveTo>
                            <a:pt x="2" y="0"/>
                          </a:moveTo>
                          <a:cubicBezTo>
                            <a:pt x="1" y="1"/>
                            <a:pt x="0" y="1"/>
                            <a:pt x="0" y="2"/>
                          </a:cubicBezTo>
                          <a:cubicBezTo>
                            <a:pt x="2" y="5"/>
                            <a:pt x="3" y="8"/>
                            <a:pt x="6" y="9"/>
                          </a:cubicBezTo>
                          <a:cubicBezTo>
                            <a:pt x="8" y="9"/>
                            <a:pt x="10" y="7"/>
                            <a:pt x="11" y="6"/>
                          </a:cubicBezTo>
                          <a:cubicBezTo>
                            <a:pt x="11" y="5"/>
                            <a:pt x="11" y="3"/>
                            <a:pt x="10" y="1"/>
                          </a:cubicBezTo>
                          <a:cubicBezTo>
                            <a:pt x="10" y="0"/>
                            <a:pt x="8" y="0"/>
                            <a:pt x="6" y="0"/>
                          </a:cubicBezTo>
                          <a:cubicBezTo>
                            <a:pt x="5" y="0"/>
                            <a:pt x="3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8" name="Freeform 10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82888" y="2282825"/>
                      <a:ext cx="22225" cy="34925"/>
                    </a:xfrm>
                    <a:custGeom>
                      <a:avLst/>
                      <a:gdLst>
                        <a:gd name="T0" fmla="*/ 16669 w 12"/>
                        <a:gd name="T1" fmla="*/ 1940 h 18"/>
                        <a:gd name="T2" fmla="*/ 20373 w 12"/>
                        <a:gd name="T3" fmla="*/ 5821 h 18"/>
                        <a:gd name="T4" fmla="*/ 20373 w 12"/>
                        <a:gd name="T5" fmla="*/ 15522 h 18"/>
                        <a:gd name="T6" fmla="*/ 9260 w 12"/>
                        <a:gd name="T7" fmla="*/ 32985 h 18"/>
                        <a:gd name="T8" fmla="*/ 1852 w 12"/>
                        <a:gd name="T9" fmla="*/ 27164 h 18"/>
                        <a:gd name="T10" fmla="*/ 1852 w 12"/>
                        <a:gd name="T11" fmla="*/ 13582 h 18"/>
                        <a:gd name="T12" fmla="*/ 11113 w 12"/>
                        <a:gd name="T13" fmla="*/ 1940 h 18"/>
                        <a:gd name="T14" fmla="*/ 16669 w 12"/>
                        <a:gd name="T15" fmla="*/ 1940 h 1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2" h="18">
                          <a:moveTo>
                            <a:pt x="9" y="1"/>
                          </a:moveTo>
                          <a:cubicBezTo>
                            <a:pt x="10" y="1"/>
                            <a:pt x="11" y="2"/>
                            <a:pt x="11" y="3"/>
                          </a:cubicBezTo>
                          <a:cubicBezTo>
                            <a:pt x="12" y="5"/>
                            <a:pt x="12" y="7"/>
                            <a:pt x="11" y="8"/>
                          </a:cubicBezTo>
                          <a:cubicBezTo>
                            <a:pt x="10" y="11"/>
                            <a:pt x="8" y="15"/>
                            <a:pt x="5" y="17"/>
                          </a:cubicBezTo>
                          <a:cubicBezTo>
                            <a:pt x="3" y="18"/>
                            <a:pt x="2" y="15"/>
                            <a:pt x="1" y="14"/>
                          </a:cubicBezTo>
                          <a:cubicBezTo>
                            <a:pt x="0" y="12"/>
                            <a:pt x="0" y="9"/>
                            <a:pt x="1" y="7"/>
                          </a:cubicBezTo>
                          <a:cubicBezTo>
                            <a:pt x="2" y="5"/>
                            <a:pt x="4" y="3"/>
                            <a:pt x="6" y="1"/>
                          </a:cubicBezTo>
                          <a:cubicBezTo>
                            <a:pt x="7" y="1"/>
                            <a:pt x="8" y="0"/>
                            <a:pt x="9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59" name="Freeform 10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6688" y="2266950"/>
                      <a:ext cx="47625" cy="31750"/>
                    </a:xfrm>
                    <a:custGeom>
                      <a:avLst/>
                      <a:gdLst>
                        <a:gd name="T0" fmla="*/ 41910 w 25"/>
                        <a:gd name="T1" fmla="*/ 0 h 17"/>
                        <a:gd name="T2" fmla="*/ 47625 w 25"/>
                        <a:gd name="T3" fmla="*/ 1868 h 17"/>
                        <a:gd name="T4" fmla="*/ 45720 w 25"/>
                        <a:gd name="T5" fmla="*/ 7471 h 17"/>
                        <a:gd name="T6" fmla="*/ 30480 w 25"/>
                        <a:gd name="T7" fmla="*/ 18676 h 17"/>
                        <a:gd name="T8" fmla="*/ 20955 w 25"/>
                        <a:gd name="T9" fmla="*/ 29882 h 17"/>
                        <a:gd name="T10" fmla="*/ 11430 w 25"/>
                        <a:gd name="T11" fmla="*/ 26147 h 17"/>
                        <a:gd name="T12" fmla="*/ 3810 w 25"/>
                        <a:gd name="T13" fmla="*/ 31750 h 17"/>
                        <a:gd name="T14" fmla="*/ 1905 w 25"/>
                        <a:gd name="T15" fmla="*/ 28015 h 17"/>
                        <a:gd name="T16" fmla="*/ 1905 w 25"/>
                        <a:gd name="T17" fmla="*/ 20544 h 17"/>
                        <a:gd name="T18" fmla="*/ 15240 w 25"/>
                        <a:gd name="T19" fmla="*/ 5603 h 17"/>
                        <a:gd name="T20" fmla="*/ 17145 w 25"/>
                        <a:gd name="T21" fmla="*/ 0 h 17"/>
                        <a:gd name="T22" fmla="*/ 24765 w 25"/>
                        <a:gd name="T23" fmla="*/ 5603 h 17"/>
                        <a:gd name="T24" fmla="*/ 32385 w 25"/>
                        <a:gd name="T25" fmla="*/ 1868 h 17"/>
                        <a:gd name="T26" fmla="*/ 36195 w 25"/>
                        <a:gd name="T27" fmla="*/ 1868 h 17"/>
                        <a:gd name="T28" fmla="*/ 41910 w 25"/>
                        <a:gd name="T29" fmla="*/ 0 h 1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5" h="17">
                          <a:moveTo>
                            <a:pt x="22" y="0"/>
                          </a:moveTo>
                          <a:cubicBezTo>
                            <a:pt x="23" y="0"/>
                            <a:pt x="25" y="0"/>
                            <a:pt x="25" y="1"/>
                          </a:cubicBezTo>
                          <a:cubicBezTo>
                            <a:pt x="25" y="2"/>
                            <a:pt x="25" y="4"/>
                            <a:pt x="24" y="4"/>
                          </a:cubicBezTo>
                          <a:cubicBezTo>
                            <a:pt x="22" y="7"/>
                            <a:pt x="19" y="8"/>
                            <a:pt x="16" y="10"/>
                          </a:cubicBezTo>
                          <a:cubicBezTo>
                            <a:pt x="14" y="11"/>
                            <a:pt x="13" y="14"/>
                            <a:pt x="11" y="16"/>
                          </a:cubicBezTo>
                          <a:cubicBezTo>
                            <a:pt x="9" y="16"/>
                            <a:pt x="8" y="14"/>
                            <a:pt x="6" y="14"/>
                          </a:cubicBezTo>
                          <a:cubicBezTo>
                            <a:pt x="4" y="15"/>
                            <a:pt x="4" y="17"/>
                            <a:pt x="2" y="17"/>
                          </a:cubicBezTo>
                          <a:cubicBezTo>
                            <a:pt x="1" y="17"/>
                            <a:pt x="1" y="16"/>
                            <a:pt x="1" y="15"/>
                          </a:cubicBezTo>
                          <a:cubicBezTo>
                            <a:pt x="0" y="14"/>
                            <a:pt x="0" y="12"/>
                            <a:pt x="1" y="11"/>
                          </a:cubicBezTo>
                          <a:cubicBezTo>
                            <a:pt x="2" y="8"/>
                            <a:pt x="6" y="6"/>
                            <a:pt x="8" y="3"/>
                          </a:cubicBezTo>
                          <a:cubicBezTo>
                            <a:pt x="8" y="2"/>
                            <a:pt x="8" y="0"/>
                            <a:pt x="9" y="0"/>
                          </a:cubicBezTo>
                          <a:cubicBezTo>
                            <a:pt x="11" y="0"/>
                            <a:pt x="11" y="3"/>
                            <a:pt x="13" y="3"/>
                          </a:cubicBezTo>
                          <a:cubicBezTo>
                            <a:pt x="14" y="3"/>
                            <a:pt x="16" y="1"/>
                            <a:pt x="17" y="1"/>
                          </a:cubicBezTo>
                          <a:cubicBezTo>
                            <a:pt x="18" y="1"/>
                            <a:pt x="19" y="1"/>
                            <a:pt x="19" y="1"/>
                          </a:cubicBezTo>
                          <a:cubicBezTo>
                            <a:pt x="20" y="1"/>
                            <a:pt x="21" y="0"/>
                            <a:pt x="2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0" name="Freeform 10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4775" y="2149475"/>
                      <a:ext cx="153988" cy="112713"/>
                    </a:xfrm>
                    <a:custGeom>
                      <a:avLst/>
                      <a:gdLst>
                        <a:gd name="T0" fmla="*/ 142581 w 81"/>
                        <a:gd name="T1" fmla="*/ 72595 h 59"/>
                        <a:gd name="T2" fmla="*/ 146384 w 81"/>
                        <a:gd name="T3" fmla="*/ 80236 h 59"/>
                        <a:gd name="T4" fmla="*/ 142581 w 81"/>
                        <a:gd name="T5" fmla="*/ 82147 h 59"/>
                        <a:gd name="T6" fmla="*/ 152087 w 81"/>
                        <a:gd name="T7" fmla="*/ 84057 h 59"/>
                        <a:gd name="T8" fmla="*/ 150186 w 81"/>
                        <a:gd name="T9" fmla="*/ 87878 h 59"/>
                        <a:gd name="T10" fmla="*/ 134977 w 81"/>
                        <a:gd name="T11" fmla="*/ 93609 h 59"/>
                        <a:gd name="T12" fmla="*/ 123571 w 81"/>
                        <a:gd name="T13" fmla="*/ 91699 h 59"/>
                        <a:gd name="T14" fmla="*/ 121670 w 81"/>
                        <a:gd name="T15" fmla="*/ 87878 h 59"/>
                        <a:gd name="T16" fmla="*/ 115966 w 81"/>
                        <a:gd name="T17" fmla="*/ 89788 h 59"/>
                        <a:gd name="T18" fmla="*/ 108362 w 81"/>
                        <a:gd name="T19" fmla="*/ 85968 h 59"/>
                        <a:gd name="T20" fmla="*/ 106461 w 81"/>
                        <a:gd name="T21" fmla="*/ 87878 h 59"/>
                        <a:gd name="T22" fmla="*/ 100758 w 81"/>
                        <a:gd name="T23" fmla="*/ 84057 h 59"/>
                        <a:gd name="T24" fmla="*/ 102659 w 81"/>
                        <a:gd name="T25" fmla="*/ 80236 h 59"/>
                        <a:gd name="T26" fmla="*/ 95054 w 81"/>
                        <a:gd name="T27" fmla="*/ 78326 h 59"/>
                        <a:gd name="T28" fmla="*/ 91252 w 81"/>
                        <a:gd name="T29" fmla="*/ 78326 h 59"/>
                        <a:gd name="T30" fmla="*/ 91252 w 81"/>
                        <a:gd name="T31" fmla="*/ 70684 h 59"/>
                        <a:gd name="T32" fmla="*/ 79846 w 81"/>
                        <a:gd name="T33" fmla="*/ 72595 h 59"/>
                        <a:gd name="T34" fmla="*/ 76043 w 81"/>
                        <a:gd name="T35" fmla="*/ 85968 h 59"/>
                        <a:gd name="T36" fmla="*/ 64637 w 81"/>
                        <a:gd name="T37" fmla="*/ 91699 h 59"/>
                        <a:gd name="T38" fmla="*/ 58934 w 81"/>
                        <a:gd name="T39" fmla="*/ 93609 h 59"/>
                        <a:gd name="T40" fmla="*/ 53230 w 81"/>
                        <a:gd name="T41" fmla="*/ 103161 h 59"/>
                        <a:gd name="T42" fmla="*/ 39923 w 81"/>
                        <a:gd name="T43" fmla="*/ 110803 h 59"/>
                        <a:gd name="T44" fmla="*/ 32318 w 81"/>
                        <a:gd name="T45" fmla="*/ 110803 h 59"/>
                        <a:gd name="T46" fmla="*/ 32318 w 81"/>
                        <a:gd name="T47" fmla="*/ 95519 h 59"/>
                        <a:gd name="T48" fmla="*/ 34220 w 81"/>
                        <a:gd name="T49" fmla="*/ 87878 h 59"/>
                        <a:gd name="T50" fmla="*/ 30417 w 81"/>
                        <a:gd name="T51" fmla="*/ 84057 h 59"/>
                        <a:gd name="T52" fmla="*/ 26615 w 81"/>
                        <a:gd name="T53" fmla="*/ 87878 h 59"/>
                        <a:gd name="T54" fmla="*/ 17110 w 81"/>
                        <a:gd name="T55" fmla="*/ 87878 h 59"/>
                        <a:gd name="T56" fmla="*/ 5703 w 81"/>
                        <a:gd name="T57" fmla="*/ 93609 h 59"/>
                        <a:gd name="T58" fmla="*/ 0 w 81"/>
                        <a:gd name="T59" fmla="*/ 89788 h 59"/>
                        <a:gd name="T60" fmla="*/ 11407 w 81"/>
                        <a:gd name="T61" fmla="*/ 76416 h 59"/>
                        <a:gd name="T62" fmla="*/ 24714 w 81"/>
                        <a:gd name="T63" fmla="*/ 70684 h 59"/>
                        <a:gd name="T64" fmla="*/ 26615 w 81"/>
                        <a:gd name="T65" fmla="*/ 53491 h 59"/>
                        <a:gd name="T66" fmla="*/ 34220 w 81"/>
                        <a:gd name="T67" fmla="*/ 36297 h 59"/>
                        <a:gd name="T68" fmla="*/ 38022 w 81"/>
                        <a:gd name="T69" fmla="*/ 21014 h 59"/>
                        <a:gd name="T70" fmla="*/ 45626 w 81"/>
                        <a:gd name="T71" fmla="*/ 9552 h 59"/>
                        <a:gd name="T72" fmla="*/ 55132 w 81"/>
                        <a:gd name="T73" fmla="*/ 1910 h 59"/>
                        <a:gd name="T74" fmla="*/ 58934 w 81"/>
                        <a:gd name="T75" fmla="*/ 7642 h 59"/>
                        <a:gd name="T76" fmla="*/ 62736 w 81"/>
                        <a:gd name="T77" fmla="*/ 13373 h 59"/>
                        <a:gd name="T78" fmla="*/ 57033 w 81"/>
                        <a:gd name="T79" fmla="*/ 17194 h 59"/>
                        <a:gd name="T80" fmla="*/ 60835 w 81"/>
                        <a:gd name="T81" fmla="*/ 30566 h 59"/>
                        <a:gd name="T82" fmla="*/ 64637 w 81"/>
                        <a:gd name="T83" fmla="*/ 30566 h 59"/>
                        <a:gd name="T84" fmla="*/ 70340 w 81"/>
                        <a:gd name="T85" fmla="*/ 19104 h 59"/>
                        <a:gd name="T86" fmla="*/ 77945 w 81"/>
                        <a:gd name="T87" fmla="*/ 28656 h 59"/>
                        <a:gd name="T88" fmla="*/ 79846 w 81"/>
                        <a:gd name="T89" fmla="*/ 30566 h 59"/>
                        <a:gd name="T90" fmla="*/ 93153 w 81"/>
                        <a:gd name="T91" fmla="*/ 34387 h 59"/>
                        <a:gd name="T92" fmla="*/ 95054 w 81"/>
                        <a:gd name="T93" fmla="*/ 40118 h 59"/>
                        <a:gd name="T94" fmla="*/ 121670 w 81"/>
                        <a:gd name="T95" fmla="*/ 53491 h 59"/>
                        <a:gd name="T96" fmla="*/ 121670 w 81"/>
                        <a:gd name="T97" fmla="*/ 63043 h 59"/>
                        <a:gd name="T98" fmla="*/ 123571 w 81"/>
                        <a:gd name="T99" fmla="*/ 68774 h 59"/>
                        <a:gd name="T100" fmla="*/ 115966 w 81"/>
                        <a:gd name="T101" fmla="*/ 76416 h 59"/>
                        <a:gd name="T102" fmla="*/ 125472 w 81"/>
                        <a:gd name="T103" fmla="*/ 76416 h 59"/>
                        <a:gd name="T104" fmla="*/ 129274 w 81"/>
                        <a:gd name="T105" fmla="*/ 72595 h 59"/>
                        <a:gd name="T106" fmla="*/ 138779 w 81"/>
                        <a:gd name="T107" fmla="*/ 76416 h 59"/>
                        <a:gd name="T108" fmla="*/ 142581 w 81"/>
                        <a:gd name="T109" fmla="*/ 72595 h 59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1" h="59">
                          <a:moveTo>
                            <a:pt x="75" y="38"/>
                          </a:moveTo>
                          <a:cubicBezTo>
                            <a:pt x="77" y="38"/>
                            <a:pt x="77" y="40"/>
                            <a:pt x="77" y="42"/>
                          </a:cubicBezTo>
                          <a:cubicBezTo>
                            <a:pt x="77" y="43"/>
                            <a:pt x="74" y="43"/>
                            <a:pt x="75" y="43"/>
                          </a:cubicBezTo>
                          <a:cubicBezTo>
                            <a:pt x="76" y="44"/>
                            <a:pt x="79" y="43"/>
                            <a:pt x="80" y="44"/>
                          </a:cubicBezTo>
                          <a:cubicBezTo>
                            <a:pt x="81" y="44"/>
                            <a:pt x="80" y="45"/>
                            <a:pt x="79" y="46"/>
                          </a:cubicBezTo>
                          <a:cubicBezTo>
                            <a:pt x="77" y="47"/>
                            <a:pt x="74" y="49"/>
                            <a:pt x="71" y="49"/>
                          </a:cubicBezTo>
                          <a:cubicBezTo>
                            <a:pt x="69" y="50"/>
                            <a:pt x="67" y="49"/>
                            <a:pt x="65" y="48"/>
                          </a:cubicBezTo>
                          <a:cubicBezTo>
                            <a:pt x="64" y="48"/>
                            <a:pt x="64" y="47"/>
                            <a:pt x="64" y="46"/>
                          </a:cubicBezTo>
                          <a:cubicBezTo>
                            <a:pt x="63" y="46"/>
                            <a:pt x="62" y="47"/>
                            <a:pt x="61" y="47"/>
                          </a:cubicBezTo>
                          <a:cubicBezTo>
                            <a:pt x="60" y="46"/>
                            <a:pt x="59" y="45"/>
                            <a:pt x="57" y="45"/>
                          </a:cubicBezTo>
                          <a:cubicBezTo>
                            <a:pt x="56" y="45"/>
                            <a:pt x="57" y="47"/>
                            <a:pt x="56" y="46"/>
                          </a:cubicBezTo>
                          <a:cubicBezTo>
                            <a:pt x="55" y="46"/>
                            <a:pt x="54" y="45"/>
                            <a:pt x="53" y="44"/>
                          </a:cubicBezTo>
                          <a:cubicBezTo>
                            <a:pt x="53" y="43"/>
                            <a:pt x="55" y="42"/>
                            <a:pt x="54" y="42"/>
                          </a:cubicBezTo>
                          <a:cubicBezTo>
                            <a:pt x="53" y="41"/>
                            <a:pt x="51" y="41"/>
                            <a:pt x="50" y="41"/>
                          </a:cubicBezTo>
                          <a:cubicBezTo>
                            <a:pt x="49" y="41"/>
                            <a:pt x="48" y="42"/>
                            <a:pt x="48" y="41"/>
                          </a:cubicBezTo>
                          <a:cubicBezTo>
                            <a:pt x="48" y="40"/>
                            <a:pt x="50" y="38"/>
                            <a:pt x="48" y="37"/>
                          </a:cubicBezTo>
                          <a:cubicBezTo>
                            <a:pt x="46" y="36"/>
                            <a:pt x="44" y="36"/>
                            <a:pt x="42" y="38"/>
                          </a:cubicBezTo>
                          <a:cubicBezTo>
                            <a:pt x="40" y="40"/>
                            <a:pt x="41" y="43"/>
                            <a:pt x="40" y="45"/>
                          </a:cubicBezTo>
                          <a:cubicBezTo>
                            <a:pt x="38" y="47"/>
                            <a:pt x="36" y="47"/>
                            <a:pt x="34" y="48"/>
                          </a:cubicBezTo>
                          <a:cubicBezTo>
                            <a:pt x="33" y="48"/>
                            <a:pt x="32" y="48"/>
                            <a:pt x="31" y="49"/>
                          </a:cubicBezTo>
                          <a:cubicBezTo>
                            <a:pt x="29" y="50"/>
                            <a:pt x="29" y="53"/>
                            <a:pt x="28" y="54"/>
                          </a:cubicBezTo>
                          <a:cubicBezTo>
                            <a:pt x="26" y="56"/>
                            <a:pt x="23" y="57"/>
                            <a:pt x="21" y="58"/>
                          </a:cubicBezTo>
                          <a:cubicBezTo>
                            <a:pt x="20" y="59"/>
                            <a:pt x="18" y="59"/>
                            <a:pt x="17" y="58"/>
                          </a:cubicBezTo>
                          <a:cubicBezTo>
                            <a:pt x="16" y="55"/>
                            <a:pt x="17" y="53"/>
                            <a:pt x="17" y="50"/>
                          </a:cubicBezTo>
                          <a:cubicBezTo>
                            <a:pt x="17" y="49"/>
                            <a:pt x="18" y="47"/>
                            <a:pt x="18" y="46"/>
                          </a:cubicBezTo>
                          <a:cubicBezTo>
                            <a:pt x="18" y="45"/>
                            <a:pt x="17" y="44"/>
                            <a:pt x="16" y="44"/>
                          </a:cubicBezTo>
                          <a:cubicBezTo>
                            <a:pt x="15" y="44"/>
                            <a:pt x="15" y="46"/>
                            <a:pt x="14" y="46"/>
                          </a:cubicBezTo>
                          <a:cubicBezTo>
                            <a:pt x="12" y="47"/>
                            <a:pt x="11" y="46"/>
                            <a:pt x="9" y="46"/>
                          </a:cubicBezTo>
                          <a:cubicBezTo>
                            <a:pt x="7" y="47"/>
                            <a:pt x="5" y="49"/>
                            <a:pt x="3" y="49"/>
                          </a:cubicBezTo>
                          <a:cubicBezTo>
                            <a:pt x="2" y="49"/>
                            <a:pt x="0" y="48"/>
                            <a:pt x="0" y="47"/>
                          </a:cubicBezTo>
                          <a:cubicBezTo>
                            <a:pt x="1" y="44"/>
                            <a:pt x="3" y="42"/>
                            <a:pt x="6" y="40"/>
                          </a:cubicBezTo>
                          <a:cubicBezTo>
                            <a:pt x="8" y="39"/>
                            <a:pt x="12" y="40"/>
                            <a:pt x="13" y="37"/>
                          </a:cubicBezTo>
                          <a:cubicBezTo>
                            <a:pt x="15" y="35"/>
                            <a:pt x="14" y="31"/>
                            <a:pt x="14" y="28"/>
                          </a:cubicBezTo>
                          <a:cubicBezTo>
                            <a:pt x="15" y="25"/>
                            <a:pt x="17" y="22"/>
                            <a:pt x="18" y="19"/>
                          </a:cubicBezTo>
                          <a:cubicBezTo>
                            <a:pt x="18" y="16"/>
                            <a:pt x="19" y="14"/>
                            <a:pt x="20" y="11"/>
                          </a:cubicBezTo>
                          <a:cubicBezTo>
                            <a:pt x="21" y="9"/>
                            <a:pt x="22" y="7"/>
                            <a:pt x="24" y="5"/>
                          </a:cubicBezTo>
                          <a:cubicBezTo>
                            <a:pt x="25" y="4"/>
                            <a:pt x="26" y="1"/>
                            <a:pt x="29" y="1"/>
                          </a:cubicBezTo>
                          <a:cubicBezTo>
                            <a:pt x="30" y="0"/>
                            <a:pt x="30" y="3"/>
                            <a:pt x="31" y="4"/>
                          </a:cubicBezTo>
                          <a:cubicBezTo>
                            <a:pt x="32" y="5"/>
                            <a:pt x="33" y="6"/>
                            <a:pt x="33" y="7"/>
                          </a:cubicBezTo>
                          <a:cubicBezTo>
                            <a:pt x="32" y="8"/>
                            <a:pt x="30" y="8"/>
                            <a:pt x="30" y="9"/>
                          </a:cubicBezTo>
                          <a:cubicBezTo>
                            <a:pt x="30" y="11"/>
                            <a:pt x="31" y="14"/>
                            <a:pt x="32" y="16"/>
                          </a:cubicBezTo>
                          <a:cubicBezTo>
                            <a:pt x="32" y="16"/>
                            <a:pt x="34" y="17"/>
                            <a:pt x="34" y="16"/>
                          </a:cubicBezTo>
                          <a:cubicBezTo>
                            <a:pt x="35" y="14"/>
                            <a:pt x="35" y="11"/>
                            <a:pt x="37" y="10"/>
                          </a:cubicBezTo>
                          <a:cubicBezTo>
                            <a:pt x="39" y="10"/>
                            <a:pt x="40" y="13"/>
                            <a:pt x="41" y="15"/>
                          </a:cubicBezTo>
                          <a:cubicBezTo>
                            <a:pt x="42" y="15"/>
                            <a:pt x="42" y="16"/>
                            <a:pt x="42" y="16"/>
                          </a:cubicBezTo>
                          <a:cubicBezTo>
                            <a:pt x="44" y="17"/>
                            <a:pt x="47" y="17"/>
                            <a:pt x="49" y="18"/>
                          </a:cubicBezTo>
                          <a:cubicBezTo>
                            <a:pt x="50" y="18"/>
                            <a:pt x="49" y="20"/>
                            <a:pt x="50" y="21"/>
                          </a:cubicBezTo>
                          <a:cubicBezTo>
                            <a:pt x="54" y="24"/>
                            <a:pt x="60" y="24"/>
                            <a:pt x="64" y="28"/>
                          </a:cubicBezTo>
                          <a:cubicBezTo>
                            <a:pt x="65" y="29"/>
                            <a:pt x="63" y="31"/>
                            <a:pt x="64" y="33"/>
                          </a:cubicBezTo>
                          <a:cubicBezTo>
                            <a:pt x="64" y="34"/>
                            <a:pt x="66" y="35"/>
                            <a:pt x="65" y="36"/>
                          </a:cubicBezTo>
                          <a:cubicBezTo>
                            <a:pt x="65" y="38"/>
                            <a:pt x="61" y="38"/>
                            <a:pt x="61" y="40"/>
                          </a:cubicBezTo>
                          <a:cubicBezTo>
                            <a:pt x="61" y="42"/>
                            <a:pt x="64" y="40"/>
                            <a:pt x="66" y="40"/>
                          </a:cubicBezTo>
                          <a:cubicBezTo>
                            <a:pt x="67" y="40"/>
                            <a:pt x="67" y="38"/>
                            <a:pt x="68" y="38"/>
                          </a:cubicBezTo>
                          <a:cubicBezTo>
                            <a:pt x="70" y="38"/>
                            <a:pt x="71" y="40"/>
                            <a:pt x="73" y="40"/>
                          </a:cubicBezTo>
                          <a:cubicBezTo>
                            <a:pt x="74" y="40"/>
                            <a:pt x="74" y="38"/>
                            <a:pt x="75" y="38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1" name="Freeform 10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22563" y="2144713"/>
                      <a:ext cx="25400" cy="20637"/>
                    </a:xfrm>
                    <a:custGeom>
                      <a:avLst/>
                      <a:gdLst>
                        <a:gd name="T0" fmla="*/ 1954 w 13"/>
                        <a:gd name="T1" fmla="*/ 1876 h 11"/>
                        <a:gd name="T2" fmla="*/ 1954 w 13"/>
                        <a:gd name="T3" fmla="*/ 5628 h 11"/>
                        <a:gd name="T4" fmla="*/ 5862 w 13"/>
                        <a:gd name="T5" fmla="*/ 5628 h 11"/>
                        <a:gd name="T6" fmla="*/ 5862 w 13"/>
                        <a:gd name="T7" fmla="*/ 13133 h 11"/>
                        <a:gd name="T8" fmla="*/ 11723 w 13"/>
                        <a:gd name="T9" fmla="*/ 15009 h 11"/>
                        <a:gd name="T10" fmla="*/ 11723 w 13"/>
                        <a:gd name="T11" fmla="*/ 18761 h 11"/>
                        <a:gd name="T12" fmla="*/ 23446 w 13"/>
                        <a:gd name="T13" fmla="*/ 16885 h 11"/>
                        <a:gd name="T14" fmla="*/ 19538 w 13"/>
                        <a:gd name="T15" fmla="*/ 13133 h 11"/>
                        <a:gd name="T16" fmla="*/ 15631 w 13"/>
                        <a:gd name="T17" fmla="*/ 9380 h 11"/>
                        <a:gd name="T18" fmla="*/ 9769 w 13"/>
                        <a:gd name="T19" fmla="*/ 1876 h 11"/>
                        <a:gd name="T20" fmla="*/ 1954 w 13"/>
                        <a:gd name="T21" fmla="*/ 1876 h 1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3" h="11">
                          <a:moveTo>
                            <a:pt x="1" y="1"/>
                          </a:moveTo>
                          <a:cubicBezTo>
                            <a:pt x="0" y="1"/>
                            <a:pt x="0" y="2"/>
                            <a:pt x="1" y="3"/>
                          </a:cubicBezTo>
                          <a:cubicBezTo>
                            <a:pt x="1" y="3"/>
                            <a:pt x="3" y="2"/>
                            <a:pt x="3" y="3"/>
                          </a:cubicBezTo>
                          <a:cubicBezTo>
                            <a:pt x="4" y="4"/>
                            <a:pt x="2" y="6"/>
                            <a:pt x="3" y="7"/>
                          </a:cubicBezTo>
                          <a:cubicBezTo>
                            <a:pt x="4" y="8"/>
                            <a:pt x="5" y="7"/>
                            <a:pt x="6" y="8"/>
                          </a:cubicBezTo>
                          <a:cubicBezTo>
                            <a:pt x="6" y="8"/>
                            <a:pt x="5" y="10"/>
                            <a:pt x="6" y="10"/>
                          </a:cubicBezTo>
                          <a:cubicBezTo>
                            <a:pt x="8" y="10"/>
                            <a:pt x="10" y="11"/>
                            <a:pt x="12" y="9"/>
                          </a:cubicBezTo>
                          <a:cubicBezTo>
                            <a:pt x="13" y="9"/>
                            <a:pt x="11" y="8"/>
                            <a:pt x="10" y="7"/>
                          </a:cubicBezTo>
                          <a:cubicBezTo>
                            <a:pt x="9" y="6"/>
                            <a:pt x="9" y="6"/>
                            <a:pt x="8" y="5"/>
                          </a:cubicBezTo>
                          <a:cubicBezTo>
                            <a:pt x="7" y="4"/>
                            <a:pt x="6" y="2"/>
                            <a:pt x="5" y="1"/>
                          </a:cubicBezTo>
                          <a:cubicBezTo>
                            <a:pt x="4" y="1"/>
                            <a:pt x="2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2" name="Freeform 10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82875" y="2057400"/>
                      <a:ext cx="14288" cy="25400"/>
                    </a:xfrm>
                    <a:custGeom>
                      <a:avLst/>
                      <a:gdLst>
                        <a:gd name="T0" fmla="*/ 8165 w 7"/>
                        <a:gd name="T1" fmla="*/ 0 h 14"/>
                        <a:gd name="T2" fmla="*/ 12247 w 7"/>
                        <a:gd name="T3" fmla="*/ 5443 h 14"/>
                        <a:gd name="T4" fmla="*/ 12247 w 7"/>
                        <a:gd name="T5" fmla="*/ 19957 h 14"/>
                        <a:gd name="T6" fmla="*/ 8165 w 7"/>
                        <a:gd name="T7" fmla="*/ 25400 h 14"/>
                        <a:gd name="T8" fmla="*/ 4082 w 7"/>
                        <a:gd name="T9" fmla="*/ 21771 h 14"/>
                        <a:gd name="T10" fmla="*/ 4082 w 7"/>
                        <a:gd name="T11" fmla="*/ 14514 h 14"/>
                        <a:gd name="T12" fmla="*/ 0 w 7"/>
                        <a:gd name="T13" fmla="*/ 7257 h 14"/>
                        <a:gd name="T14" fmla="*/ 4082 w 7"/>
                        <a:gd name="T15" fmla="*/ 3629 h 14"/>
                        <a:gd name="T16" fmla="*/ 8165 w 7"/>
                        <a:gd name="T17" fmla="*/ 0 h 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7" h="14">
                          <a:moveTo>
                            <a:pt x="4" y="0"/>
                          </a:moveTo>
                          <a:cubicBezTo>
                            <a:pt x="5" y="0"/>
                            <a:pt x="6" y="2"/>
                            <a:pt x="6" y="3"/>
                          </a:cubicBezTo>
                          <a:cubicBezTo>
                            <a:pt x="7" y="6"/>
                            <a:pt x="7" y="8"/>
                            <a:pt x="6" y="11"/>
                          </a:cubicBezTo>
                          <a:cubicBezTo>
                            <a:pt x="6" y="12"/>
                            <a:pt x="5" y="14"/>
                            <a:pt x="4" y="14"/>
                          </a:cubicBezTo>
                          <a:cubicBezTo>
                            <a:pt x="3" y="14"/>
                            <a:pt x="2" y="13"/>
                            <a:pt x="2" y="12"/>
                          </a:cubicBezTo>
                          <a:cubicBezTo>
                            <a:pt x="1" y="10"/>
                            <a:pt x="2" y="9"/>
                            <a:pt x="2" y="8"/>
                          </a:cubicBezTo>
                          <a:cubicBezTo>
                            <a:pt x="1" y="7"/>
                            <a:pt x="0" y="6"/>
                            <a:pt x="0" y="4"/>
                          </a:cubicBezTo>
                          <a:cubicBezTo>
                            <a:pt x="0" y="3"/>
                            <a:pt x="1" y="3"/>
                            <a:pt x="2" y="2"/>
                          </a:cubicBezTo>
                          <a:cubicBezTo>
                            <a:pt x="3" y="2"/>
                            <a:pt x="3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3" name="Freeform 10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5700" y="1987550"/>
                      <a:ext cx="93663" cy="66675"/>
                    </a:xfrm>
                    <a:custGeom>
                      <a:avLst/>
                      <a:gdLst>
                        <a:gd name="T0" fmla="*/ 89840 w 49"/>
                        <a:gd name="T1" fmla="*/ 43815 h 35"/>
                        <a:gd name="T2" fmla="*/ 91752 w 49"/>
                        <a:gd name="T3" fmla="*/ 47625 h 35"/>
                        <a:gd name="T4" fmla="*/ 82194 w 49"/>
                        <a:gd name="T5" fmla="*/ 53340 h 35"/>
                        <a:gd name="T6" fmla="*/ 72637 w 49"/>
                        <a:gd name="T7" fmla="*/ 59055 h 35"/>
                        <a:gd name="T8" fmla="*/ 64991 w 49"/>
                        <a:gd name="T9" fmla="*/ 66675 h 35"/>
                        <a:gd name="T10" fmla="*/ 51610 w 49"/>
                        <a:gd name="T11" fmla="*/ 62865 h 35"/>
                        <a:gd name="T12" fmla="*/ 28672 w 49"/>
                        <a:gd name="T13" fmla="*/ 51435 h 35"/>
                        <a:gd name="T14" fmla="*/ 24849 w 49"/>
                        <a:gd name="T15" fmla="*/ 49530 h 35"/>
                        <a:gd name="T16" fmla="*/ 21026 w 49"/>
                        <a:gd name="T17" fmla="*/ 49530 h 35"/>
                        <a:gd name="T18" fmla="*/ 15292 w 49"/>
                        <a:gd name="T19" fmla="*/ 43815 h 35"/>
                        <a:gd name="T20" fmla="*/ 11469 w 49"/>
                        <a:gd name="T21" fmla="*/ 47625 h 35"/>
                        <a:gd name="T22" fmla="*/ 0 w 49"/>
                        <a:gd name="T23" fmla="*/ 41910 h 35"/>
                        <a:gd name="T24" fmla="*/ 9557 w 49"/>
                        <a:gd name="T25" fmla="*/ 34290 h 35"/>
                        <a:gd name="T26" fmla="*/ 15292 w 49"/>
                        <a:gd name="T27" fmla="*/ 38100 h 35"/>
                        <a:gd name="T28" fmla="*/ 24849 w 49"/>
                        <a:gd name="T29" fmla="*/ 34290 h 35"/>
                        <a:gd name="T30" fmla="*/ 32495 w 49"/>
                        <a:gd name="T31" fmla="*/ 26670 h 35"/>
                        <a:gd name="T32" fmla="*/ 34407 w 49"/>
                        <a:gd name="T33" fmla="*/ 15240 h 35"/>
                        <a:gd name="T34" fmla="*/ 38230 w 49"/>
                        <a:gd name="T35" fmla="*/ 22860 h 35"/>
                        <a:gd name="T36" fmla="*/ 47787 w 49"/>
                        <a:gd name="T37" fmla="*/ 20955 h 35"/>
                        <a:gd name="T38" fmla="*/ 40141 w 49"/>
                        <a:gd name="T39" fmla="*/ 15240 h 35"/>
                        <a:gd name="T40" fmla="*/ 40141 w 49"/>
                        <a:gd name="T41" fmla="*/ 7620 h 35"/>
                        <a:gd name="T42" fmla="*/ 47787 w 49"/>
                        <a:gd name="T43" fmla="*/ 0 h 35"/>
                        <a:gd name="T44" fmla="*/ 57345 w 49"/>
                        <a:gd name="T45" fmla="*/ 9525 h 35"/>
                        <a:gd name="T46" fmla="*/ 57345 w 49"/>
                        <a:gd name="T47" fmla="*/ 15240 h 35"/>
                        <a:gd name="T48" fmla="*/ 64991 w 49"/>
                        <a:gd name="T49" fmla="*/ 17145 h 35"/>
                        <a:gd name="T50" fmla="*/ 74548 w 49"/>
                        <a:gd name="T51" fmla="*/ 28575 h 35"/>
                        <a:gd name="T52" fmla="*/ 74548 w 49"/>
                        <a:gd name="T53" fmla="*/ 38100 h 35"/>
                        <a:gd name="T54" fmla="*/ 78371 w 49"/>
                        <a:gd name="T55" fmla="*/ 38100 h 35"/>
                        <a:gd name="T56" fmla="*/ 78371 w 49"/>
                        <a:gd name="T57" fmla="*/ 47625 h 35"/>
                        <a:gd name="T58" fmla="*/ 89840 w 49"/>
                        <a:gd name="T59" fmla="*/ 43815 h 35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49" h="35">
                          <a:moveTo>
                            <a:pt x="47" y="23"/>
                          </a:moveTo>
                          <a:cubicBezTo>
                            <a:pt x="47" y="23"/>
                            <a:pt x="49" y="25"/>
                            <a:pt x="48" y="25"/>
                          </a:cubicBezTo>
                          <a:cubicBezTo>
                            <a:pt x="47" y="27"/>
                            <a:pt x="44" y="27"/>
                            <a:pt x="43" y="28"/>
                          </a:cubicBezTo>
                          <a:cubicBezTo>
                            <a:pt x="41" y="29"/>
                            <a:pt x="40" y="30"/>
                            <a:pt x="38" y="31"/>
                          </a:cubicBezTo>
                          <a:cubicBezTo>
                            <a:pt x="37" y="32"/>
                            <a:pt x="36" y="34"/>
                            <a:pt x="34" y="35"/>
                          </a:cubicBezTo>
                          <a:cubicBezTo>
                            <a:pt x="32" y="35"/>
                            <a:pt x="29" y="34"/>
                            <a:pt x="27" y="33"/>
                          </a:cubicBezTo>
                          <a:cubicBezTo>
                            <a:pt x="23" y="32"/>
                            <a:pt x="19" y="29"/>
                            <a:pt x="15" y="27"/>
                          </a:cubicBezTo>
                          <a:cubicBezTo>
                            <a:pt x="14" y="27"/>
                            <a:pt x="14" y="26"/>
                            <a:pt x="13" y="26"/>
                          </a:cubicBezTo>
                          <a:cubicBezTo>
                            <a:pt x="13" y="25"/>
                            <a:pt x="12" y="26"/>
                            <a:pt x="11" y="26"/>
                          </a:cubicBezTo>
                          <a:cubicBezTo>
                            <a:pt x="10" y="25"/>
                            <a:pt x="9" y="23"/>
                            <a:pt x="8" y="23"/>
                          </a:cubicBezTo>
                          <a:cubicBezTo>
                            <a:pt x="7" y="23"/>
                            <a:pt x="7" y="25"/>
                            <a:pt x="6" y="25"/>
                          </a:cubicBezTo>
                          <a:cubicBezTo>
                            <a:pt x="4" y="25"/>
                            <a:pt x="1" y="24"/>
                            <a:pt x="0" y="22"/>
                          </a:cubicBezTo>
                          <a:cubicBezTo>
                            <a:pt x="0" y="20"/>
                            <a:pt x="3" y="18"/>
                            <a:pt x="5" y="18"/>
                          </a:cubicBezTo>
                          <a:cubicBezTo>
                            <a:pt x="6" y="18"/>
                            <a:pt x="7" y="20"/>
                            <a:pt x="8" y="20"/>
                          </a:cubicBezTo>
                          <a:cubicBezTo>
                            <a:pt x="9" y="20"/>
                            <a:pt x="11" y="19"/>
                            <a:pt x="13" y="18"/>
                          </a:cubicBezTo>
                          <a:cubicBezTo>
                            <a:pt x="14" y="17"/>
                            <a:pt x="16" y="16"/>
                            <a:pt x="17" y="14"/>
                          </a:cubicBezTo>
                          <a:cubicBezTo>
                            <a:pt x="18" y="12"/>
                            <a:pt x="16" y="9"/>
                            <a:pt x="18" y="8"/>
                          </a:cubicBezTo>
                          <a:cubicBezTo>
                            <a:pt x="19" y="7"/>
                            <a:pt x="19" y="11"/>
                            <a:pt x="20" y="12"/>
                          </a:cubicBezTo>
                          <a:cubicBezTo>
                            <a:pt x="22" y="12"/>
                            <a:pt x="24" y="13"/>
                            <a:pt x="25" y="11"/>
                          </a:cubicBezTo>
                          <a:cubicBezTo>
                            <a:pt x="25" y="10"/>
                            <a:pt x="22" y="10"/>
                            <a:pt x="21" y="8"/>
                          </a:cubicBezTo>
                          <a:cubicBezTo>
                            <a:pt x="21" y="7"/>
                            <a:pt x="21" y="5"/>
                            <a:pt x="21" y="4"/>
                          </a:cubicBezTo>
                          <a:cubicBezTo>
                            <a:pt x="22" y="2"/>
                            <a:pt x="24" y="0"/>
                            <a:pt x="25" y="0"/>
                          </a:cubicBezTo>
                          <a:cubicBezTo>
                            <a:pt x="28" y="1"/>
                            <a:pt x="29" y="3"/>
                            <a:pt x="30" y="5"/>
                          </a:cubicBezTo>
                          <a:cubicBezTo>
                            <a:pt x="31" y="6"/>
                            <a:pt x="30" y="7"/>
                            <a:pt x="30" y="8"/>
                          </a:cubicBezTo>
                          <a:cubicBezTo>
                            <a:pt x="31" y="9"/>
                            <a:pt x="33" y="8"/>
                            <a:pt x="34" y="9"/>
                          </a:cubicBezTo>
                          <a:cubicBezTo>
                            <a:pt x="36" y="11"/>
                            <a:pt x="38" y="13"/>
                            <a:pt x="39" y="15"/>
                          </a:cubicBezTo>
                          <a:cubicBezTo>
                            <a:pt x="39" y="17"/>
                            <a:pt x="38" y="19"/>
                            <a:pt x="39" y="20"/>
                          </a:cubicBezTo>
                          <a:cubicBezTo>
                            <a:pt x="39" y="21"/>
                            <a:pt x="41" y="19"/>
                            <a:pt x="41" y="20"/>
                          </a:cubicBezTo>
                          <a:cubicBezTo>
                            <a:pt x="42" y="21"/>
                            <a:pt x="40" y="24"/>
                            <a:pt x="41" y="25"/>
                          </a:cubicBezTo>
                          <a:cubicBezTo>
                            <a:pt x="43" y="26"/>
                            <a:pt x="45" y="23"/>
                            <a:pt x="47" y="2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4" name="Freeform 10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08250" y="2000250"/>
                      <a:ext cx="12700" cy="15875"/>
                    </a:xfrm>
                    <a:custGeom>
                      <a:avLst/>
                      <a:gdLst>
                        <a:gd name="T0" fmla="*/ 10886 w 7"/>
                        <a:gd name="T1" fmla="*/ 14111 h 9"/>
                        <a:gd name="T2" fmla="*/ 10886 w 7"/>
                        <a:gd name="T3" fmla="*/ 7056 h 9"/>
                        <a:gd name="T4" fmla="*/ 7257 w 7"/>
                        <a:gd name="T5" fmla="*/ 1764 h 9"/>
                        <a:gd name="T6" fmla="*/ 0 w 7"/>
                        <a:gd name="T7" fmla="*/ 1764 h 9"/>
                        <a:gd name="T8" fmla="*/ 1814 w 7"/>
                        <a:gd name="T9" fmla="*/ 3528 h 9"/>
                        <a:gd name="T10" fmla="*/ 7257 w 7"/>
                        <a:gd name="T11" fmla="*/ 8819 h 9"/>
                        <a:gd name="T12" fmla="*/ 7257 w 7"/>
                        <a:gd name="T13" fmla="*/ 12347 h 9"/>
                        <a:gd name="T14" fmla="*/ 10886 w 7"/>
                        <a:gd name="T15" fmla="*/ 14111 h 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7" h="9">
                          <a:moveTo>
                            <a:pt x="6" y="8"/>
                          </a:moveTo>
                          <a:cubicBezTo>
                            <a:pt x="7" y="7"/>
                            <a:pt x="7" y="5"/>
                            <a:pt x="6" y="4"/>
                          </a:cubicBezTo>
                          <a:cubicBezTo>
                            <a:pt x="6" y="2"/>
                            <a:pt x="5" y="1"/>
                            <a:pt x="4" y="1"/>
                          </a:cubicBezTo>
                          <a:cubicBezTo>
                            <a:pt x="3" y="0"/>
                            <a:pt x="1" y="0"/>
                            <a:pt x="0" y="1"/>
                          </a:cubicBezTo>
                          <a:cubicBezTo>
                            <a:pt x="0" y="1"/>
                            <a:pt x="1" y="2"/>
                            <a:pt x="1" y="2"/>
                          </a:cubicBezTo>
                          <a:cubicBezTo>
                            <a:pt x="2" y="3"/>
                            <a:pt x="3" y="3"/>
                            <a:pt x="4" y="5"/>
                          </a:cubicBezTo>
                          <a:cubicBezTo>
                            <a:pt x="4" y="5"/>
                            <a:pt x="3" y="6"/>
                            <a:pt x="4" y="7"/>
                          </a:cubicBezTo>
                          <a:cubicBezTo>
                            <a:pt x="4" y="8"/>
                            <a:pt x="5" y="9"/>
                            <a:pt x="6" y="8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5" name="Freeform 10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03475" y="2025650"/>
                      <a:ext cx="11113" cy="17463"/>
                    </a:xfrm>
                    <a:custGeom>
                      <a:avLst/>
                      <a:gdLst>
                        <a:gd name="T0" fmla="*/ 7409 w 6"/>
                        <a:gd name="T1" fmla="*/ 1940 h 9"/>
                        <a:gd name="T2" fmla="*/ 11113 w 6"/>
                        <a:gd name="T3" fmla="*/ 9702 h 9"/>
                        <a:gd name="T4" fmla="*/ 3704 w 6"/>
                        <a:gd name="T5" fmla="*/ 15523 h 9"/>
                        <a:gd name="T6" fmla="*/ 3704 w 6"/>
                        <a:gd name="T7" fmla="*/ 3881 h 9"/>
                        <a:gd name="T8" fmla="*/ 7409 w 6"/>
                        <a:gd name="T9" fmla="*/ 194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4" y="1"/>
                          </a:moveTo>
                          <a:cubicBezTo>
                            <a:pt x="5" y="2"/>
                            <a:pt x="6" y="4"/>
                            <a:pt x="6" y="5"/>
                          </a:cubicBezTo>
                          <a:cubicBezTo>
                            <a:pt x="5" y="7"/>
                            <a:pt x="3" y="9"/>
                            <a:pt x="2" y="8"/>
                          </a:cubicBezTo>
                          <a:cubicBezTo>
                            <a:pt x="0" y="7"/>
                            <a:pt x="1" y="4"/>
                            <a:pt x="2" y="2"/>
                          </a:cubicBezTo>
                          <a:cubicBezTo>
                            <a:pt x="2" y="1"/>
                            <a:pt x="3" y="0"/>
                            <a:pt x="4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6" name="Freeform 10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6963" y="2038350"/>
                      <a:ext cx="12700" cy="11113"/>
                    </a:xfrm>
                    <a:custGeom>
                      <a:avLst/>
                      <a:gdLst>
                        <a:gd name="T0" fmla="*/ 10886 w 7"/>
                        <a:gd name="T1" fmla="*/ 1852 h 6"/>
                        <a:gd name="T2" fmla="*/ 9071 w 7"/>
                        <a:gd name="T3" fmla="*/ 9261 h 6"/>
                        <a:gd name="T4" fmla="*/ 0 w 7"/>
                        <a:gd name="T5" fmla="*/ 7409 h 6"/>
                        <a:gd name="T6" fmla="*/ 3629 w 7"/>
                        <a:gd name="T7" fmla="*/ 3704 h 6"/>
                        <a:gd name="T8" fmla="*/ 10886 w 7"/>
                        <a:gd name="T9" fmla="*/ 1852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6">
                          <a:moveTo>
                            <a:pt x="6" y="1"/>
                          </a:moveTo>
                          <a:cubicBezTo>
                            <a:pt x="7" y="2"/>
                            <a:pt x="6" y="4"/>
                            <a:pt x="5" y="5"/>
                          </a:cubicBezTo>
                          <a:cubicBezTo>
                            <a:pt x="4" y="6"/>
                            <a:pt x="2" y="5"/>
                            <a:pt x="0" y="4"/>
                          </a:cubicBezTo>
                          <a:cubicBezTo>
                            <a:pt x="0" y="4"/>
                            <a:pt x="1" y="2"/>
                            <a:pt x="2" y="2"/>
                          </a:cubicBezTo>
                          <a:cubicBezTo>
                            <a:pt x="3" y="1"/>
                            <a:pt x="5" y="0"/>
                            <a:pt x="6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7" name="Freeform 10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08225" y="2044700"/>
                      <a:ext cx="12700" cy="12700"/>
                    </a:xfrm>
                    <a:custGeom>
                      <a:avLst/>
                      <a:gdLst>
                        <a:gd name="T0" fmla="*/ 1814 w 7"/>
                        <a:gd name="T1" fmla="*/ 0 h 6"/>
                        <a:gd name="T2" fmla="*/ 10886 w 7"/>
                        <a:gd name="T3" fmla="*/ 4233 h 6"/>
                        <a:gd name="T4" fmla="*/ 7257 w 7"/>
                        <a:gd name="T5" fmla="*/ 10583 h 6"/>
                        <a:gd name="T6" fmla="*/ 0 w 7"/>
                        <a:gd name="T7" fmla="*/ 2117 h 6"/>
                        <a:gd name="T8" fmla="*/ 1814 w 7"/>
                        <a:gd name="T9" fmla="*/ 0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6">
                          <a:moveTo>
                            <a:pt x="1" y="0"/>
                          </a:moveTo>
                          <a:cubicBezTo>
                            <a:pt x="3" y="0"/>
                            <a:pt x="5" y="1"/>
                            <a:pt x="6" y="2"/>
                          </a:cubicBezTo>
                          <a:cubicBezTo>
                            <a:pt x="7" y="3"/>
                            <a:pt x="5" y="6"/>
                            <a:pt x="4" y="5"/>
                          </a:cubicBezTo>
                          <a:cubicBezTo>
                            <a:pt x="2" y="5"/>
                            <a:pt x="1" y="3"/>
                            <a:pt x="0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8" name="Freeform 10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97138" y="2001838"/>
                      <a:ext cx="9525" cy="9525"/>
                    </a:xfrm>
                    <a:custGeom>
                      <a:avLst/>
                      <a:gdLst>
                        <a:gd name="T0" fmla="*/ 0 w 5"/>
                        <a:gd name="T1" fmla="*/ 1905 h 5"/>
                        <a:gd name="T2" fmla="*/ 7620 w 5"/>
                        <a:gd name="T3" fmla="*/ 3810 h 5"/>
                        <a:gd name="T4" fmla="*/ 5715 w 5"/>
                        <a:gd name="T5" fmla="*/ 9525 h 5"/>
                        <a:gd name="T6" fmla="*/ 0 w 5"/>
                        <a:gd name="T7" fmla="*/ 1905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" h="5">
                          <a:moveTo>
                            <a:pt x="0" y="1"/>
                          </a:moveTo>
                          <a:cubicBezTo>
                            <a:pt x="1" y="0"/>
                            <a:pt x="4" y="1"/>
                            <a:pt x="4" y="2"/>
                          </a:cubicBezTo>
                          <a:cubicBezTo>
                            <a:pt x="5" y="3"/>
                            <a:pt x="4" y="5"/>
                            <a:pt x="3" y="5"/>
                          </a:cubicBezTo>
                          <a:cubicBezTo>
                            <a:pt x="1" y="4"/>
                            <a:pt x="0" y="2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69" name="Freeform 10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57350" y="2016125"/>
                      <a:ext cx="9525" cy="14288"/>
                    </a:xfrm>
                    <a:custGeom>
                      <a:avLst/>
                      <a:gdLst>
                        <a:gd name="T0" fmla="*/ 3810 w 5"/>
                        <a:gd name="T1" fmla="*/ 2041 h 7"/>
                        <a:gd name="T2" fmla="*/ 7620 w 5"/>
                        <a:gd name="T3" fmla="*/ 12247 h 7"/>
                        <a:gd name="T4" fmla="*/ 1905 w 5"/>
                        <a:gd name="T5" fmla="*/ 10206 h 7"/>
                        <a:gd name="T6" fmla="*/ 3810 w 5"/>
                        <a:gd name="T7" fmla="*/ 2041 h 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2" y="1"/>
                          </a:moveTo>
                          <a:cubicBezTo>
                            <a:pt x="4" y="1"/>
                            <a:pt x="5" y="4"/>
                            <a:pt x="4" y="6"/>
                          </a:cubicBezTo>
                          <a:cubicBezTo>
                            <a:pt x="4" y="7"/>
                            <a:pt x="1" y="6"/>
                            <a:pt x="1" y="5"/>
                          </a:cubicBezTo>
                          <a:cubicBezTo>
                            <a:pt x="0" y="3"/>
                            <a:pt x="1" y="0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0" name="Freeform 10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66875" y="2014538"/>
                      <a:ext cx="12700" cy="17462"/>
                    </a:xfrm>
                    <a:custGeom>
                      <a:avLst/>
                      <a:gdLst>
                        <a:gd name="T0" fmla="*/ 8467 w 6"/>
                        <a:gd name="T1" fmla="*/ 1940 h 9"/>
                        <a:gd name="T2" fmla="*/ 12700 w 6"/>
                        <a:gd name="T3" fmla="*/ 13582 h 9"/>
                        <a:gd name="T4" fmla="*/ 2117 w 6"/>
                        <a:gd name="T5" fmla="*/ 15522 h 9"/>
                        <a:gd name="T6" fmla="*/ 2117 w 6"/>
                        <a:gd name="T7" fmla="*/ 3880 h 9"/>
                        <a:gd name="T8" fmla="*/ 8467 w 6"/>
                        <a:gd name="T9" fmla="*/ 194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4" y="1"/>
                          </a:moveTo>
                          <a:cubicBezTo>
                            <a:pt x="5" y="2"/>
                            <a:pt x="6" y="5"/>
                            <a:pt x="6" y="7"/>
                          </a:cubicBezTo>
                          <a:cubicBezTo>
                            <a:pt x="5" y="8"/>
                            <a:pt x="2" y="9"/>
                            <a:pt x="1" y="8"/>
                          </a:cubicBezTo>
                          <a:cubicBezTo>
                            <a:pt x="0" y="6"/>
                            <a:pt x="0" y="4"/>
                            <a:pt x="1" y="2"/>
                          </a:cubicBezTo>
                          <a:cubicBezTo>
                            <a:pt x="1" y="1"/>
                            <a:pt x="3" y="0"/>
                            <a:pt x="4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1" name="Freeform 10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6400" y="2000250"/>
                      <a:ext cx="33338" cy="25400"/>
                    </a:xfrm>
                    <a:custGeom>
                      <a:avLst/>
                      <a:gdLst>
                        <a:gd name="T0" fmla="*/ 23533 w 17"/>
                        <a:gd name="T1" fmla="*/ 0 h 14"/>
                        <a:gd name="T2" fmla="*/ 33338 w 17"/>
                        <a:gd name="T3" fmla="*/ 7257 h 14"/>
                        <a:gd name="T4" fmla="*/ 19611 w 17"/>
                        <a:gd name="T5" fmla="*/ 18143 h 14"/>
                        <a:gd name="T6" fmla="*/ 7844 w 17"/>
                        <a:gd name="T7" fmla="*/ 23586 h 14"/>
                        <a:gd name="T8" fmla="*/ 1961 w 17"/>
                        <a:gd name="T9" fmla="*/ 16329 h 14"/>
                        <a:gd name="T10" fmla="*/ 3922 w 17"/>
                        <a:gd name="T11" fmla="*/ 9071 h 14"/>
                        <a:gd name="T12" fmla="*/ 17650 w 17"/>
                        <a:gd name="T13" fmla="*/ 9071 h 14"/>
                        <a:gd name="T14" fmla="*/ 23533 w 17"/>
                        <a:gd name="T15" fmla="*/ 0 h 1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2" y="0"/>
                          </a:moveTo>
                          <a:cubicBezTo>
                            <a:pt x="14" y="0"/>
                            <a:pt x="17" y="2"/>
                            <a:pt x="17" y="4"/>
                          </a:cubicBezTo>
                          <a:cubicBezTo>
                            <a:pt x="16" y="7"/>
                            <a:pt x="13" y="8"/>
                            <a:pt x="10" y="10"/>
                          </a:cubicBezTo>
                          <a:cubicBezTo>
                            <a:pt x="8" y="11"/>
                            <a:pt x="6" y="14"/>
                            <a:pt x="4" y="13"/>
                          </a:cubicBezTo>
                          <a:cubicBezTo>
                            <a:pt x="2" y="13"/>
                            <a:pt x="1" y="11"/>
                            <a:pt x="1" y="9"/>
                          </a:cubicBezTo>
                          <a:cubicBezTo>
                            <a:pt x="0" y="8"/>
                            <a:pt x="1" y="6"/>
                            <a:pt x="2" y="5"/>
                          </a:cubicBezTo>
                          <a:cubicBezTo>
                            <a:pt x="4" y="4"/>
                            <a:pt x="7" y="6"/>
                            <a:pt x="9" y="5"/>
                          </a:cubicBezTo>
                          <a:cubicBezTo>
                            <a:pt x="10" y="4"/>
                            <a:pt x="10" y="0"/>
                            <a:pt x="1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2" name="Freeform 10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89250" y="2054225"/>
                      <a:ext cx="49213" cy="47625"/>
                    </a:xfrm>
                    <a:custGeom>
                      <a:avLst/>
                      <a:gdLst>
                        <a:gd name="T0" fmla="*/ 45427 w 26"/>
                        <a:gd name="T1" fmla="*/ 3810 h 25"/>
                        <a:gd name="T2" fmla="*/ 49213 w 26"/>
                        <a:gd name="T3" fmla="*/ 7620 h 25"/>
                        <a:gd name="T4" fmla="*/ 45427 w 26"/>
                        <a:gd name="T5" fmla="*/ 32385 h 25"/>
                        <a:gd name="T6" fmla="*/ 26499 w 26"/>
                        <a:gd name="T7" fmla="*/ 45720 h 25"/>
                        <a:gd name="T8" fmla="*/ 5678 w 26"/>
                        <a:gd name="T9" fmla="*/ 43815 h 25"/>
                        <a:gd name="T10" fmla="*/ 0 w 26"/>
                        <a:gd name="T11" fmla="*/ 36195 h 25"/>
                        <a:gd name="T12" fmla="*/ 5678 w 26"/>
                        <a:gd name="T13" fmla="*/ 17145 h 25"/>
                        <a:gd name="T14" fmla="*/ 17035 w 26"/>
                        <a:gd name="T15" fmla="*/ 3810 h 25"/>
                        <a:gd name="T16" fmla="*/ 32178 w 26"/>
                        <a:gd name="T17" fmla="*/ 0 h 25"/>
                        <a:gd name="T18" fmla="*/ 45427 w 26"/>
                        <a:gd name="T19" fmla="*/ 3810 h 2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6" h="25">
                          <a:moveTo>
                            <a:pt x="24" y="2"/>
                          </a:moveTo>
                          <a:cubicBezTo>
                            <a:pt x="25" y="2"/>
                            <a:pt x="26" y="3"/>
                            <a:pt x="26" y="4"/>
                          </a:cubicBezTo>
                          <a:cubicBezTo>
                            <a:pt x="25" y="9"/>
                            <a:pt x="26" y="14"/>
                            <a:pt x="24" y="17"/>
                          </a:cubicBezTo>
                          <a:cubicBezTo>
                            <a:pt x="22" y="21"/>
                            <a:pt x="18" y="23"/>
                            <a:pt x="14" y="24"/>
                          </a:cubicBezTo>
                          <a:cubicBezTo>
                            <a:pt x="11" y="25"/>
                            <a:pt x="6" y="24"/>
                            <a:pt x="3" y="23"/>
                          </a:cubicBezTo>
                          <a:cubicBezTo>
                            <a:pt x="1" y="23"/>
                            <a:pt x="0" y="21"/>
                            <a:pt x="0" y="19"/>
                          </a:cubicBezTo>
                          <a:cubicBezTo>
                            <a:pt x="0" y="16"/>
                            <a:pt x="1" y="12"/>
                            <a:pt x="3" y="9"/>
                          </a:cubicBezTo>
                          <a:cubicBezTo>
                            <a:pt x="4" y="7"/>
                            <a:pt x="6" y="4"/>
                            <a:pt x="9" y="2"/>
                          </a:cubicBezTo>
                          <a:cubicBezTo>
                            <a:pt x="11" y="1"/>
                            <a:pt x="14" y="0"/>
                            <a:pt x="17" y="0"/>
                          </a:cubicBezTo>
                          <a:cubicBezTo>
                            <a:pt x="19" y="0"/>
                            <a:pt x="22" y="1"/>
                            <a:pt x="24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3" name="Freeform 10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41638" y="2060575"/>
                      <a:ext cx="31750" cy="20638"/>
                    </a:xfrm>
                    <a:custGeom>
                      <a:avLst/>
                      <a:gdLst>
                        <a:gd name="T0" fmla="*/ 3969 w 16"/>
                        <a:gd name="T1" fmla="*/ 3752 h 11"/>
                        <a:gd name="T2" fmla="*/ 1984 w 16"/>
                        <a:gd name="T3" fmla="*/ 7505 h 11"/>
                        <a:gd name="T4" fmla="*/ 3969 w 16"/>
                        <a:gd name="T5" fmla="*/ 18762 h 11"/>
                        <a:gd name="T6" fmla="*/ 17859 w 16"/>
                        <a:gd name="T7" fmla="*/ 16886 h 11"/>
                        <a:gd name="T8" fmla="*/ 27781 w 16"/>
                        <a:gd name="T9" fmla="*/ 18762 h 11"/>
                        <a:gd name="T10" fmla="*/ 29766 w 16"/>
                        <a:gd name="T11" fmla="*/ 7505 h 11"/>
                        <a:gd name="T12" fmla="*/ 19844 w 16"/>
                        <a:gd name="T13" fmla="*/ 3752 h 11"/>
                        <a:gd name="T14" fmla="*/ 11906 w 16"/>
                        <a:gd name="T15" fmla="*/ 0 h 11"/>
                        <a:gd name="T16" fmla="*/ 3969 w 16"/>
                        <a:gd name="T17" fmla="*/ 3752 h 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6" h="11">
                          <a:moveTo>
                            <a:pt x="2" y="2"/>
                          </a:moveTo>
                          <a:cubicBezTo>
                            <a:pt x="1" y="2"/>
                            <a:pt x="1" y="3"/>
                            <a:pt x="1" y="4"/>
                          </a:cubicBezTo>
                          <a:cubicBezTo>
                            <a:pt x="1" y="6"/>
                            <a:pt x="0" y="9"/>
                            <a:pt x="2" y="10"/>
                          </a:cubicBezTo>
                          <a:cubicBezTo>
                            <a:pt x="4" y="11"/>
                            <a:pt x="7" y="9"/>
                            <a:pt x="9" y="9"/>
                          </a:cubicBezTo>
                          <a:cubicBezTo>
                            <a:pt x="11" y="9"/>
                            <a:pt x="13" y="11"/>
                            <a:pt x="14" y="10"/>
                          </a:cubicBezTo>
                          <a:cubicBezTo>
                            <a:pt x="16" y="9"/>
                            <a:pt x="16" y="6"/>
                            <a:pt x="15" y="4"/>
                          </a:cubicBezTo>
                          <a:cubicBezTo>
                            <a:pt x="14" y="2"/>
                            <a:pt x="12" y="3"/>
                            <a:pt x="10" y="2"/>
                          </a:cubicBezTo>
                          <a:cubicBezTo>
                            <a:pt x="9" y="2"/>
                            <a:pt x="8" y="1"/>
                            <a:pt x="6" y="0"/>
                          </a:cubicBezTo>
                          <a:cubicBezTo>
                            <a:pt x="4" y="0"/>
                            <a:pt x="3" y="1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4" name="Freeform 10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8463" y="2039938"/>
                      <a:ext cx="9525" cy="17462"/>
                    </a:xfrm>
                    <a:custGeom>
                      <a:avLst/>
                      <a:gdLst>
                        <a:gd name="T0" fmla="*/ 1905 w 5"/>
                        <a:gd name="T1" fmla="*/ 1940 h 9"/>
                        <a:gd name="T2" fmla="*/ 0 w 5"/>
                        <a:gd name="T3" fmla="*/ 7761 h 9"/>
                        <a:gd name="T4" fmla="*/ 3810 w 5"/>
                        <a:gd name="T5" fmla="*/ 15522 h 9"/>
                        <a:gd name="T6" fmla="*/ 7620 w 5"/>
                        <a:gd name="T7" fmla="*/ 11641 h 9"/>
                        <a:gd name="T8" fmla="*/ 7620 w 5"/>
                        <a:gd name="T9" fmla="*/ 3880 h 9"/>
                        <a:gd name="T10" fmla="*/ 1905 w 5"/>
                        <a:gd name="T11" fmla="*/ 1940 h 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5" h="9">
                          <a:moveTo>
                            <a:pt x="1" y="1"/>
                          </a:moveTo>
                          <a:cubicBezTo>
                            <a:pt x="0" y="1"/>
                            <a:pt x="0" y="3"/>
                            <a:pt x="0" y="4"/>
                          </a:cubicBezTo>
                          <a:cubicBezTo>
                            <a:pt x="0" y="5"/>
                            <a:pt x="1" y="8"/>
                            <a:pt x="2" y="8"/>
                          </a:cubicBezTo>
                          <a:cubicBezTo>
                            <a:pt x="3" y="9"/>
                            <a:pt x="4" y="7"/>
                            <a:pt x="4" y="6"/>
                          </a:cubicBezTo>
                          <a:cubicBezTo>
                            <a:pt x="5" y="4"/>
                            <a:pt x="4" y="3"/>
                            <a:pt x="4" y="2"/>
                          </a:cubicBezTo>
                          <a:cubicBezTo>
                            <a:pt x="3" y="1"/>
                            <a:pt x="2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5" name="Freeform 10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6388" y="2011363"/>
                      <a:ext cx="36512" cy="28575"/>
                    </a:xfrm>
                    <a:custGeom>
                      <a:avLst/>
                      <a:gdLst>
                        <a:gd name="T0" fmla="*/ 28825 w 19"/>
                        <a:gd name="T1" fmla="*/ 0 h 15"/>
                        <a:gd name="T2" fmla="*/ 36512 w 19"/>
                        <a:gd name="T3" fmla="*/ 3810 h 15"/>
                        <a:gd name="T4" fmla="*/ 23060 w 19"/>
                        <a:gd name="T5" fmla="*/ 13335 h 15"/>
                        <a:gd name="T6" fmla="*/ 15373 w 19"/>
                        <a:gd name="T7" fmla="*/ 24765 h 15"/>
                        <a:gd name="T8" fmla="*/ 3843 w 19"/>
                        <a:gd name="T9" fmla="*/ 26670 h 15"/>
                        <a:gd name="T10" fmla="*/ 0 w 19"/>
                        <a:gd name="T11" fmla="*/ 20955 h 15"/>
                        <a:gd name="T12" fmla="*/ 13452 w 19"/>
                        <a:gd name="T13" fmla="*/ 11430 h 15"/>
                        <a:gd name="T14" fmla="*/ 23060 w 19"/>
                        <a:gd name="T15" fmla="*/ 3810 h 15"/>
                        <a:gd name="T16" fmla="*/ 28825 w 19"/>
                        <a:gd name="T17" fmla="*/ 0 h 1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9" h="15">
                          <a:moveTo>
                            <a:pt x="15" y="0"/>
                          </a:moveTo>
                          <a:cubicBezTo>
                            <a:pt x="17" y="0"/>
                            <a:pt x="19" y="1"/>
                            <a:pt x="19" y="2"/>
                          </a:cubicBezTo>
                          <a:cubicBezTo>
                            <a:pt x="17" y="5"/>
                            <a:pt x="14" y="5"/>
                            <a:pt x="12" y="7"/>
                          </a:cubicBezTo>
                          <a:cubicBezTo>
                            <a:pt x="11" y="9"/>
                            <a:pt x="10" y="11"/>
                            <a:pt x="8" y="13"/>
                          </a:cubicBezTo>
                          <a:cubicBezTo>
                            <a:pt x="6" y="14"/>
                            <a:pt x="4" y="15"/>
                            <a:pt x="2" y="14"/>
                          </a:cubicBezTo>
                          <a:cubicBezTo>
                            <a:pt x="1" y="14"/>
                            <a:pt x="0" y="12"/>
                            <a:pt x="0" y="11"/>
                          </a:cubicBezTo>
                          <a:cubicBezTo>
                            <a:pt x="2" y="9"/>
                            <a:pt x="5" y="8"/>
                            <a:pt x="7" y="6"/>
                          </a:cubicBezTo>
                          <a:cubicBezTo>
                            <a:pt x="8" y="5"/>
                            <a:pt x="10" y="3"/>
                            <a:pt x="12" y="2"/>
                          </a:cubicBezTo>
                          <a:cubicBezTo>
                            <a:pt x="13" y="1"/>
                            <a:pt x="14" y="0"/>
                            <a:pt x="15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6" name="Freeform 10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8613" y="1997075"/>
                      <a:ext cx="25400" cy="12700"/>
                    </a:xfrm>
                    <a:custGeom>
                      <a:avLst/>
                      <a:gdLst>
                        <a:gd name="T0" fmla="*/ 1814 w 14"/>
                        <a:gd name="T1" fmla="*/ 8467 h 6"/>
                        <a:gd name="T2" fmla="*/ 18143 w 14"/>
                        <a:gd name="T3" fmla="*/ 2117 h 6"/>
                        <a:gd name="T4" fmla="*/ 25400 w 14"/>
                        <a:gd name="T5" fmla="*/ 4233 h 6"/>
                        <a:gd name="T6" fmla="*/ 14514 w 14"/>
                        <a:gd name="T7" fmla="*/ 8467 h 6"/>
                        <a:gd name="T8" fmla="*/ 1814 w 14"/>
                        <a:gd name="T9" fmla="*/ 8467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4" h="6">
                          <a:moveTo>
                            <a:pt x="1" y="4"/>
                          </a:moveTo>
                          <a:cubicBezTo>
                            <a:pt x="3" y="1"/>
                            <a:pt x="7" y="1"/>
                            <a:pt x="10" y="1"/>
                          </a:cubicBezTo>
                          <a:cubicBezTo>
                            <a:pt x="12" y="0"/>
                            <a:pt x="14" y="1"/>
                            <a:pt x="14" y="2"/>
                          </a:cubicBezTo>
                          <a:cubicBezTo>
                            <a:pt x="13" y="4"/>
                            <a:pt x="10" y="4"/>
                            <a:pt x="8" y="4"/>
                          </a:cubicBezTo>
                          <a:cubicBezTo>
                            <a:pt x="6" y="4"/>
                            <a:pt x="0" y="6"/>
                            <a:pt x="1" y="4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7" name="Freeform 10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5275" y="1995488"/>
                      <a:ext cx="20638" cy="9525"/>
                    </a:xfrm>
                    <a:custGeom>
                      <a:avLst/>
                      <a:gdLst>
                        <a:gd name="T0" fmla="*/ 1876 w 11"/>
                        <a:gd name="T1" fmla="*/ 3810 h 5"/>
                        <a:gd name="T2" fmla="*/ 7505 w 11"/>
                        <a:gd name="T3" fmla="*/ 9525 h 5"/>
                        <a:gd name="T4" fmla="*/ 20638 w 11"/>
                        <a:gd name="T5" fmla="*/ 5715 h 5"/>
                        <a:gd name="T6" fmla="*/ 16886 w 11"/>
                        <a:gd name="T7" fmla="*/ 1905 h 5"/>
                        <a:gd name="T8" fmla="*/ 1876 w 11"/>
                        <a:gd name="T9" fmla="*/ 381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1" h="5">
                          <a:moveTo>
                            <a:pt x="1" y="2"/>
                          </a:moveTo>
                          <a:cubicBezTo>
                            <a:pt x="0" y="3"/>
                            <a:pt x="2" y="5"/>
                            <a:pt x="4" y="5"/>
                          </a:cubicBezTo>
                          <a:cubicBezTo>
                            <a:pt x="6" y="5"/>
                            <a:pt x="9" y="4"/>
                            <a:pt x="11" y="3"/>
                          </a:cubicBezTo>
                          <a:cubicBezTo>
                            <a:pt x="11" y="2"/>
                            <a:pt x="10" y="1"/>
                            <a:pt x="9" y="1"/>
                          </a:cubicBezTo>
                          <a:cubicBezTo>
                            <a:pt x="6" y="1"/>
                            <a:pt x="3" y="0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8" name="Freeform 10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54325" y="2052638"/>
                      <a:ext cx="14288" cy="14287"/>
                    </a:xfrm>
                    <a:custGeom>
                      <a:avLst/>
                      <a:gdLst>
                        <a:gd name="T0" fmla="*/ 2041 w 7"/>
                        <a:gd name="T1" fmla="*/ 4082 h 7"/>
                        <a:gd name="T2" fmla="*/ 2041 w 7"/>
                        <a:gd name="T3" fmla="*/ 12246 h 7"/>
                        <a:gd name="T4" fmla="*/ 8165 w 7"/>
                        <a:gd name="T5" fmla="*/ 10205 h 7"/>
                        <a:gd name="T6" fmla="*/ 12247 w 7"/>
                        <a:gd name="T7" fmla="*/ 4082 h 7"/>
                        <a:gd name="T8" fmla="*/ 2041 w 7"/>
                        <a:gd name="T9" fmla="*/ 4082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1" y="2"/>
                          </a:moveTo>
                          <a:cubicBezTo>
                            <a:pt x="0" y="3"/>
                            <a:pt x="0" y="5"/>
                            <a:pt x="1" y="6"/>
                          </a:cubicBezTo>
                          <a:cubicBezTo>
                            <a:pt x="1" y="7"/>
                            <a:pt x="3" y="6"/>
                            <a:pt x="4" y="5"/>
                          </a:cubicBezTo>
                          <a:cubicBezTo>
                            <a:pt x="5" y="4"/>
                            <a:pt x="7" y="3"/>
                            <a:pt x="6" y="2"/>
                          </a:cubicBezTo>
                          <a:cubicBezTo>
                            <a:pt x="5" y="0"/>
                            <a:pt x="2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79" name="Freeform 10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0813" y="1981200"/>
                      <a:ext cx="22225" cy="11113"/>
                    </a:xfrm>
                    <a:custGeom>
                      <a:avLst/>
                      <a:gdLst>
                        <a:gd name="T0" fmla="*/ 3704 w 12"/>
                        <a:gd name="T1" fmla="*/ 1852 h 6"/>
                        <a:gd name="T2" fmla="*/ 9260 w 12"/>
                        <a:gd name="T3" fmla="*/ 9261 h 6"/>
                        <a:gd name="T4" fmla="*/ 20373 w 12"/>
                        <a:gd name="T5" fmla="*/ 9261 h 6"/>
                        <a:gd name="T6" fmla="*/ 18521 w 12"/>
                        <a:gd name="T7" fmla="*/ 1852 h 6"/>
                        <a:gd name="T8" fmla="*/ 3704 w 12"/>
                        <a:gd name="T9" fmla="*/ 1852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2" y="1"/>
                          </a:moveTo>
                          <a:cubicBezTo>
                            <a:pt x="0" y="2"/>
                            <a:pt x="4" y="5"/>
                            <a:pt x="5" y="5"/>
                          </a:cubicBezTo>
                          <a:cubicBezTo>
                            <a:pt x="7" y="6"/>
                            <a:pt x="9" y="6"/>
                            <a:pt x="11" y="5"/>
                          </a:cubicBezTo>
                          <a:cubicBezTo>
                            <a:pt x="12" y="4"/>
                            <a:pt x="11" y="2"/>
                            <a:pt x="10" y="1"/>
                          </a:cubicBezTo>
                          <a:cubicBezTo>
                            <a:pt x="7" y="0"/>
                            <a:pt x="4" y="1"/>
                            <a:pt x="2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0" name="Freeform 10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60675" y="1824038"/>
                      <a:ext cx="96838" cy="49212"/>
                    </a:xfrm>
                    <a:custGeom>
                      <a:avLst/>
                      <a:gdLst>
                        <a:gd name="T0" fmla="*/ 39874 w 51"/>
                        <a:gd name="T1" fmla="*/ 9464 h 26"/>
                        <a:gd name="T2" fmla="*/ 62660 w 51"/>
                        <a:gd name="T3" fmla="*/ 7571 h 26"/>
                        <a:gd name="T4" fmla="*/ 79749 w 51"/>
                        <a:gd name="T5" fmla="*/ 18928 h 26"/>
                        <a:gd name="T6" fmla="*/ 89243 w 51"/>
                        <a:gd name="T7" fmla="*/ 24606 h 26"/>
                        <a:gd name="T8" fmla="*/ 96838 w 51"/>
                        <a:gd name="T9" fmla="*/ 37855 h 26"/>
                        <a:gd name="T10" fmla="*/ 94939 w 51"/>
                        <a:gd name="T11" fmla="*/ 43534 h 26"/>
                        <a:gd name="T12" fmla="*/ 77850 w 51"/>
                        <a:gd name="T13" fmla="*/ 37855 h 26"/>
                        <a:gd name="T14" fmla="*/ 53166 w 51"/>
                        <a:gd name="T15" fmla="*/ 39748 h 26"/>
                        <a:gd name="T16" fmla="*/ 30381 w 51"/>
                        <a:gd name="T17" fmla="*/ 47319 h 26"/>
                        <a:gd name="T18" fmla="*/ 18988 w 51"/>
                        <a:gd name="T19" fmla="*/ 47319 h 26"/>
                        <a:gd name="T20" fmla="*/ 11393 w 51"/>
                        <a:gd name="T21" fmla="*/ 37855 h 26"/>
                        <a:gd name="T22" fmla="*/ 13291 w 51"/>
                        <a:gd name="T23" fmla="*/ 26499 h 26"/>
                        <a:gd name="T24" fmla="*/ 11393 w 51"/>
                        <a:gd name="T25" fmla="*/ 24606 h 26"/>
                        <a:gd name="T26" fmla="*/ 0 w 51"/>
                        <a:gd name="T27" fmla="*/ 22713 h 26"/>
                        <a:gd name="T28" fmla="*/ 7595 w 51"/>
                        <a:gd name="T29" fmla="*/ 1893 h 26"/>
                        <a:gd name="T30" fmla="*/ 15190 w 51"/>
                        <a:gd name="T31" fmla="*/ 1893 h 26"/>
                        <a:gd name="T32" fmla="*/ 39874 w 51"/>
                        <a:gd name="T33" fmla="*/ 9464 h 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51" h="26">
                          <a:moveTo>
                            <a:pt x="21" y="5"/>
                          </a:moveTo>
                          <a:cubicBezTo>
                            <a:pt x="25" y="6"/>
                            <a:pt x="29" y="3"/>
                            <a:pt x="33" y="4"/>
                          </a:cubicBezTo>
                          <a:cubicBezTo>
                            <a:pt x="37" y="4"/>
                            <a:pt x="39" y="8"/>
                            <a:pt x="42" y="10"/>
                          </a:cubicBezTo>
                          <a:cubicBezTo>
                            <a:pt x="43" y="11"/>
                            <a:pt x="46" y="12"/>
                            <a:pt x="47" y="13"/>
                          </a:cubicBezTo>
                          <a:cubicBezTo>
                            <a:pt x="49" y="15"/>
                            <a:pt x="50" y="18"/>
                            <a:pt x="51" y="20"/>
                          </a:cubicBezTo>
                          <a:cubicBezTo>
                            <a:pt x="51" y="21"/>
                            <a:pt x="51" y="23"/>
                            <a:pt x="50" y="23"/>
                          </a:cubicBezTo>
                          <a:cubicBezTo>
                            <a:pt x="47" y="23"/>
                            <a:pt x="44" y="21"/>
                            <a:pt x="41" y="20"/>
                          </a:cubicBezTo>
                          <a:cubicBezTo>
                            <a:pt x="36" y="20"/>
                            <a:pt x="32" y="20"/>
                            <a:pt x="28" y="21"/>
                          </a:cubicBezTo>
                          <a:cubicBezTo>
                            <a:pt x="24" y="21"/>
                            <a:pt x="20" y="24"/>
                            <a:pt x="16" y="25"/>
                          </a:cubicBezTo>
                          <a:cubicBezTo>
                            <a:pt x="14" y="25"/>
                            <a:pt x="12" y="26"/>
                            <a:pt x="10" y="25"/>
                          </a:cubicBezTo>
                          <a:cubicBezTo>
                            <a:pt x="8" y="24"/>
                            <a:pt x="7" y="22"/>
                            <a:pt x="6" y="20"/>
                          </a:cubicBezTo>
                          <a:cubicBezTo>
                            <a:pt x="6" y="18"/>
                            <a:pt x="7" y="16"/>
                            <a:pt x="7" y="14"/>
                          </a:cubicBezTo>
                          <a:cubicBezTo>
                            <a:pt x="7" y="14"/>
                            <a:pt x="6" y="13"/>
                            <a:pt x="6" y="13"/>
                          </a:cubicBezTo>
                          <a:cubicBezTo>
                            <a:pt x="4" y="12"/>
                            <a:pt x="1" y="14"/>
                            <a:pt x="0" y="12"/>
                          </a:cubicBezTo>
                          <a:cubicBezTo>
                            <a:pt x="0" y="8"/>
                            <a:pt x="2" y="5"/>
                            <a:pt x="4" y="1"/>
                          </a:cubicBezTo>
                          <a:cubicBezTo>
                            <a:pt x="5" y="0"/>
                            <a:pt x="7" y="1"/>
                            <a:pt x="8" y="1"/>
                          </a:cubicBezTo>
                          <a:cubicBezTo>
                            <a:pt x="13" y="2"/>
                            <a:pt x="17" y="5"/>
                            <a:pt x="21" y="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1" name="Freeform 10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49525" y="1808163"/>
                      <a:ext cx="123825" cy="96837"/>
                    </a:xfrm>
                    <a:custGeom>
                      <a:avLst/>
                      <a:gdLst>
                        <a:gd name="T0" fmla="*/ 118110 w 65"/>
                        <a:gd name="T1" fmla="*/ 9684 h 50"/>
                        <a:gd name="T2" fmla="*/ 123825 w 65"/>
                        <a:gd name="T3" fmla="*/ 11620 h 50"/>
                        <a:gd name="T4" fmla="*/ 108585 w 65"/>
                        <a:gd name="T5" fmla="*/ 25178 h 50"/>
                        <a:gd name="T6" fmla="*/ 91440 w 65"/>
                        <a:gd name="T7" fmla="*/ 42608 h 50"/>
                        <a:gd name="T8" fmla="*/ 72390 w 65"/>
                        <a:gd name="T9" fmla="*/ 61976 h 50"/>
                        <a:gd name="T10" fmla="*/ 43815 w 65"/>
                        <a:gd name="T11" fmla="*/ 56165 h 50"/>
                        <a:gd name="T12" fmla="*/ 32385 w 65"/>
                        <a:gd name="T13" fmla="*/ 58102 h 50"/>
                        <a:gd name="T14" fmla="*/ 32385 w 65"/>
                        <a:gd name="T15" fmla="*/ 61976 h 50"/>
                        <a:gd name="T16" fmla="*/ 41910 w 65"/>
                        <a:gd name="T17" fmla="*/ 65849 h 50"/>
                        <a:gd name="T18" fmla="*/ 43815 w 65"/>
                        <a:gd name="T19" fmla="*/ 73596 h 50"/>
                        <a:gd name="T20" fmla="*/ 22860 w 65"/>
                        <a:gd name="T21" fmla="*/ 94900 h 50"/>
                        <a:gd name="T22" fmla="*/ 17145 w 65"/>
                        <a:gd name="T23" fmla="*/ 92964 h 50"/>
                        <a:gd name="T24" fmla="*/ 1905 w 65"/>
                        <a:gd name="T25" fmla="*/ 92964 h 50"/>
                        <a:gd name="T26" fmla="*/ 5715 w 65"/>
                        <a:gd name="T27" fmla="*/ 85217 h 50"/>
                        <a:gd name="T28" fmla="*/ 5715 w 65"/>
                        <a:gd name="T29" fmla="*/ 69723 h 50"/>
                        <a:gd name="T30" fmla="*/ 0 w 65"/>
                        <a:gd name="T31" fmla="*/ 61976 h 50"/>
                        <a:gd name="T32" fmla="*/ 5715 w 65"/>
                        <a:gd name="T33" fmla="*/ 36798 h 50"/>
                        <a:gd name="T34" fmla="*/ 5715 w 65"/>
                        <a:gd name="T35" fmla="*/ 30988 h 50"/>
                        <a:gd name="T36" fmla="*/ 9525 w 65"/>
                        <a:gd name="T37" fmla="*/ 19367 h 50"/>
                        <a:gd name="T38" fmla="*/ 24765 w 65"/>
                        <a:gd name="T39" fmla="*/ 23241 h 50"/>
                        <a:gd name="T40" fmla="*/ 28575 w 65"/>
                        <a:gd name="T41" fmla="*/ 21304 h 50"/>
                        <a:gd name="T42" fmla="*/ 17145 w 65"/>
                        <a:gd name="T43" fmla="*/ 9684 h 50"/>
                        <a:gd name="T44" fmla="*/ 26670 w 65"/>
                        <a:gd name="T45" fmla="*/ 5810 h 50"/>
                        <a:gd name="T46" fmla="*/ 49530 w 65"/>
                        <a:gd name="T47" fmla="*/ 1937 h 50"/>
                        <a:gd name="T48" fmla="*/ 53340 w 65"/>
                        <a:gd name="T49" fmla="*/ 5810 h 50"/>
                        <a:gd name="T50" fmla="*/ 60960 w 65"/>
                        <a:gd name="T51" fmla="*/ 1937 h 50"/>
                        <a:gd name="T52" fmla="*/ 81915 w 65"/>
                        <a:gd name="T53" fmla="*/ 3873 h 50"/>
                        <a:gd name="T54" fmla="*/ 83820 w 65"/>
                        <a:gd name="T55" fmla="*/ 9684 h 50"/>
                        <a:gd name="T56" fmla="*/ 93345 w 65"/>
                        <a:gd name="T57" fmla="*/ 3873 h 50"/>
                        <a:gd name="T58" fmla="*/ 118110 w 65"/>
                        <a:gd name="T59" fmla="*/ 9684 h 50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0" t="0" r="r" b="b"/>
                      <a:pathLst>
                        <a:path w="65" h="50">
                          <a:moveTo>
                            <a:pt x="62" y="5"/>
                          </a:moveTo>
                          <a:cubicBezTo>
                            <a:pt x="63" y="5"/>
                            <a:pt x="65" y="5"/>
                            <a:pt x="65" y="6"/>
                          </a:cubicBezTo>
                          <a:cubicBezTo>
                            <a:pt x="63" y="9"/>
                            <a:pt x="60" y="11"/>
                            <a:pt x="57" y="13"/>
                          </a:cubicBezTo>
                          <a:cubicBezTo>
                            <a:pt x="54" y="16"/>
                            <a:pt x="51" y="19"/>
                            <a:pt x="48" y="22"/>
                          </a:cubicBezTo>
                          <a:cubicBezTo>
                            <a:pt x="45" y="26"/>
                            <a:pt x="42" y="31"/>
                            <a:pt x="38" y="32"/>
                          </a:cubicBezTo>
                          <a:cubicBezTo>
                            <a:pt x="33" y="33"/>
                            <a:pt x="28" y="30"/>
                            <a:pt x="23" y="29"/>
                          </a:cubicBezTo>
                          <a:cubicBezTo>
                            <a:pt x="21" y="29"/>
                            <a:pt x="19" y="29"/>
                            <a:pt x="17" y="30"/>
                          </a:cubicBezTo>
                          <a:cubicBezTo>
                            <a:pt x="16" y="30"/>
                            <a:pt x="17" y="31"/>
                            <a:pt x="17" y="32"/>
                          </a:cubicBezTo>
                          <a:cubicBezTo>
                            <a:pt x="18" y="33"/>
                            <a:pt x="21" y="33"/>
                            <a:pt x="22" y="34"/>
                          </a:cubicBezTo>
                          <a:cubicBezTo>
                            <a:pt x="23" y="35"/>
                            <a:pt x="24" y="36"/>
                            <a:pt x="23" y="38"/>
                          </a:cubicBezTo>
                          <a:cubicBezTo>
                            <a:pt x="21" y="42"/>
                            <a:pt x="16" y="46"/>
                            <a:pt x="12" y="49"/>
                          </a:cubicBezTo>
                          <a:cubicBezTo>
                            <a:pt x="11" y="50"/>
                            <a:pt x="10" y="49"/>
                            <a:pt x="9" y="48"/>
                          </a:cubicBezTo>
                          <a:cubicBezTo>
                            <a:pt x="7" y="48"/>
                            <a:pt x="4" y="49"/>
                            <a:pt x="1" y="48"/>
                          </a:cubicBezTo>
                          <a:cubicBezTo>
                            <a:pt x="0" y="47"/>
                            <a:pt x="2" y="46"/>
                            <a:pt x="3" y="44"/>
                          </a:cubicBezTo>
                          <a:cubicBezTo>
                            <a:pt x="3" y="42"/>
                            <a:pt x="4" y="39"/>
                            <a:pt x="3" y="36"/>
                          </a:cubicBezTo>
                          <a:cubicBezTo>
                            <a:pt x="3" y="34"/>
                            <a:pt x="0" y="34"/>
                            <a:pt x="0" y="32"/>
                          </a:cubicBezTo>
                          <a:cubicBezTo>
                            <a:pt x="0" y="28"/>
                            <a:pt x="2" y="23"/>
                            <a:pt x="3" y="19"/>
                          </a:cubicBezTo>
                          <a:cubicBezTo>
                            <a:pt x="3" y="18"/>
                            <a:pt x="3" y="17"/>
                            <a:pt x="3" y="16"/>
                          </a:cubicBezTo>
                          <a:cubicBezTo>
                            <a:pt x="4" y="14"/>
                            <a:pt x="3" y="11"/>
                            <a:pt x="5" y="10"/>
                          </a:cubicBezTo>
                          <a:cubicBezTo>
                            <a:pt x="8" y="9"/>
                            <a:pt x="10" y="12"/>
                            <a:pt x="13" y="12"/>
                          </a:cubicBezTo>
                          <a:cubicBezTo>
                            <a:pt x="14" y="12"/>
                            <a:pt x="15" y="11"/>
                            <a:pt x="15" y="11"/>
                          </a:cubicBezTo>
                          <a:cubicBezTo>
                            <a:pt x="13" y="8"/>
                            <a:pt x="9" y="8"/>
                            <a:pt x="9" y="5"/>
                          </a:cubicBezTo>
                          <a:cubicBezTo>
                            <a:pt x="9" y="3"/>
                            <a:pt x="12" y="4"/>
                            <a:pt x="14" y="3"/>
                          </a:cubicBezTo>
                          <a:cubicBezTo>
                            <a:pt x="18" y="2"/>
                            <a:pt x="22" y="1"/>
                            <a:pt x="26" y="1"/>
                          </a:cubicBezTo>
                          <a:cubicBezTo>
                            <a:pt x="27" y="1"/>
                            <a:pt x="27" y="3"/>
                            <a:pt x="28" y="3"/>
                          </a:cubicBezTo>
                          <a:cubicBezTo>
                            <a:pt x="29" y="3"/>
                            <a:pt x="30" y="1"/>
                            <a:pt x="32" y="1"/>
                          </a:cubicBezTo>
                          <a:cubicBezTo>
                            <a:pt x="35" y="0"/>
                            <a:pt x="39" y="0"/>
                            <a:pt x="43" y="2"/>
                          </a:cubicBezTo>
                          <a:cubicBezTo>
                            <a:pt x="44" y="2"/>
                            <a:pt x="43" y="5"/>
                            <a:pt x="44" y="5"/>
                          </a:cubicBezTo>
                          <a:cubicBezTo>
                            <a:pt x="46" y="5"/>
                            <a:pt x="47" y="2"/>
                            <a:pt x="49" y="2"/>
                          </a:cubicBezTo>
                          <a:cubicBezTo>
                            <a:pt x="54" y="1"/>
                            <a:pt x="58" y="3"/>
                            <a:pt x="62" y="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2" name="Freeform 10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11413" y="1820863"/>
                      <a:ext cx="120650" cy="109537"/>
                    </a:xfrm>
                    <a:custGeom>
                      <a:avLst/>
                      <a:gdLst>
                        <a:gd name="T0" fmla="*/ 82947 w 64"/>
                        <a:gd name="T1" fmla="*/ 41549 h 58"/>
                        <a:gd name="T2" fmla="*/ 88602 w 64"/>
                        <a:gd name="T3" fmla="*/ 32106 h 58"/>
                        <a:gd name="T4" fmla="*/ 109339 w 64"/>
                        <a:gd name="T5" fmla="*/ 22663 h 58"/>
                        <a:gd name="T6" fmla="*/ 105569 w 64"/>
                        <a:gd name="T7" fmla="*/ 15109 h 58"/>
                        <a:gd name="T8" fmla="*/ 116880 w 64"/>
                        <a:gd name="T9" fmla="*/ 5666 h 58"/>
                        <a:gd name="T10" fmla="*/ 111224 w 64"/>
                        <a:gd name="T11" fmla="*/ 0 h 58"/>
                        <a:gd name="T12" fmla="*/ 88602 w 64"/>
                        <a:gd name="T13" fmla="*/ 5666 h 58"/>
                        <a:gd name="T14" fmla="*/ 73521 w 64"/>
                        <a:gd name="T15" fmla="*/ 9443 h 58"/>
                        <a:gd name="T16" fmla="*/ 62210 w 64"/>
                        <a:gd name="T17" fmla="*/ 5666 h 58"/>
                        <a:gd name="T18" fmla="*/ 54670 w 64"/>
                        <a:gd name="T19" fmla="*/ 7554 h 58"/>
                        <a:gd name="T20" fmla="*/ 49014 w 64"/>
                        <a:gd name="T21" fmla="*/ 3777 h 58"/>
                        <a:gd name="T22" fmla="*/ 37703 w 64"/>
                        <a:gd name="T23" fmla="*/ 9443 h 58"/>
                        <a:gd name="T24" fmla="*/ 47129 w 64"/>
                        <a:gd name="T25" fmla="*/ 15109 h 58"/>
                        <a:gd name="T26" fmla="*/ 45244 w 64"/>
                        <a:gd name="T27" fmla="*/ 18886 h 58"/>
                        <a:gd name="T28" fmla="*/ 30163 w 64"/>
                        <a:gd name="T29" fmla="*/ 13220 h 58"/>
                        <a:gd name="T30" fmla="*/ 28277 w 64"/>
                        <a:gd name="T31" fmla="*/ 18886 h 58"/>
                        <a:gd name="T32" fmla="*/ 41473 w 64"/>
                        <a:gd name="T33" fmla="*/ 26440 h 58"/>
                        <a:gd name="T34" fmla="*/ 52784 w 64"/>
                        <a:gd name="T35" fmla="*/ 26440 h 58"/>
                        <a:gd name="T36" fmla="*/ 45244 w 64"/>
                        <a:gd name="T37" fmla="*/ 35883 h 58"/>
                        <a:gd name="T38" fmla="*/ 50899 w 64"/>
                        <a:gd name="T39" fmla="*/ 43437 h 58"/>
                        <a:gd name="T40" fmla="*/ 37703 w 64"/>
                        <a:gd name="T41" fmla="*/ 54769 h 58"/>
                        <a:gd name="T42" fmla="*/ 24507 w 64"/>
                        <a:gd name="T43" fmla="*/ 52880 h 58"/>
                        <a:gd name="T44" fmla="*/ 15081 w 64"/>
                        <a:gd name="T45" fmla="*/ 41549 h 58"/>
                        <a:gd name="T46" fmla="*/ 7541 w 64"/>
                        <a:gd name="T47" fmla="*/ 41549 h 58"/>
                        <a:gd name="T48" fmla="*/ 0 w 64"/>
                        <a:gd name="T49" fmla="*/ 52880 h 58"/>
                        <a:gd name="T50" fmla="*/ 3770 w 64"/>
                        <a:gd name="T51" fmla="*/ 66100 h 58"/>
                        <a:gd name="T52" fmla="*/ 15081 w 64"/>
                        <a:gd name="T53" fmla="*/ 71766 h 58"/>
                        <a:gd name="T54" fmla="*/ 24507 w 64"/>
                        <a:gd name="T55" fmla="*/ 73654 h 58"/>
                        <a:gd name="T56" fmla="*/ 37703 w 64"/>
                        <a:gd name="T57" fmla="*/ 83097 h 58"/>
                        <a:gd name="T58" fmla="*/ 41473 w 64"/>
                        <a:gd name="T59" fmla="*/ 92540 h 58"/>
                        <a:gd name="T60" fmla="*/ 50899 w 64"/>
                        <a:gd name="T61" fmla="*/ 96317 h 58"/>
                        <a:gd name="T62" fmla="*/ 52784 w 64"/>
                        <a:gd name="T63" fmla="*/ 107648 h 58"/>
                        <a:gd name="T64" fmla="*/ 62210 w 64"/>
                        <a:gd name="T65" fmla="*/ 107648 h 58"/>
                        <a:gd name="T66" fmla="*/ 67866 w 64"/>
                        <a:gd name="T67" fmla="*/ 109537 h 58"/>
                        <a:gd name="T68" fmla="*/ 77291 w 64"/>
                        <a:gd name="T69" fmla="*/ 101983 h 58"/>
                        <a:gd name="T70" fmla="*/ 75406 w 64"/>
                        <a:gd name="T71" fmla="*/ 92540 h 58"/>
                        <a:gd name="T72" fmla="*/ 82947 w 64"/>
                        <a:gd name="T73" fmla="*/ 96317 h 58"/>
                        <a:gd name="T74" fmla="*/ 98028 w 64"/>
                        <a:gd name="T75" fmla="*/ 96317 h 58"/>
                        <a:gd name="T76" fmla="*/ 109339 w 64"/>
                        <a:gd name="T77" fmla="*/ 88763 h 58"/>
                        <a:gd name="T78" fmla="*/ 107454 w 64"/>
                        <a:gd name="T79" fmla="*/ 73654 h 58"/>
                        <a:gd name="T80" fmla="*/ 118765 w 64"/>
                        <a:gd name="T81" fmla="*/ 64211 h 58"/>
                        <a:gd name="T82" fmla="*/ 116880 w 64"/>
                        <a:gd name="T83" fmla="*/ 56657 h 58"/>
                        <a:gd name="T84" fmla="*/ 103684 w 64"/>
                        <a:gd name="T85" fmla="*/ 56657 h 58"/>
                        <a:gd name="T86" fmla="*/ 107454 w 64"/>
                        <a:gd name="T87" fmla="*/ 49103 h 58"/>
                        <a:gd name="T88" fmla="*/ 103684 w 64"/>
                        <a:gd name="T89" fmla="*/ 39660 h 58"/>
                        <a:gd name="T90" fmla="*/ 94258 w 64"/>
                        <a:gd name="T91" fmla="*/ 35883 h 58"/>
                        <a:gd name="T92" fmla="*/ 82947 w 64"/>
                        <a:gd name="T93" fmla="*/ 41549 h 58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0" t="0" r="r" b="b"/>
                      <a:pathLst>
                        <a:path w="64" h="58">
                          <a:moveTo>
                            <a:pt x="44" y="22"/>
                          </a:moveTo>
                          <a:cubicBezTo>
                            <a:pt x="42" y="21"/>
                            <a:pt x="45" y="18"/>
                            <a:pt x="47" y="17"/>
                          </a:cubicBezTo>
                          <a:cubicBezTo>
                            <a:pt x="50" y="14"/>
                            <a:pt x="55" y="15"/>
                            <a:pt x="58" y="12"/>
                          </a:cubicBezTo>
                          <a:cubicBezTo>
                            <a:pt x="59" y="11"/>
                            <a:pt x="56" y="9"/>
                            <a:pt x="56" y="8"/>
                          </a:cubicBezTo>
                          <a:cubicBezTo>
                            <a:pt x="58" y="6"/>
                            <a:pt x="62" y="5"/>
                            <a:pt x="62" y="3"/>
                          </a:cubicBezTo>
                          <a:cubicBezTo>
                            <a:pt x="63" y="1"/>
                            <a:pt x="60" y="0"/>
                            <a:pt x="59" y="0"/>
                          </a:cubicBezTo>
                          <a:cubicBezTo>
                            <a:pt x="55" y="1"/>
                            <a:pt x="51" y="3"/>
                            <a:pt x="47" y="3"/>
                          </a:cubicBezTo>
                          <a:cubicBezTo>
                            <a:pt x="44" y="4"/>
                            <a:pt x="42" y="6"/>
                            <a:pt x="39" y="5"/>
                          </a:cubicBezTo>
                          <a:cubicBezTo>
                            <a:pt x="37" y="5"/>
                            <a:pt x="35" y="3"/>
                            <a:pt x="33" y="3"/>
                          </a:cubicBezTo>
                          <a:cubicBezTo>
                            <a:pt x="32" y="2"/>
                            <a:pt x="31" y="4"/>
                            <a:pt x="29" y="4"/>
                          </a:cubicBezTo>
                          <a:cubicBezTo>
                            <a:pt x="28" y="4"/>
                            <a:pt x="27" y="2"/>
                            <a:pt x="26" y="2"/>
                          </a:cubicBezTo>
                          <a:cubicBezTo>
                            <a:pt x="24" y="3"/>
                            <a:pt x="20" y="3"/>
                            <a:pt x="20" y="5"/>
                          </a:cubicBezTo>
                          <a:cubicBezTo>
                            <a:pt x="20" y="7"/>
                            <a:pt x="24" y="6"/>
                            <a:pt x="25" y="8"/>
                          </a:cubicBezTo>
                          <a:cubicBezTo>
                            <a:pt x="26" y="8"/>
                            <a:pt x="25" y="10"/>
                            <a:pt x="24" y="10"/>
                          </a:cubicBezTo>
                          <a:cubicBezTo>
                            <a:pt x="21" y="10"/>
                            <a:pt x="20" y="7"/>
                            <a:pt x="16" y="7"/>
                          </a:cubicBezTo>
                          <a:cubicBezTo>
                            <a:pt x="15" y="7"/>
                            <a:pt x="14" y="9"/>
                            <a:pt x="15" y="10"/>
                          </a:cubicBezTo>
                          <a:cubicBezTo>
                            <a:pt x="17" y="12"/>
                            <a:pt x="19" y="13"/>
                            <a:pt x="22" y="14"/>
                          </a:cubicBezTo>
                          <a:cubicBezTo>
                            <a:pt x="24" y="15"/>
                            <a:pt x="27" y="12"/>
                            <a:pt x="28" y="14"/>
                          </a:cubicBezTo>
                          <a:cubicBezTo>
                            <a:pt x="28" y="16"/>
                            <a:pt x="24" y="17"/>
                            <a:pt x="24" y="19"/>
                          </a:cubicBezTo>
                          <a:cubicBezTo>
                            <a:pt x="23" y="21"/>
                            <a:pt x="28" y="22"/>
                            <a:pt x="27" y="23"/>
                          </a:cubicBezTo>
                          <a:cubicBezTo>
                            <a:pt x="26" y="26"/>
                            <a:pt x="23" y="28"/>
                            <a:pt x="20" y="29"/>
                          </a:cubicBezTo>
                          <a:cubicBezTo>
                            <a:pt x="18" y="30"/>
                            <a:pt x="15" y="30"/>
                            <a:pt x="13" y="28"/>
                          </a:cubicBezTo>
                          <a:cubicBezTo>
                            <a:pt x="11" y="27"/>
                            <a:pt x="10" y="23"/>
                            <a:pt x="8" y="22"/>
                          </a:cubicBezTo>
                          <a:cubicBezTo>
                            <a:pt x="7" y="21"/>
                            <a:pt x="5" y="21"/>
                            <a:pt x="4" y="22"/>
                          </a:cubicBezTo>
                          <a:cubicBezTo>
                            <a:pt x="2" y="23"/>
                            <a:pt x="0" y="26"/>
                            <a:pt x="0" y="28"/>
                          </a:cubicBezTo>
                          <a:cubicBezTo>
                            <a:pt x="0" y="31"/>
                            <a:pt x="1" y="33"/>
                            <a:pt x="2" y="35"/>
                          </a:cubicBezTo>
                          <a:cubicBezTo>
                            <a:pt x="4" y="36"/>
                            <a:pt x="6" y="38"/>
                            <a:pt x="8" y="38"/>
                          </a:cubicBezTo>
                          <a:cubicBezTo>
                            <a:pt x="9" y="39"/>
                            <a:pt x="12" y="38"/>
                            <a:pt x="13" y="39"/>
                          </a:cubicBezTo>
                          <a:cubicBezTo>
                            <a:pt x="16" y="40"/>
                            <a:pt x="18" y="42"/>
                            <a:pt x="20" y="44"/>
                          </a:cubicBezTo>
                          <a:cubicBezTo>
                            <a:pt x="21" y="45"/>
                            <a:pt x="21" y="48"/>
                            <a:pt x="22" y="49"/>
                          </a:cubicBezTo>
                          <a:cubicBezTo>
                            <a:pt x="24" y="51"/>
                            <a:pt x="26" y="50"/>
                            <a:pt x="27" y="51"/>
                          </a:cubicBezTo>
                          <a:cubicBezTo>
                            <a:pt x="28" y="53"/>
                            <a:pt x="27" y="56"/>
                            <a:pt x="28" y="57"/>
                          </a:cubicBezTo>
                          <a:cubicBezTo>
                            <a:pt x="29" y="58"/>
                            <a:pt x="31" y="57"/>
                            <a:pt x="33" y="57"/>
                          </a:cubicBezTo>
                          <a:cubicBezTo>
                            <a:pt x="34" y="57"/>
                            <a:pt x="35" y="58"/>
                            <a:pt x="36" y="58"/>
                          </a:cubicBezTo>
                          <a:cubicBezTo>
                            <a:pt x="38" y="57"/>
                            <a:pt x="40" y="56"/>
                            <a:pt x="41" y="54"/>
                          </a:cubicBezTo>
                          <a:cubicBezTo>
                            <a:pt x="42" y="52"/>
                            <a:pt x="39" y="50"/>
                            <a:pt x="40" y="49"/>
                          </a:cubicBezTo>
                          <a:cubicBezTo>
                            <a:pt x="41" y="47"/>
                            <a:pt x="42" y="51"/>
                            <a:pt x="44" y="51"/>
                          </a:cubicBezTo>
                          <a:cubicBezTo>
                            <a:pt x="46" y="52"/>
                            <a:pt x="49" y="52"/>
                            <a:pt x="52" y="51"/>
                          </a:cubicBezTo>
                          <a:cubicBezTo>
                            <a:pt x="54" y="51"/>
                            <a:pt x="57" y="50"/>
                            <a:pt x="58" y="47"/>
                          </a:cubicBezTo>
                          <a:cubicBezTo>
                            <a:pt x="59" y="45"/>
                            <a:pt x="56" y="42"/>
                            <a:pt x="57" y="39"/>
                          </a:cubicBezTo>
                          <a:cubicBezTo>
                            <a:pt x="58" y="37"/>
                            <a:pt x="62" y="36"/>
                            <a:pt x="63" y="34"/>
                          </a:cubicBezTo>
                          <a:cubicBezTo>
                            <a:pt x="64" y="33"/>
                            <a:pt x="64" y="30"/>
                            <a:pt x="62" y="30"/>
                          </a:cubicBezTo>
                          <a:cubicBezTo>
                            <a:pt x="60" y="28"/>
                            <a:pt x="57" y="31"/>
                            <a:pt x="55" y="30"/>
                          </a:cubicBezTo>
                          <a:cubicBezTo>
                            <a:pt x="54" y="29"/>
                            <a:pt x="57" y="27"/>
                            <a:pt x="57" y="26"/>
                          </a:cubicBezTo>
                          <a:cubicBezTo>
                            <a:pt x="57" y="24"/>
                            <a:pt x="56" y="22"/>
                            <a:pt x="55" y="21"/>
                          </a:cubicBezTo>
                          <a:cubicBezTo>
                            <a:pt x="54" y="20"/>
                            <a:pt x="51" y="19"/>
                            <a:pt x="50" y="19"/>
                          </a:cubicBezTo>
                          <a:cubicBezTo>
                            <a:pt x="47" y="19"/>
                            <a:pt x="46" y="24"/>
                            <a:pt x="44" y="2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3" name="Freeform 10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1263" y="1808163"/>
                      <a:ext cx="39687" cy="17462"/>
                    </a:xfrm>
                    <a:custGeom>
                      <a:avLst/>
                      <a:gdLst>
                        <a:gd name="T0" fmla="*/ 5670 w 21"/>
                        <a:gd name="T1" fmla="*/ 13582 h 9"/>
                        <a:gd name="T2" fmla="*/ 1890 w 21"/>
                        <a:gd name="T3" fmla="*/ 15522 h 9"/>
                        <a:gd name="T4" fmla="*/ 11339 w 21"/>
                        <a:gd name="T5" fmla="*/ 17462 h 9"/>
                        <a:gd name="T6" fmla="*/ 24568 w 21"/>
                        <a:gd name="T7" fmla="*/ 13582 h 9"/>
                        <a:gd name="T8" fmla="*/ 34017 w 21"/>
                        <a:gd name="T9" fmla="*/ 9701 h 9"/>
                        <a:gd name="T10" fmla="*/ 35907 w 21"/>
                        <a:gd name="T11" fmla="*/ 3880 h 9"/>
                        <a:gd name="T12" fmla="*/ 26458 w 21"/>
                        <a:gd name="T13" fmla="*/ 5821 h 9"/>
                        <a:gd name="T14" fmla="*/ 13229 w 21"/>
                        <a:gd name="T15" fmla="*/ 9701 h 9"/>
                        <a:gd name="T16" fmla="*/ 5670 w 21"/>
                        <a:gd name="T17" fmla="*/ 13582 h 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" h="9">
                          <a:moveTo>
                            <a:pt x="3" y="7"/>
                          </a:moveTo>
                          <a:cubicBezTo>
                            <a:pt x="2" y="7"/>
                            <a:pt x="0" y="8"/>
                            <a:pt x="1" y="8"/>
                          </a:cubicBezTo>
                          <a:cubicBezTo>
                            <a:pt x="3" y="9"/>
                            <a:pt x="4" y="9"/>
                            <a:pt x="6" y="9"/>
                          </a:cubicBezTo>
                          <a:cubicBezTo>
                            <a:pt x="8" y="8"/>
                            <a:pt x="11" y="8"/>
                            <a:pt x="13" y="7"/>
                          </a:cubicBezTo>
                          <a:cubicBezTo>
                            <a:pt x="15" y="7"/>
                            <a:pt x="16" y="6"/>
                            <a:pt x="18" y="5"/>
                          </a:cubicBezTo>
                          <a:cubicBezTo>
                            <a:pt x="19" y="4"/>
                            <a:pt x="21" y="2"/>
                            <a:pt x="19" y="2"/>
                          </a:cubicBezTo>
                          <a:cubicBezTo>
                            <a:pt x="18" y="0"/>
                            <a:pt x="16" y="2"/>
                            <a:pt x="14" y="3"/>
                          </a:cubicBezTo>
                          <a:cubicBezTo>
                            <a:pt x="11" y="4"/>
                            <a:pt x="9" y="4"/>
                            <a:pt x="7" y="5"/>
                          </a:cubicBezTo>
                          <a:cubicBezTo>
                            <a:pt x="6" y="6"/>
                            <a:pt x="4" y="6"/>
                            <a:pt x="3" y="7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4" name="Freeform 10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20950" y="1847850"/>
                      <a:ext cx="14288" cy="15875"/>
                    </a:xfrm>
                    <a:custGeom>
                      <a:avLst/>
                      <a:gdLst>
                        <a:gd name="T0" fmla="*/ 10206 w 7"/>
                        <a:gd name="T1" fmla="*/ 1764 h 9"/>
                        <a:gd name="T2" fmla="*/ 14288 w 7"/>
                        <a:gd name="T3" fmla="*/ 7056 h 9"/>
                        <a:gd name="T4" fmla="*/ 10206 w 7"/>
                        <a:gd name="T5" fmla="*/ 14111 h 9"/>
                        <a:gd name="T6" fmla="*/ 2041 w 7"/>
                        <a:gd name="T7" fmla="*/ 14111 h 9"/>
                        <a:gd name="T8" fmla="*/ 2041 w 7"/>
                        <a:gd name="T9" fmla="*/ 5292 h 9"/>
                        <a:gd name="T10" fmla="*/ 10206 w 7"/>
                        <a:gd name="T11" fmla="*/ 1764 h 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7" h="9">
                          <a:moveTo>
                            <a:pt x="5" y="1"/>
                          </a:moveTo>
                          <a:cubicBezTo>
                            <a:pt x="6" y="1"/>
                            <a:pt x="7" y="3"/>
                            <a:pt x="7" y="4"/>
                          </a:cubicBezTo>
                          <a:cubicBezTo>
                            <a:pt x="7" y="6"/>
                            <a:pt x="6" y="7"/>
                            <a:pt x="5" y="8"/>
                          </a:cubicBezTo>
                          <a:cubicBezTo>
                            <a:pt x="4" y="8"/>
                            <a:pt x="2" y="9"/>
                            <a:pt x="1" y="8"/>
                          </a:cubicBezTo>
                          <a:cubicBezTo>
                            <a:pt x="0" y="6"/>
                            <a:pt x="0" y="4"/>
                            <a:pt x="1" y="3"/>
                          </a:cubicBezTo>
                          <a:cubicBezTo>
                            <a:pt x="2" y="1"/>
                            <a:pt x="3" y="0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5" name="Freeform 10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1113" y="1746250"/>
                      <a:ext cx="71437" cy="47625"/>
                    </a:xfrm>
                    <a:custGeom>
                      <a:avLst/>
                      <a:gdLst>
                        <a:gd name="T0" fmla="*/ 69506 w 37"/>
                        <a:gd name="T1" fmla="*/ 24765 h 25"/>
                        <a:gd name="T2" fmla="*/ 65645 w 37"/>
                        <a:gd name="T3" fmla="*/ 43815 h 25"/>
                        <a:gd name="T4" fmla="*/ 59853 w 37"/>
                        <a:gd name="T5" fmla="*/ 47625 h 25"/>
                        <a:gd name="T6" fmla="*/ 40545 w 37"/>
                        <a:gd name="T7" fmla="*/ 45720 h 25"/>
                        <a:gd name="T8" fmla="*/ 30892 w 37"/>
                        <a:gd name="T9" fmla="*/ 45720 h 25"/>
                        <a:gd name="T10" fmla="*/ 27030 w 37"/>
                        <a:gd name="T11" fmla="*/ 40005 h 25"/>
                        <a:gd name="T12" fmla="*/ 21238 w 37"/>
                        <a:gd name="T13" fmla="*/ 41910 h 25"/>
                        <a:gd name="T14" fmla="*/ 13515 w 37"/>
                        <a:gd name="T15" fmla="*/ 38100 h 25"/>
                        <a:gd name="T16" fmla="*/ 13515 w 37"/>
                        <a:gd name="T17" fmla="*/ 32385 h 25"/>
                        <a:gd name="T18" fmla="*/ 7723 w 37"/>
                        <a:gd name="T19" fmla="*/ 32385 h 25"/>
                        <a:gd name="T20" fmla="*/ 5792 w 37"/>
                        <a:gd name="T21" fmla="*/ 28575 h 25"/>
                        <a:gd name="T22" fmla="*/ 0 w 37"/>
                        <a:gd name="T23" fmla="*/ 28575 h 25"/>
                        <a:gd name="T24" fmla="*/ 5792 w 37"/>
                        <a:gd name="T25" fmla="*/ 20955 h 25"/>
                        <a:gd name="T26" fmla="*/ 19307 w 37"/>
                        <a:gd name="T27" fmla="*/ 13335 h 25"/>
                        <a:gd name="T28" fmla="*/ 34753 w 37"/>
                        <a:gd name="T29" fmla="*/ 1905 h 25"/>
                        <a:gd name="T30" fmla="*/ 46338 w 37"/>
                        <a:gd name="T31" fmla="*/ 0 h 25"/>
                        <a:gd name="T32" fmla="*/ 61783 w 37"/>
                        <a:gd name="T33" fmla="*/ 5715 h 25"/>
                        <a:gd name="T34" fmla="*/ 71437 w 37"/>
                        <a:gd name="T35" fmla="*/ 15240 h 25"/>
                        <a:gd name="T36" fmla="*/ 69506 w 37"/>
                        <a:gd name="T37" fmla="*/ 24765 h 2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37" h="25">
                          <a:moveTo>
                            <a:pt x="36" y="13"/>
                          </a:moveTo>
                          <a:cubicBezTo>
                            <a:pt x="35" y="16"/>
                            <a:pt x="35" y="20"/>
                            <a:pt x="34" y="23"/>
                          </a:cubicBezTo>
                          <a:cubicBezTo>
                            <a:pt x="34" y="24"/>
                            <a:pt x="32" y="24"/>
                            <a:pt x="31" y="25"/>
                          </a:cubicBezTo>
                          <a:cubicBezTo>
                            <a:pt x="28" y="25"/>
                            <a:pt x="25" y="25"/>
                            <a:pt x="21" y="24"/>
                          </a:cubicBezTo>
                          <a:cubicBezTo>
                            <a:pt x="20" y="24"/>
                            <a:pt x="18" y="24"/>
                            <a:pt x="16" y="24"/>
                          </a:cubicBezTo>
                          <a:cubicBezTo>
                            <a:pt x="15" y="23"/>
                            <a:pt x="15" y="21"/>
                            <a:pt x="14" y="21"/>
                          </a:cubicBezTo>
                          <a:cubicBezTo>
                            <a:pt x="13" y="21"/>
                            <a:pt x="12" y="22"/>
                            <a:pt x="11" y="22"/>
                          </a:cubicBezTo>
                          <a:cubicBezTo>
                            <a:pt x="9" y="22"/>
                            <a:pt x="8" y="21"/>
                            <a:pt x="7" y="20"/>
                          </a:cubicBezTo>
                          <a:cubicBezTo>
                            <a:pt x="6" y="19"/>
                            <a:pt x="8" y="17"/>
                            <a:pt x="7" y="17"/>
                          </a:cubicBezTo>
                          <a:cubicBezTo>
                            <a:pt x="6" y="16"/>
                            <a:pt x="5" y="17"/>
                            <a:pt x="4" y="17"/>
                          </a:cubicBezTo>
                          <a:cubicBezTo>
                            <a:pt x="3" y="17"/>
                            <a:pt x="3" y="15"/>
                            <a:pt x="3" y="15"/>
                          </a:cubicBezTo>
                          <a:cubicBezTo>
                            <a:pt x="2" y="15"/>
                            <a:pt x="0" y="16"/>
                            <a:pt x="0" y="15"/>
                          </a:cubicBezTo>
                          <a:cubicBezTo>
                            <a:pt x="0" y="13"/>
                            <a:pt x="1" y="12"/>
                            <a:pt x="3" y="11"/>
                          </a:cubicBezTo>
                          <a:cubicBezTo>
                            <a:pt x="5" y="9"/>
                            <a:pt x="8" y="8"/>
                            <a:pt x="10" y="7"/>
                          </a:cubicBezTo>
                          <a:cubicBezTo>
                            <a:pt x="13" y="5"/>
                            <a:pt x="15" y="2"/>
                            <a:pt x="18" y="1"/>
                          </a:cubicBezTo>
                          <a:cubicBezTo>
                            <a:pt x="20" y="0"/>
                            <a:pt x="22" y="0"/>
                            <a:pt x="24" y="0"/>
                          </a:cubicBezTo>
                          <a:cubicBezTo>
                            <a:pt x="27" y="0"/>
                            <a:pt x="30" y="1"/>
                            <a:pt x="32" y="3"/>
                          </a:cubicBezTo>
                          <a:cubicBezTo>
                            <a:pt x="34" y="4"/>
                            <a:pt x="36" y="6"/>
                            <a:pt x="37" y="8"/>
                          </a:cubicBezTo>
                          <a:cubicBezTo>
                            <a:pt x="37" y="10"/>
                            <a:pt x="36" y="11"/>
                            <a:pt x="36" y="1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6" name="Freeform 10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97150" y="1730375"/>
                      <a:ext cx="11113" cy="14288"/>
                    </a:xfrm>
                    <a:custGeom>
                      <a:avLst/>
                      <a:gdLst>
                        <a:gd name="T0" fmla="*/ 1852 w 6"/>
                        <a:gd name="T1" fmla="*/ 2041 h 7"/>
                        <a:gd name="T2" fmla="*/ 1852 w 6"/>
                        <a:gd name="T3" fmla="*/ 10206 h 7"/>
                        <a:gd name="T4" fmla="*/ 9261 w 6"/>
                        <a:gd name="T5" fmla="*/ 12247 h 7"/>
                        <a:gd name="T6" fmla="*/ 9261 w 6"/>
                        <a:gd name="T7" fmla="*/ 2041 h 7"/>
                        <a:gd name="T8" fmla="*/ 1852 w 6"/>
                        <a:gd name="T9" fmla="*/ 2041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cubicBezTo>
                            <a:pt x="0" y="2"/>
                            <a:pt x="0" y="4"/>
                            <a:pt x="1" y="5"/>
                          </a:cubicBezTo>
                          <a:cubicBezTo>
                            <a:pt x="2" y="6"/>
                            <a:pt x="4" y="7"/>
                            <a:pt x="5" y="6"/>
                          </a:cubicBezTo>
                          <a:cubicBezTo>
                            <a:pt x="6" y="5"/>
                            <a:pt x="6" y="2"/>
                            <a:pt x="5" y="1"/>
                          </a:cubicBezTo>
                          <a:cubicBezTo>
                            <a:pt x="4" y="0"/>
                            <a:pt x="2" y="0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7" name="Freeform 10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46350" y="1744663"/>
                      <a:ext cx="23813" cy="15875"/>
                    </a:xfrm>
                    <a:custGeom>
                      <a:avLst/>
                      <a:gdLst>
                        <a:gd name="T0" fmla="*/ 23813 w 13"/>
                        <a:gd name="T1" fmla="*/ 3528 h 9"/>
                        <a:gd name="T2" fmla="*/ 20149 w 13"/>
                        <a:gd name="T3" fmla="*/ 7056 h 9"/>
                        <a:gd name="T4" fmla="*/ 14654 w 13"/>
                        <a:gd name="T5" fmla="*/ 3528 h 9"/>
                        <a:gd name="T6" fmla="*/ 9159 w 13"/>
                        <a:gd name="T7" fmla="*/ 12347 h 9"/>
                        <a:gd name="T8" fmla="*/ 1832 w 13"/>
                        <a:gd name="T9" fmla="*/ 14111 h 9"/>
                        <a:gd name="T10" fmla="*/ 3664 w 13"/>
                        <a:gd name="T11" fmla="*/ 5292 h 9"/>
                        <a:gd name="T12" fmla="*/ 10991 w 13"/>
                        <a:gd name="T13" fmla="*/ 3528 h 9"/>
                        <a:gd name="T14" fmla="*/ 18318 w 13"/>
                        <a:gd name="T15" fmla="*/ 0 h 9"/>
                        <a:gd name="T16" fmla="*/ 23813 w 13"/>
                        <a:gd name="T17" fmla="*/ 3528 h 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" h="9">
                          <a:moveTo>
                            <a:pt x="13" y="2"/>
                          </a:moveTo>
                          <a:cubicBezTo>
                            <a:pt x="13" y="3"/>
                            <a:pt x="12" y="4"/>
                            <a:pt x="11" y="4"/>
                          </a:cubicBezTo>
                          <a:cubicBezTo>
                            <a:pt x="10" y="4"/>
                            <a:pt x="9" y="2"/>
                            <a:pt x="8" y="2"/>
                          </a:cubicBezTo>
                          <a:cubicBezTo>
                            <a:pt x="6" y="3"/>
                            <a:pt x="7" y="6"/>
                            <a:pt x="5" y="7"/>
                          </a:cubicBezTo>
                          <a:cubicBezTo>
                            <a:pt x="4" y="8"/>
                            <a:pt x="2" y="9"/>
                            <a:pt x="1" y="8"/>
                          </a:cubicBezTo>
                          <a:cubicBezTo>
                            <a:pt x="0" y="7"/>
                            <a:pt x="1" y="5"/>
                            <a:pt x="2" y="3"/>
                          </a:cubicBezTo>
                          <a:cubicBezTo>
                            <a:pt x="3" y="2"/>
                            <a:pt x="5" y="3"/>
                            <a:pt x="6" y="2"/>
                          </a:cubicBezTo>
                          <a:cubicBezTo>
                            <a:pt x="7" y="2"/>
                            <a:pt x="8" y="0"/>
                            <a:pt x="10" y="0"/>
                          </a:cubicBezTo>
                          <a:cubicBezTo>
                            <a:pt x="11" y="0"/>
                            <a:pt x="12" y="1"/>
                            <a:pt x="13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8" name="Freeform 10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17750" y="1824038"/>
                      <a:ext cx="58738" cy="42862"/>
                    </a:xfrm>
                    <a:custGeom>
                      <a:avLst/>
                      <a:gdLst>
                        <a:gd name="T0" fmla="*/ 54948 w 31"/>
                        <a:gd name="T1" fmla="*/ 7793 h 22"/>
                        <a:gd name="T2" fmla="*/ 58738 w 31"/>
                        <a:gd name="T3" fmla="*/ 13638 h 22"/>
                        <a:gd name="T4" fmla="*/ 37895 w 31"/>
                        <a:gd name="T5" fmla="*/ 33121 h 22"/>
                        <a:gd name="T6" fmla="*/ 36001 w 31"/>
                        <a:gd name="T7" fmla="*/ 40914 h 22"/>
                        <a:gd name="T8" fmla="*/ 28422 w 31"/>
                        <a:gd name="T9" fmla="*/ 31172 h 22"/>
                        <a:gd name="T10" fmla="*/ 15158 w 31"/>
                        <a:gd name="T11" fmla="*/ 19483 h 22"/>
                        <a:gd name="T12" fmla="*/ 1895 w 31"/>
                        <a:gd name="T13" fmla="*/ 13638 h 22"/>
                        <a:gd name="T14" fmla="*/ 7579 w 31"/>
                        <a:gd name="T15" fmla="*/ 7793 h 22"/>
                        <a:gd name="T16" fmla="*/ 20843 w 31"/>
                        <a:gd name="T17" fmla="*/ 5845 h 22"/>
                        <a:gd name="T18" fmla="*/ 32211 w 31"/>
                        <a:gd name="T19" fmla="*/ 5845 h 22"/>
                        <a:gd name="T20" fmla="*/ 41685 w 31"/>
                        <a:gd name="T21" fmla="*/ 0 h 22"/>
                        <a:gd name="T22" fmla="*/ 54948 w 31"/>
                        <a:gd name="T23" fmla="*/ 7793 h 2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1" h="22">
                          <a:moveTo>
                            <a:pt x="29" y="4"/>
                          </a:moveTo>
                          <a:cubicBezTo>
                            <a:pt x="30" y="4"/>
                            <a:pt x="31" y="6"/>
                            <a:pt x="31" y="7"/>
                          </a:cubicBezTo>
                          <a:cubicBezTo>
                            <a:pt x="28" y="11"/>
                            <a:pt x="23" y="14"/>
                            <a:pt x="20" y="17"/>
                          </a:cubicBezTo>
                          <a:cubicBezTo>
                            <a:pt x="20" y="18"/>
                            <a:pt x="21" y="22"/>
                            <a:pt x="19" y="21"/>
                          </a:cubicBezTo>
                          <a:cubicBezTo>
                            <a:pt x="17" y="21"/>
                            <a:pt x="16" y="18"/>
                            <a:pt x="15" y="16"/>
                          </a:cubicBezTo>
                          <a:cubicBezTo>
                            <a:pt x="13" y="14"/>
                            <a:pt x="11" y="11"/>
                            <a:pt x="8" y="10"/>
                          </a:cubicBezTo>
                          <a:cubicBezTo>
                            <a:pt x="6" y="8"/>
                            <a:pt x="3" y="9"/>
                            <a:pt x="1" y="7"/>
                          </a:cubicBezTo>
                          <a:cubicBezTo>
                            <a:pt x="0" y="6"/>
                            <a:pt x="3" y="5"/>
                            <a:pt x="4" y="4"/>
                          </a:cubicBezTo>
                          <a:cubicBezTo>
                            <a:pt x="6" y="3"/>
                            <a:pt x="9" y="3"/>
                            <a:pt x="11" y="3"/>
                          </a:cubicBezTo>
                          <a:cubicBezTo>
                            <a:pt x="13" y="2"/>
                            <a:pt x="15" y="3"/>
                            <a:pt x="17" y="3"/>
                          </a:cubicBezTo>
                          <a:cubicBezTo>
                            <a:pt x="19" y="3"/>
                            <a:pt x="20" y="0"/>
                            <a:pt x="22" y="0"/>
                          </a:cubicBezTo>
                          <a:cubicBezTo>
                            <a:pt x="25" y="1"/>
                            <a:pt x="27" y="2"/>
                            <a:pt x="29" y="4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89" name="Freeform 10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46288" y="1841500"/>
                      <a:ext cx="369887" cy="207963"/>
                    </a:xfrm>
                    <a:custGeom>
                      <a:avLst/>
                      <a:gdLst>
                        <a:gd name="T0" fmla="*/ 299342 w 194"/>
                        <a:gd name="T1" fmla="*/ 59145 h 109"/>
                        <a:gd name="T2" fmla="*/ 301248 w 194"/>
                        <a:gd name="T3" fmla="*/ 95396 h 109"/>
                        <a:gd name="T4" fmla="*/ 335568 w 194"/>
                        <a:gd name="T5" fmla="*/ 120199 h 109"/>
                        <a:gd name="T6" fmla="*/ 366074 w 194"/>
                        <a:gd name="T7" fmla="*/ 137370 h 109"/>
                        <a:gd name="T8" fmla="*/ 350821 w 194"/>
                        <a:gd name="T9" fmla="*/ 152633 h 109"/>
                        <a:gd name="T10" fmla="*/ 322221 w 194"/>
                        <a:gd name="T11" fmla="*/ 154541 h 109"/>
                        <a:gd name="T12" fmla="*/ 306968 w 194"/>
                        <a:gd name="T13" fmla="*/ 158357 h 109"/>
                        <a:gd name="T14" fmla="*/ 314595 w 194"/>
                        <a:gd name="T15" fmla="*/ 175528 h 109"/>
                        <a:gd name="T16" fmla="*/ 335568 w 194"/>
                        <a:gd name="T17" fmla="*/ 173620 h 109"/>
                        <a:gd name="T18" fmla="*/ 297435 w 194"/>
                        <a:gd name="T19" fmla="*/ 194608 h 109"/>
                        <a:gd name="T20" fmla="*/ 268835 w 194"/>
                        <a:gd name="T21" fmla="*/ 190792 h 109"/>
                        <a:gd name="T22" fmla="*/ 247862 w 194"/>
                        <a:gd name="T23" fmla="*/ 179344 h 109"/>
                        <a:gd name="T24" fmla="*/ 242143 w 194"/>
                        <a:gd name="T25" fmla="*/ 167897 h 109"/>
                        <a:gd name="T26" fmla="*/ 200197 w 194"/>
                        <a:gd name="T27" fmla="*/ 188884 h 109"/>
                        <a:gd name="T28" fmla="*/ 169690 w 194"/>
                        <a:gd name="T29" fmla="*/ 200331 h 109"/>
                        <a:gd name="T30" fmla="*/ 125838 w 194"/>
                        <a:gd name="T31" fmla="*/ 206055 h 109"/>
                        <a:gd name="T32" fmla="*/ 81985 w 194"/>
                        <a:gd name="T33" fmla="*/ 188884 h 109"/>
                        <a:gd name="T34" fmla="*/ 53386 w 194"/>
                        <a:gd name="T35" fmla="*/ 175528 h 109"/>
                        <a:gd name="T36" fmla="*/ 26693 w 194"/>
                        <a:gd name="T37" fmla="*/ 164081 h 109"/>
                        <a:gd name="T38" fmla="*/ 32413 w 194"/>
                        <a:gd name="T39" fmla="*/ 139278 h 109"/>
                        <a:gd name="T40" fmla="*/ 80079 w 194"/>
                        <a:gd name="T41" fmla="*/ 131646 h 109"/>
                        <a:gd name="T42" fmla="*/ 125838 w 194"/>
                        <a:gd name="T43" fmla="*/ 135462 h 109"/>
                        <a:gd name="T44" fmla="*/ 144904 w 194"/>
                        <a:gd name="T45" fmla="*/ 127830 h 109"/>
                        <a:gd name="T46" fmla="*/ 89612 w 194"/>
                        <a:gd name="T47" fmla="*/ 112567 h 109"/>
                        <a:gd name="T48" fmla="*/ 36226 w 194"/>
                        <a:gd name="T49" fmla="*/ 116383 h 109"/>
                        <a:gd name="T50" fmla="*/ 13346 w 194"/>
                        <a:gd name="T51" fmla="*/ 103028 h 109"/>
                        <a:gd name="T52" fmla="*/ 55292 w 194"/>
                        <a:gd name="T53" fmla="*/ 89672 h 109"/>
                        <a:gd name="T54" fmla="*/ 80079 w 194"/>
                        <a:gd name="T55" fmla="*/ 82040 h 109"/>
                        <a:gd name="T56" fmla="*/ 32413 w 194"/>
                        <a:gd name="T57" fmla="*/ 89672 h 109"/>
                        <a:gd name="T58" fmla="*/ 17160 w 194"/>
                        <a:gd name="T59" fmla="*/ 89672 h 109"/>
                        <a:gd name="T60" fmla="*/ 7627 w 194"/>
                        <a:gd name="T61" fmla="*/ 78225 h 109"/>
                        <a:gd name="T62" fmla="*/ 20973 w 194"/>
                        <a:gd name="T63" fmla="*/ 59145 h 109"/>
                        <a:gd name="T64" fmla="*/ 24786 w 194"/>
                        <a:gd name="T65" fmla="*/ 40066 h 109"/>
                        <a:gd name="T66" fmla="*/ 74359 w 194"/>
                        <a:gd name="T67" fmla="*/ 13355 h 109"/>
                        <a:gd name="T68" fmla="*/ 118211 w 194"/>
                        <a:gd name="T69" fmla="*/ 1908 h 109"/>
                        <a:gd name="T70" fmla="*/ 123931 w 194"/>
                        <a:gd name="T71" fmla="*/ 22895 h 109"/>
                        <a:gd name="T72" fmla="*/ 110585 w 194"/>
                        <a:gd name="T73" fmla="*/ 36250 h 109"/>
                        <a:gd name="T74" fmla="*/ 133464 w 194"/>
                        <a:gd name="T75" fmla="*/ 30527 h 109"/>
                        <a:gd name="T76" fmla="*/ 177317 w 194"/>
                        <a:gd name="T77" fmla="*/ 26711 h 109"/>
                        <a:gd name="T78" fmla="*/ 160157 w 194"/>
                        <a:gd name="T79" fmla="*/ 49606 h 109"/>
                        <a:gd name="T80" fmla="*/ 179224 w 194"/>
                        <a:gd name="T81" fmla="*/ 49606 h 109"/>
                        <a:gd name="T82" fmla="*/ 202103 w 194"/>
                        <a:gd name="T83" fmla="*/ 38158 h 109"/>
                        <a:gd name="T84" fmla="*/ 207823 w 194"/>
                        <a:gd name="T85" fmla="*/ 17171 h 109"/>
                        <a:gd name="T86" fmla="*/ 224983 w 194"/>
                        <a:gd name="T87" fmla="*/ 57238 h 109"/>
                        <a:gd name="T88" fmla="*/ 253582 w 194"/>
                        <a:gd name="T89" fmla="*/ 68685 h 109"/>
                        <a:gd name="T90" fmla="*/ 247862 w 194"/>
                        <a:gd name="T91" fmla="*/ 22895 h 109"/>
                        <a:gd name="T92" fmla="*/ 270742 w 194"/>
                        <a:gd name="T93" fmla="*/ 9540 h 109"/>
                        <a:gd name="T94" fmla="*/ 303155 w 194"/>
                        <a:gd name="T95" fmla="*/ 22895 h 109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194" h="109">
                          <a:moveTo>
                            <a:pt x="159" y="12"/>
                          </a:moveTo>
                          <a:cubicBezTo>
                            <a:pt x="160" y="14"/>
                            <a:pt x="159" y="17"/>
                            <a:pt x="159" y="20"/>
                          </a:cubicBezTo>
                          <a:cubicBezTo>
                            <a:pt x="159" y="24"/>
                            <a:pt x="157" y="27"/>
                            <a:pt x="157" y="31"/>
                          </a:cubicBezTo>
                          <a:cubicBezTo>
                            <a:pt x="158" y="34"/>
                            <a:pt x="160" y="36"/>
                            <a:pt x="162" y="38"/>
                          </a:cubicBezTo>
                          <a:cubicBezTo>
                            <a:pt x="162" y="40"/>
                            <a:pt x="163" y="41"/>
                            <a:pt x="162" y="42"/>
                          </a:cubicBezTo>
                          <a:cubicBezTo>
                            <a:pt x="162" y="45"/>
                            <a:pt x="158" y="47"/>
                            <a:pt x="158" y="50"/>
                          </a:cubicBezTo>
                          <a:cubicBezTo>
                            <a:pt x="158" y="54"/>
                            <a:pt x="161" y="56"/>
                            <a:pt x="164" y="59"/>
                          </a:cubicBezTo>
                          <a:cubicBezTo>
                            <a:pt x="166" y="61"/>
                            <a:pt x="169" y="62"/>
                            <a:pt x="172" y="63"/>
                          </a:cubicBezTo>
                          <a:cubicBezTo>
                            <a:pt x="173" y="64"/>
                            <a:pt x="175" y="62"/>
                            <a:pt x="176" y="63"/>
                          </a:cubicBezTo>
                          <a:cubicBezTo>
                            <a:pt x="179" y="64"/>
                            <a:pt x="181" y="67"/>
                            <a:pt x="184" y="69"/>
                          </a:cubicBezTo>
                          <a:cubicBezTo>
                            <a:pt x="185" y="70"/>
                            <a:pt x="185" y="72"/>
                            <a:pt x="186" y="72"/>
                          </a:cubicBezTo>
                          <a:cubicBezTo>
                            <a:pt x="188" y="73"/>
                            <a:pt x="191" y="71"/>
                            <a:pt x="192" y="72"/>
                          </a:cubicBezTo>
                          <a:cubicBezTo>
                            <a:pt x="194" y="73"/>
                            <a:pt x="193" y="76"/>
                            <a:pt x="192" y="78"/>
                          </a:cubicBezTo>
                          <a:cubicBezTo>
                            <a:pt x="191" y="80"/>
                            <a:pt x="190" y="83"/>
                            <a:pt x="188" y="83"/>
                          </a:cubicBezTo>
                          <a:cubicBezTo>
                            <a:pt x="186" y="84"/>
                            <a:pt x="185" y="81"/>
                            <a:pt x="184" y="80"/>
                          </a:cubicBezTo>
                          <a:cubicBezTo>
                            <a:pt x="182" y="80"/>
                            <a:pt x="182" y="83"/>
                            <a:pt x="181" y="83"/>
                          </a:cubicBezTo>
                          <a:cubicBezTo>
                            <a:pt x="179" y="82"/>
                            <a:pt x="178" y="80"/>
                            <a:pt x="176" y="80"/>
                          </a:cubicBezTo>
                          <a:cubicBezTo>
                            <a:pt x="174" y="79"/>
                            <a:pt x="171" y="79"/>
                            <a:pt x="169" y="81"/>
                          </a:cubicBezTo>
                          <a:cubicBezTo>
                            <a:pt x="168" y="82"/>
                            <a:pt x="171" y="84"/>
                            <a:pt x="169" y="85"/>
                          </a:cubicBezTo>
                          <a:cubicBezTo>
                            <a:pt x="167" y="86"/>
                            <a:pt x="165" y="84"/>
                            <a:pt x="164" y="83"/>
                          </a:cubicBezTo>
                          <a:cubicBezTo>
                            <a:pt x="163" y="83"/>
                            <a:pt x="161" y="82"/>
                            <a:pt x="161" y="83"/>
                          </a:cubicBezTo>
                          <a:cubicBezTo>
                            <a:pt x="161" y="84"/>
                            <a:pt x="162" y="85"/>
                            <a:pt x="162" y="87"/>
                          </a:cubicBezTo>
                          <a:cubicBezTo>
                            <a:pt x="163" y="89"/>
                            <a:pt x="161" y="92"/>
                            <a:pt x="162" y="94"/>
                          </a:cubicBezTo>
                          <a:cubicBezTo>
                            <a:pt x="162" y="95"/>
                            <a:pt x="164" y="93"/>
                            <a:pt x="165" y="92"/>
                          </a:cubicBezTo>
                          <a:cubicBezTo>
                            <a:pt x="167" y="91"/>
                            <a:pt x="167" y="90"/>
                            <a:pt x="169" y="89"/>
                          </a:cubicBezTo>
                          <a:cubicBezTo>
                            <a:pt x="170" y="88"/>
                            <a:pt x="172" y="88"/>
                            <a:pt x="174" y="88"/>
                          </a:cubicBezTo>
                          <a:cubicBezTo>
                            <a:pt x="175" y="89"/>
                            <a:pt x="176" y="90"/>
                            <a:pt x="176" y="91"/>
                          </a:cubicBezTo>
                          <a:cubicBezTo>
                            <a:pt x="176" y="93"/>
                            <a:pt x="176" y="96"/>
                            <a:pt x="175" y="98"/>
                          </a:cubicBezTo>
                          <a:cubicBezTo>
                            <a:pt x="173" y="100"/>
                            <a:pt x="169" y="101"/>
                            <a:pt x="167" y="101"/>
                          </a:cubicBezTo>
                          <a:cubicBezTo>
                            <a:pt x="163" y="102"/>
                            <a:pt x="160" y="103"/>
                            <a:pt x="156" y="102"/>
                          </a:cubicBezTo>
                          <a:cubicBezTo>
                            <a:pt x="153" y="102"/>
                            <a:pt x="150" y="101"/>
                            <a:pt x="147" y="100"/>
                          </a:cubicBezTo>
                          <a:cubicBezTo>
                            <a:pt x="146" y="100"/>
                            <a:pt x="145" y="100"/>
                            <a:pt x="144" y="100"/>
                          </a:cubicBezTo>
                          <a:cubicBezTo>
                            <a:pt x="143" y="100"/>
                            <a:pt x="141" y="101"/>
                            <a:pt x="141" y="100"/>
                          </a:cubicBezTo>
                          <a:cubicBezTo>
                            <a:pt x="140" y="99"/>
                            <a:pt x="142" y="96"/>
                            <a:pt x="141" y="95"/>
                          </a:cubicBezTo>
                          <a:cubicBezTo>
                            <a:pt x="140" y="94"/>
                            <a:pt x="138" y="95"/>
                            <a:pt x="136" y="94"/>
                          </a:cubicBezTo>
                          <a:cubicBezTo>
                            <a:pt x="134" y="94"/>
                            <a:pt x="132" y="95"/>
                            <a:pt x="130" y="94"/>
                          </a:cubicBezTo>
                          <a:cubicBezTo>
                            <a:pt x="129" y="94"/>
                            <a:pt x="129" y="93"/>
                            <a:pt x="128" y="92"/>
                          </a:cubicBezTo>
                          <a:cubicBezTo>
                            <a:pt x="128" y="91"/>
                            <a:pt x="129" y="90"/>
                            <a:pt x="128" y="89"/>
                          </a:cubicBezTo>
                          <a:cubicBezTo>
                            <a:pt x="128" y="89"/>
                            <a:pt x="127" y="88"/>
                            <a:pt x="127" y="88"/>
                          </a:cubicBezTo>
                          <a:cubicBezTo>
                            <a:pt x="124" y="89"/>
                            <a:pt x="122" y="91"/>
                            <a:pt x="120" y="92"/>
                          </a:cubicBezTo>
                          <a:cubicBezTo>
                            <a:pt x="117" y="94"/>
                            <a:pt x="116" y="96"/>
                            <a:pt x="113" y="98"/>
                          </a:cubicBezTo>
                          <a:cubicBezTo>
                            <a:pt x="111" y="99"/>
                            <a:pt x="108" y="99"/>
                            <a:pt x="105" y="99"/>
                          </a:cubicBezTo>
                          <a:cubicBezTo>
                            <a:pt x="104" y="100"/>
                            <a:pt x="102" y="99"/>
                            <a:pt x="100" y="99"/>
                          </a:cubicBezTo>
                          <a:cubicBezTo>
                            <a:pt x="97" y="100"/>
                            <a:pt x="96" y="102"/>
                            <a:pt x="94" y="103"/>
                          </a:cubicBezTo>
                          <a:cubicBezTo>
                            <a:pt x="92" y="104"/>
                            <a:pt x="90" y="105"/>
                            <a:pt x="89" y="105"/>
                          </a:cubicBezTo>
                          <a:cubicBezTo>
                            <a:pt x="87" y="106"/>
                            <a:pt x="85" y="107"/>
                            <a:pt x="82" y="107"/>
                          </a:cubicBezTo>
                          <a:cubicBezTo>
                            <a:pt x="79" y="107"/>
                            <a:pt x="76" y="106"/>
                            <a:pt x="73" y="107"/>
                          </a:cubicBezTo>
                          <a:cubicBezTo>
                            <a:pt x="71" y="107"/>
                            <a:pt x="68" y="108"/>
                            <a:pt x="66" y="108"/>
                          </a:cubicBezTo>
                          <a:cubicBezTo>
                            <a:pt x="61" y="108"/>
                            <a:pt x="56" y="109"/>
                            <a:pt x="51" y="108"/>
                          </a:cubicBezTo>
                          <a:cubicBezTo>
                            <a:pt x="49" y="108"/>
                            <a:pt x="47" y="106"/>
                            <a:pt x="45" y="105"/>
                          </a:cubicBezTo>
                          <a:cubicBezTo>
                            <a:pt x="44" y="103"/>
                            <a:pt x="43" y="101"/>
                            <a:pt x="43" y="99"/>
                          </a:cubicBezTo>
                          <a:cubicBezTo>
                            <a:pt x="43" y="98"/>
                            <a:pt x="45" y="96"/>
                            <a:pt x="45" y="94"/>
                          </a:cubicBezTo>
                          <a:cubicBezTo>
                            <a:pt x="44" y="93"/>
                            <a:pt x="41" y="93"/>
                            <a:pt x="40" y="92"/>
                          </a:cubicBezTo>
                          <a:cubicBezTo>
                            <a:pt x="36" y="92"/>
                            <a:pt x="32" y="93"/>
                            <a:pt x="28" y="92"/>
                          </a:cubicBezTo>
                          <a:cubicBezTo>
                            <a:pt x="25" y="92"/>
                            <a:pt x="23" y="91"/>
                            <a:pt x="20" y="90"/>
                          </a:cubicBezTo>
                          <a:cubicBezTo>
                            <a:pt x="18" y="89"/>
                            <a:pt x="16" y="90"/>
                            <a:pt x="15" y="89"/>
                          </a:cubicBezTo>
                          <a:cubicBezTo>
                            <a:pt x="14" y="88"/>
                            <a:pt x="15" y="87"/>
                            <a:pt x="14" y="86"/>
                          </a:cubicBezTo>
                          <a:cubicBezTo>
                            <a:pt x="13" y="83"/>
                            <a:pt x="10" y="82"/>
                            <a:pt x="9" y="80"/>
                          </a:cubicBezTo>
                          <a:cubicBezTo>
                            <a:pt x="9" y="78"/>
                            <a:pt x="8" y="77"/>
                            <a:pt x="9" y="76"/>
                          </a:cubicBezTo>
                          <a:cubicBezTo>
                            <a:pt x="11" y="74"/>
                            <a:pt x="14" y="74"/>
                            <a:pt x="17" y="73"/>
                          </a:cubicBezTo>
                          <a:cubicBezTo>
                            <a:pt x="20" y="72"/>
                            <a:pt x="23" y="72"/>
                            <a:pt x="26" y="71"/>
                          </a:cubicBezTo>
                          <a:cubicBezTo>
                            <a:pt x="30" y="71"/>
                            <a:pt x="33" y="71"/>
                            <a:pt x="36" y="71"/>
                          </a:cubicBezTo>
                          <a:cubicBezTo>
                            <a:pt x="38" y="70"/>
                            <a:pt x="40" y="69"/>
                            <a:pt x="42" y="69"/>
                          </a:cubicBezTo>
                          <a:cubicBezTo>
                            <a:pt x="46" y="68"/>
                            <a:pt x="49" y="69"/>
                            <a:pt x="52" y="69"/>
                          </a:cubicBezTo>
                          <a:cubicBezTo>
                            <a:pt x="54" y="69"/>
                            <a:pt x="56" y="69"/>
                            <a:pt x="57" y="69"/>
                          </a:cubicBezTo>
                          <a:cubicBezTo>
                            <a:pt x="60" y="70"/>
                            <a:pt x="63" y="71"/>
                            <a:pt x="66" y="71"/>
                          </a:cubicBezTo>
                          <a:cubicBezTo>
                            <a:pt x="67" y="71"/>
                            <a:pt x="68" y="70"/>
                            <a:pt x="69" y="70"/>
                          </a:cubicBezTo>
                          <a:cubicBezTo>
                            <a:pt x="71" y="69"/>
                            <a:pt x="74" y="70"/>
                            <a:pt x="76" y="70"/>
                          </a:cubicBezTo>
                          <a:cubicBezTo>
                            <a:pt x="77" y="70"/>
                            <a:pt x="77" y="68"/>
                            <a:pt x="76" y="67"/>
                          </a:cubicBezTo>
                          <a:cubicBezTo>
                            <a:pt x="73" y="66"/>
                            <a:pt x="69" y="65"/>
                            <a:pt x="65" y="64"/>
                          </a:cubicBezTo>
                          <a:cubicBezTo>
                            <a:pt x="61" y="63"/>
                            <a:pt x="57" y="62"/>
                            <a:pt x="53" y="61"/>
                          </a:cubicBezTo>
                          <a:cubicBezTo>
                            <a:pt x="51" y="60"/>
                            <a:pt x="49" y="59"/>
                            <a:pt x="47" y="59"/>
                          </a:cubicBezTo>
                          <a:cubicBezTo>
                            <a:pt x="44" y="60"/>
                            <a:pt x="43" y="62"/>
                            <a:pt x="40" y="63"/>
                          </a:cubicBezTo>
                          <a:cubicBezTo>
                            <a:pt x="36" y="64"/>
                            <a:pt x="33" y="63"/>
                            <a:pt x="29" y="63"/>
                          </a:cubicBezTo>
                          <a:cubicBezTo>
                            <a:pt x="25" y="62"/>
                            <a:pt x="22" y="61"/>
                            <a:pt x="19" y="61"/>
                          </a:cubicBezTo>
                          <a:cubicBezTo>
                            <a:pt x="16" y="60"/>
                            <a:pt x="14" y="61"/>
                            <a:pt x="12" y="61"/>
                          </a:cubicBezTo>
                          <a:cubicBezTo>
                            <a:pt x="10" y="60"/>
                            <a:pt x="8" y="59"/>
                            <a:pt x="7" y="57"/>
                          </a:cubicBezTo>
                          <a:cubicBezTo>
                            <a:pt x="6" y="56"/>
                            <a:pt x="6" y="55"/>
                            <a:pt x="7" y="54"/>
                          </a:cubicBezTo>
                          <a:cubicBezTo>
                            <a:pt x="9" y="52"/>
                            <a:pt x="12" y="51"/>
                            <a:pt x="15" y="50"/>
                          </a:cubicBezTo>
                          <a:cubicBezTo>
                            <a:pt x="17" y="49"/>
                            <a:pt x="20" y="48"/>
                            <a:pt x="23" y="48"/>
                          </a:cubicBezTo>
                          <a:cubicBezTo>
                            <a:pt x="25" y="47"/>
                            <a:pt x="27" y="48"/>
                            <a:pt x="29" y="47"/>
                          </a:cubicBezTo>
                          <a:cubicBezTo>
                            <a:pt x="31" y="47"/>
                            <a:pt x="32" y="46"/>
                            <a:pt x="34" y="46"/>
                          </a:cubicBezTo>
                          <a:cubicBezTo>
                            <a:pt x="36" y="45"/>
                            <a:pt x="38" y="46"/>
                            <a:pt x="40" y="45"/>
                          </a:cubicBezTo>
                          <a:cubicBezTo>
                            <a:pt x="41" y="45"/>
                            <a:pt x="43" y="44"/>
                            <a:pt x="42" y="43"/>
                          </a:cubicBezTo>
                          <a:cubicBezTo>
                            <a:pt x="40" y="42"/>
                            <a:pt x="38" y="43"/>
                            <a:pt x="35" y="43"/>
                          </a:cubicBezTo>
                          <a:cubicBezTo>
                            <a:pt x="33" y="43"/>
                            <a:pt x="30" y="44"/>
                            <a:pt x="28" y="44"/>
                          </a:cubicBezTo>
                          <a:cubicBezTo>
                            <a:pt x="24" y="45"/>
                            <a:pt x="21" y="47"/>
                            <a:pt x="17" y="47"/>
                          </a:cubicBezTo>
                          <a:cubicBezTo>
                            <a:pt x="17" y="47"/>
                            <a:pt x="17" y="45"/>
                            <a:pt x="16" y="45"/>
                          </a:cubicBezTo>
                          <a:cubicBezTo>
                            <a:pt x="14" y="45"/>
                            <a:pt x="14" y="47"/>
                            <a:pt x="13" y="47"/>
                          </a:cubicBezTo>
                          <a:cubicBezTo>
                            <a:pt x="11" y="48"/>
                            <a:pt x="9" y="48"/>
                            <a:pt x="9" y="47"/>
                          </a:cubicBezTo>
                          <a:cubicBezTo>
                            <a:pt x="9" y="45"/>
                            <a:pt x="13" y="45"/>
                            <a:pt x="13" y="42"/>
                          </a:cubicBezTo>
                          <a:cubicBezTo>
                            <a:pt x="14" y="42"/>
                            <a:pt x="12" y="41"/>
                            <a:pt x="11" y="41"/>
                          </a:cubicBezTo>
                          <a:cubicBezTo>
                            <a:pt x="9" y="40"/>
                            <a:pt x="6" y="41"/>
                            <a:pt x="4" y="41"/>
                          </a:cubicBezTo>
                          <a:cubicBezTo>
                            <a:pt x="3" y="41"/>
                            <a:pt x="1" y="42"/>
                            <a:pt x="1" y="41"/>
                          </a:cubicBezTo>
                          <a:cubicBezTo>
                            <a:pt x="0" y="39"/>
                            <a:pt x="0" y="37"/>
                            <a:pt x="1" y="36"/>
                          </a:cubicBezTo>
                          <a:cubicBezTo>
                            <a:pt x="4" y="33"/>
                            <a:pt x="8" y="33"/>
                            <a:pt x="11" y="31"/>
                          </a:cubicBezTo>
                          <a:cubicBezTo>
                            <a:pt x="12" y="30"/>
                            <a:pt x="15" y="28"/>
                            <a:pt x="16" y="26"/>
                          </a:cubicBezTo>
                          <a:cubicBezTo>
                            <a:pt x="16" y="25"/>
                            <a:pt x="15" y="24"/>
                            <a:pt x="14" y="24"/>
                          </a:cubicBezTo>
                          <a:cubicBezTo>
                            <a:pt x="14" y="23"/>
                            <a:pt x="12" y="22"/>
                            <a:pt x="13" y="21"/>
                          </a:cubicBezTo>
                          <a:cubicBezTo>
                            <a:pt x="14" y="18"/>
                            <a:pt x="17" y="17"/>
                            <a:pt x="19" y="15"/>
                          </a:cubicBezTo>
                          <a:cubicBezTo>
                            <a:pt x="21" y="14"/>
                            <a:pt x="23" y="14"/>
                            <a:pt x="25" y="13"/>
                          </a:cubicBezTo>
                          <a:cubicBezTo>
                            <a:pt x="29" y="11"/>
                            <a:pt x="34" y="9"/>
                            <a:pt x="39" y="7"/>
                          </a:cubicBezTo>
                          <a:cubicBezTo>
                            <a:pt x="41" y="6"/>
                            <a:pt x="43" y="6"/>
                            <a:pt x="46" y="5"/>
                          </a:cubicBezTo>
                          <a:cubicBezTo>
                            <a:pt x="49" y="4"/>
                            <a:pt x="52" y="2"/>
                            <a:pt x="55" y="1"/>
                          </a:cubicBezTo>
                          <a:cubicBezTo>
                            <a:pt x="57" y="0"/>
                            <a:pt x="60" y="0"/>
                            <a:pt x="62" y="1"/>
                          </a:cubicBezTo>
                          <a:cubicBezTo>
                            <a:pt x="64" y="1"/>
                            <a:pt x="66" y="1"/>
                            <a:pt x="67" y="3"/>
                          </a:cubicBezTo>
                          <a:cubicBezTo>
                            <a:pt x="67" y="5"/>
                            <a:pt x="65" y="7"/>
                            <a:pt x="65" y="10"/>
                          </a:cubicBezTo>
                          <a:cubicBezTo>
                            <a:pt x="64" y="10"/>
                            <a:pt x="66" y="12"/>
                            <a:pt x="65" y="12"/>
                          </a:cubicBezTo>
                          <a:cubicBezTo>
                            <a:pt x="64" y="13"/>
                            <a:pt x="62" y="13"/>
                            <a:pt x="61" y="14"/>
                          </a:cubicBezTo>
                          <a:cubicBezTo>
                            <a:pt x="59" y="15"/>
                            <a:pt x="56" y="16"/>
                            <a:pt x="55" y="19"/>
                          </a:cubicBezTo>
                          <a:cubicBezTo>
                            <a:pt x="55" y="20"/>
                            <a:pt x="57" y="19"/>
                            <a:pt x="58" y="19"/>
                          </a:cubicBezTo>
                          <a:cubicBezTo>
                            <a:pt x="60" y="19"/>
                            <a:pt x="62" y="17"/>
                            <a:pt x="64" y="17"/>
                          </a:cubicBezTo>
                          <a:cubicBezTo>
                            <a:pt x="66" y="17"/>
                            <a:pt x="69" y="19"/>
                            <a:pt x="71" y="19"/>
                          </a:cubicBezTo>
                          <a:cubicBezTo>
                            <a:pt x="72" y="18"/>
                            <a:pt x="70" y="17"/>
                            <a:pt x="70" y="16"/>
                          </a:cubicBezTo>
                          <a:cubicBezTo>
                            <a:pt x="72" y="13"/>
                            <a:pt x="73" y="9"/>
                            <a:pt x="76" y="8"/>
                          </a:cubicBezTo>
                          <a:cubicBezTo>
                            <a:pt x="79" y="7"/>
                            <a:pt x="82" y="10"/>
                            <a:pt x="85" y="11"/>
                          </a:cubicBezTo>
                          <a:cubicBezTo>
                            <a:pt x="88" y="12"/>
                            <a:pt x="91" y="12"/>
                            <a:pt x="93" y="14"/>
                          </a:cubicBezTo>
                          <a:cubicBezTo>
                            <a:pt x="94" y="15"/>
                            <a:pt x="94" y="17"/>
                            <a:pt x="93" y="18"/>
                          </a:cubicBezTo>
                          <a:cubicBezTo>
                            <a:pt x="90" y="21"/>
                            <a:pt x="85" y="23"/>
                            <a:pt x="82" y="26"/>
                          </a:cubicBezTo>
                          <a:cubicBezTo>
                            <a:pt x="81" y="26"/>
                            <a:pt x="84" y="26"/>
                            <a:pt x="84" y="26"/>
                          </a:cubicBezTo>
                          <a:cubicBezTo>
                            <a:pt x="86" y="26"/>
                            <a:pt x="87" y="27"/>
                            <a:pt x="89" y="27"/>
                          </a:cubicBezTo>
                          <a:cubicBezTo>
                            <a:pt x="90" y="26"/>
                            <a:pt x="89" y="24"/>
                            <a:pt x="90" y="24"/>
                          </a:cubicBezTo>
                          <a:cubicBezTo>
                            <a:pt x="91" y="24"/>
                            <a:pt x="92" y="26"/>
                            <a:pt x="94" y="26"/>
                          </a:cubicBezTo>
                          <a:cubicBezTo>
                            <a:pt x="95" y="25"/>
                            <a:pt x="95" y="22"/>
                            <a:pt x="96" y="21"/>
                          </a:cubicBezTo>
                          <a:cubicBezTo>
                            <a:pt x="98" y="19"/>
                            <a:pt x="99" y="18"/>
                            <a:pt x="101" y="18"/>
                          </a:cubicBezTo>
                          <a:cubicBezTo>
                            <a:pt x="103" y="18"/>
                            <a:pt x="104" y="21"/>
                            <a:pt x="106" y="20"/>
                          </a:cubicBezTo>
                          <a:cubicBezTo>
                            <a:pt x="108" y="19"/>
                            <a:pt x="108" y="17"/>
                            <a:pt x="108" y="15"/>
                          </a:cubicBezTo>
                          <a:cubicBezTo>
                            <a:pt x="108" y="13"/>
                            <a:pt x="104" y="12"/>
                            <a:pt x="105" y="10"/>
                          </a:cubicBezTo>
                          <a:cubicBezTo>
                            <a:pt x="105" y="9"/>
                            <a:pt x="107" y="9"/>
                            <a:pt x="109" y="9"/>
                          </a:cubicBezTo>
                          <a:cubicBezTo>
                            <a:pt x="112" y="10"/>
                            <a:pt x="115" y="11"/>
                            <a:pt x="117" y="13"/>
                          </a:cubicBezTo>
                          <a:cubicBezTo>
                            <a:pt x="119" y="16"/>
                            <a:pt x="122" y="19"/>
                            <a:pt x="122" y="22"/>
                          </a:cubicBezTo>
                          <a:cubicBezTo>
                            <a:pt x="122" y="25"/>
                            <a:pt x="118" y="27"/>
                            <a:pt x="118" y="30"/>
                          </a:cubicBezTo>
                          <a:cubicBezTo>
                            <a:pt x="118" y="33"/>
                            <a:pt x="121" y="36"/>
                            <a:pt x="123" y="38"/>
                          </a:cubicBezTo>
                          <a:cubicBezTo>
                            <a:pt x="124" y="39"/>
                            <a:pt x="125" y="40"/>
                            <a:pt x="127" y="40"/>
                          </a:cubicBezTo>
                          <a:cubicBezTo>
                            <a:pt x="129" y="40"/>
                            <a:pt x="132" y="38"/>
                            <a:pt x="133" y="36"/>
                          </a:cubicBezTo>
                          <a:cubicBezTo>
                            <a:pt x="134" y="35"/>
                            <a:pt x="133" y="33"/>
                            <a:pt x="132" y="31"/>
                          </a:cubicBezTo>
                          <a:cubicBezTo>
                            <a:pt x="131" y="30"/>
                            <a:pt x="129" y="30"/>
                            <a:pt x="128" y="28"/>
                          </a:cubicBezTo>
                          <a:cubicBezTo>
                            <a:pt x="128" y="23"/>
                            <a:pt x="130" y="17"/>
                            <a:pt x="130" y="12"/>
                          </a:cubicBezTo>
                          <a:cubicBezTo>
                            <a:pt x="131" y="9"/>
                            <a:pt x="131" y="5"/>
                            <a:pt x="132" y="2"/>
                          </a:cubicBezTo>
                          <a:cubicBezTo>
                            <a:pt x="133" y="1"/>
                            <a:pt x="135" y="1"/>
                            <a:pt x="136" y="2"/>
                          </a:cubicBezTo>
                          <a:cubicBezTo>
                            <a:pt x="138" y="2"/>
                            <a:pt x="140" y="5"/>
                            <a:pt x="142" y="5"/>
                          </a:cubicBezTo>
                          <a:cubicBezTo>
                            <a:pt x="144" y="5"/>
                            <a:pt x="143" y="2"/>
                            <a:pt x="144" y="2"/>
                          </a:cubicBezTo>
                          <a:cubicBezTo>
                            <a:pt x="147" y="3"/>
                            <a:pt x="150" y="6"/>
                            <a:pt x="153" y="8"/>
                          </a:cubicBezTo>
                          <a:cubicBezTo>
                            <a:pt x="155" y="9"/>
                            <a:pt x="158" y="10"/>
                            <a:pt x="159" y="1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0" name="Freeform 10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08175" y="1792288"/>
                      <a:ext cx="242888" cy="150812"/>
                    </a:xfrm>
                    <a:custGeom>
                      <a:avLst/>
                      <a:gdLst>
                        <a:gd name="T0" fmla="*/ 242888 w 128"/>
                        <a:gd name="T1" fmla="*/ 43907 h 79"/>
                        <a:gd name="T2" fmla="*/ 239093 w 128"/>
                        <a:gd name="T3" fmla="*/ 36271 h 79"/>
                        <a:gd name="T4" fmla="*/ 223912 w 128"/>
                        <a:gd name="T5" fmla="*/ 30544 h 79"/>
                        <a:gd name="T6" fmla="*/ 210629 w 128"/>
                        <a:gd name="T7" fmla="*/ 17181 h 79"/>
                        <a:gd name="T8" fmla="*/ 195449 w 128"/>
                        <a:gd name="T9" fmla="*/ 13363 h 79"/>
                        <a:gd name="T10" fmla="*/ 184064 w 128"/>
                        <a:gd name="T11" fmla="*/ 17181 h 79"/>
                        <a:gd name="T12" fmla="*/ 174576 w 128"/>
                        <a:gd name="T13" fmla="*/ 24817 h 79"/>
                        <a:gd name="T14" fmla="*/ 168883 w 128"/>
                        <a:gd name="T15" fmla="*/ 22908 h 79"/>
                        <a:gd name="T16" fmla="*/ 168883 w 128"/>
                        <a:gd name="T17" fmla="*/ 17181 h 79"/>
                        <a:gd name="T18" fmla="*/ 163190 w 128"/>
                        <a:gd name="T19" fmla="*/ 15272 h 79"/>
                        <a:gd name="T20" fmla="*/ 159395 w 128"/>
                        <a:gd name="T21" fmla="*/ 20999 h 79"/>
                        <a:gd name="T22" fmla="*/ 155600 w 128"/>
                        <a:gd name="T23" fmla="*/ 15272 h 79"/>
                        <a:gd name="T24" fmla="*/ 138522 w 128"/>
                        <a:gd name="T25" fmla="*/ 9545 h 79"/>
                        <a:gd name="T26" fmla="*/ 127137 w 128"/>
                        <a:gd name="T27" fmla="*/ 1909 h 79"/>
                        <a:gd name="T28" fmla="*/ 110059 w 128"/>
                        <a:gd name="T29" fmla="*/ 7636 h 79"/>
                        <a:gd name="T30" fmla="*/ 83493 w 128"/>
                        <a:gd name="T31" fmla="*/ 7636 h 79"/>
                        <a:gd name="T32" fmla="*/ 58824 w 128"/>
                        <a:gd name="T33" fmla="*/ 7636 h 79"/>
                        <a:gd name="T34" fmla="*/ 55029 w 128"/>
                        <a:gd name="T35" fmla="*/ 9545 h 79"/>
                        <a:gd name="T36" fmla="*/ 60722 w 128"/>
                        <a:gd name="T37" fmla="*/ 24817 h 79"/>
                        <a:gd name="T38" fmla="*/ 62620 w 128"/>
                        <a:gd name="T39" fmla="*/ 34362 h 79"/>
                        <a:gd name="T40" fmla="*/ 60722 w 128"/>
                        <a:gd name="T41" fmla="*/ 40089 h 79"/>
                        <a:gd name="T42" fmla="*/ 55029 w 128"/>
                        <a:gd name="T43" fmla="*/ 47725 h 79"/>
                        <a:gd name="T44" fmla="*/ 39849 w 128"/>
                        <a:gd name="T45" fmla="*/ 59179 h 79"/>
                        <a:gd name="T46" fmla="*/ 36054 w 128"/>
                        <a:gd name="T47" fmla="*/ 61088 h 79"/>
                        <a:gd name="T48" fmla="*/ 41746 w 128"/>
                        <a:gd name="T49" fmla="*/ 66815 h 79"/>
                        <a:gd name="T50" fmla="*/ 36054 w 128"/>
                        <a:gd name="T51" fmla="*/ 72542 h 79"/>
                        <a:gd name="T52" fmla="*/ 30361 w 128"/>
                        <a:gd name="T53" fmla="*/ 72542 h 79"/>
                        <a:gd name="T54" fmla="*/ 26566 w 128"/>
                        <a:gd name="T55" fmla="*/ 85906 h 79"/>
                        <a:gd name="T56" fmla="*/ 20873 w 128"/>
                        <a:gd name="T57" fmla="*/ 85906 h 79"/>
                        <a:gd name="T58" fmla="*/ 9488 w 128"/>
                        <a:gd name="T59" fmla="*/ 103087 h 79"/>
                        <a:gd name="T60" fmla="*/ 5693 w 128"/>
                        <a:gd name="T61" fmla="*/ 108814 h 79"/>
                        <a:gd name="T62" fmla="*/ 0 w 128"/>
                        <a:gd name="T63" fmla="*/ 112632 h 79"/>
                        <a:gd name="T64" fmla="*/ 5693 w 128"/>
                        <a:gd name="T65" fmla="*/ 114541 h 79"/>
                        <a:gd name="T66" fmla="*/ 18976 w 128"/>
                        <a:gd name="T67" fmla="*/ 112632 h 79"/>
                        <a:gd name="T68" fmla="*/ 28463 w 128"/>
                        <a:gd name="T69" fmla="*/ 116450 h 79"/>
                        <a:gd name="T70" fmla="*/ 36054 w 128"/>
                        <a:gd name="T71" fmla="*/ 122177 h 79"/>
                        <a:gd name="T72" fmla="*/ 39849 w 128"/>
                        <a:gd name="T73" fmla="*/ 131722 h 79"/>
                        <a:gd name="T74" fmla="*/ 43644 w 128"/>
                        <a:gd name="T75" fmla="*/ 145085 h 79"/>
                        <a:gd name="T76" fmla="*/ 55029 w 128"/>
                        <a:gd name="T77" fmla="*/ 150812 h 79"/>
                        <a:gd name="T78" fmla="*/ 60722 w 128"/>
                        <a:gd name="T79" fmla="*/ 145085 h 79"/>
                        <a:gd name="T80" fmla="*/ 77800 w 128"/>
                        <a:gd name="T81" fmla="*/ 137449 h 79"/>
                        <a:gd name="T82" fmla="*/ 79698 w 128"/>
                        <a:gd name="T83" fmla="*/ 131722 h 79"/>
                        <a:gd name="T84" fmla="*/ 83493 w 128"/>
                        <a:gd name="T85" fmla="*/ 137449 h 79"/>
                        <a:gd name="T86" fmla="*/ 94878 w 128"/>
                        <a:gd name="T87" fmla="*/ 135540 h 79"/>
                        <a:gd name="T88" fmla="*/ 104366 w 128"/>
                        <a:gd name="T89" fmla="*/ 131722 h 79"/>
                        <a:gd name="T90" fmla="*/ 111956 w 128"/>
                        <a:gd name="T91" fmla="*/ 116450 h 79"/>
                        <a:gd name="T92" fmla="*/ 111956 w 128"/>
                        <a:gd name="T93" fmla="*/ 106905 h 79"/>
                        <a:gd name="T94" fmla="*/ 123342 w 128"/>
                        <a:gd name="T95" fmla="*/ 101178 h 79"/>
                        <a:gd name="T96" fmla="*/ 138522 w 128"/>
                        <a:gd name="T97" fmla="*/ 97360 h 79"/>
                        <a:gd name="T98" fmla="*/ 149907 w 128"/>
                        <a:gd name="T99" fmla="*/ 89724 h 79"/>
                        <a:gd name="T100" fmla="*/ 151805 w 128"/>
                        <a:gd name="T101" fmla="*/ 80179 h 79"/>
                        <a:gd name="T102" fmla="*/ 174576 w 128"/>
                        <a:gd name="T103" fmla="*/ 70633 h 79"/>
                        <a:gd name="T104" fmla="*/ 193551 w 128"/>
                        <a:gd name="T105" fmla="*/ 62997 h 79"/>
                        <a:gd name="T106" fmla="*/ 208732 w 128"/>
                        <a:gd name="T107" fmla="*/ 55361 h 79"/>
                        <a:gd name="T108" fmla="*/ 220117 w 128"/>
                        <a:gd name="T109" fmla="*/ 51543 h 79"/>
                        <a:gd name="T110" fmla="*/ 235298 w 128"/>
                        <a:gd name="T111" fmla="*/ 49634 h 79"/>
                        <a:gd name="T112" fmla="*/ 242888 w 128"/>
                        <a:gd name="T113" fmla="*/ 43907 h 79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128" h="79">
                          <a:moveTo>
                            <a:pt x="128" y="23"/>
                          </a:moveTo>
                          <a:cubicBezTo>
                            <a:pt x="128" y="21"/>
                            <a:pt x="127" y="20"/>
                            <a:pt x="126" y="19"/>
                          </a:cubicBezTo>
                          <a:cubicBezTo>
                            <a:pt x="124" y="18"/>
                            <a:pt x="121" y="18"/>
                            <a:pt x="118" y="16"/>
                          </a:cubicBezTo>
                          <a:cubicBezTo>
                            <a:pt x="116" y="14"/>
                            <a:pt x="114" y="10"/>
                            <a:pt x="111" y="9"/>
                          </a:cubicBezTo>
                          <a:cubicBezTo>
                            <a:pt x="109" y="7"/>
                            <a:pt x="106" y="7"/>
                            <a:pt x="103" y="7"/>
                          </a:cubicBezTo>
                          <a:cubicBezTo>
                            <a:pt x="101" y="7"/>
                            <a:pt x="99" y="8"/>
                            <a:pt x="97" y="9"/>
                          </a:cubicBezTo>
                          <a:cubicBezTo>
                            <a:pt x="95" y="10"/>
                            <a:pt x="94" y="12"/>
                            <a:pt x="92" y="13"/>
                          </a:cubicBezTo>
                          <a:cubicBezTo>
                            <a:pt x="91" y="13"/>
                            <a:pt x="89" y="13"/>
                            <a:pt x="89" y="12"/>
                          </a:cubicBezTo>
                          <a:cubicBezTo>
                            <a:pt x="88" y="11"/>
                            <a:pt x="90" y="10"/>
                            <a:pt x="89" y="9"/>
                          </a:cubicBezTo>
                          <a:cubicBezTo>
                            <a:pt x="89" y="8"/>
                            <a:pt x="87" y="8"/>
                            <a:pt x="86" y="8"/>
                          </a:cubicBezTo>
                          <a:cubicBezTo>
                            <a:pt x="85" y="8"/>
                            <a:pt x="85" y="11"/>
                            <a:pt x="84" y="11"/>
                          </a:cubicBezTo>
                          <a:cubicBezTo>
                            <a:pt x="83" y="11"/>
                            <a:pt x="83" y="9"/>
                            <a:pt x="82" y="8"/>
                          </a:cubicBezTo>
                          <a:cubicBezTo>
                            <a:pt x="79" y="7"/>
                            <a:pt x="76" y="7"/>
                            <a:pt x="73" y="5"/>
                          </a:cubicBezTo>
                          <a:cubicBezTo>
                            <a:pt x="71" y="4"/>
                            <a:pt x="70" y="1"/>
                            <a:pt x="67" y="1"/>
                          </a:cubicBezTo>
                          <a:cubicBezTo>
                            <a:pt x="64" y="0"/>
                            <a:pt x="61" y="3"/>
                            <a:pt x="58" y="4"/>
                          </a:cubicBezTo>
                          <a:cubicBezTo>
                            <a:pt x="54" y="4"/>
                            <a:pt x="49" y="4"/>
                            <a:pt x="44" y="4"/>
                          </a:cubicBezTo>
                          <a:cubicBezTo>
                            <a:pt x="40" y="4"/>
                            <a:pt x="35" y="4"/>
                            <a:pt x="31" y="4"/>
                          </a:cubicBezTo>
                          <a:cubicBezTo>
                            <a:pt x="30" y="4"/>
                            <a:pt x="29" y="4"/>
                            <a:pt x="29" y="5"/>
                          </a:cubicBezTo>
                          <a:cubicBezTo>
                            <a:pt x="29" y="8"/>
                            <a:pt x="31" y="10"/>
                            <a:pt x="32" y="13"/>
                          </a:cubicBezTo>
                          <a:cubicBezTo>
                            <a:pt x="32" y="15"/>
                            <a:pt x="33" y="16"/>
                            <a:pt x="33" y="18"/>
                          </a:cubicBezTo>
                          <a:cubicBezTo>
                            <a:pt x="33" y="19"/>
                            <a:pt x="33" y="20"/>
                            <a:pt x="32" y="21"/>
                          </a:cubicBezTo>
                          <a:cubicBezTo>
                            <a:pt x="31" y="22"/>
                            <a:pt x="30" y="23"/>
                            <a:pt x="29" y="25"/>
                          </a:cubicBezTo>
                          <a:cubicBezTo>
                            <a:pt x="27" y="27"/>
                            <a:pt x="24" y="29"/>
                            <a:pt x="21" y="31"/>
                          </a:cubicBezTo>
                          <a:cubicBezTo>
                            <a:pt x="21" y="31"/>
                            <a:pt x="19" y="31"/>
                            <a:pt x="19" y="32"/>
                          </a:cubicBezTo>
                          <a:cubicBezTo>
                            <a:pt x="19" y="33"/>
                            <a:pt x="22" y="33"/>
                            <a:pt x="22" y="35"/>
                          </a:cubicBezTo>
                          <a:cubicBezTo>
                            <a:pt x="22" y="36"/>
                            <a:pt x="20" y="37"/>
                            <a:pt x="19" y="38"/>
                          </a:cubicBezTo>
                          <a:cubicBezTo>
                            <a:pt x="18" y="39"/>
                            <a:pt x="17" y="37"/>
                            <a:pt x="16" y="38"/>
                          </a:cubicBezTo>
                          <a:cubicBezTo>
                            <a:pt x="15" y="40"/>
                            <a:pt x="16" y="43"/>
                            <a:pt x="14" y="45"/>
                          </a:cubicBezTo>
                          <a:cubicBezTo>
                            <a:pt x="13" y="46"/>
                            <a:pt x="12" y="45"/>
                            <a:pt x="11" y="45"/>
                          </a:cubicBezTo>
                          <a:cubicBezTo>
                            <a:pt x="8" y="48"/>
                            <a:pt x="7" y="51"/>
                            <a:pt x="5" y="54"/>
                          </a:cubicBezTo>
                          <a:cubicBezTo>
                            <a:pt x="4" y="56"/>
                            <a:pt x="4" y="57"/>
                            <a:pt x="3" y="57"/>
                          </a:cubicBezTo>
                          <a:cubicBezTo>
                            <a:pt x="2" y="58"/>
                            <a:pt x="0" y="58"/>
                            <a:pt x="0" y="59"/>
                          </a:cubicBezTo>
                          <a:cubicBezTo>
                            <a:pt x="0" y="60"/>
                            <a:pt x="2" y="60"/>
                            <a:pt x="3" y="60"/>
                          </a:cubicBezTo>
                          <a:cubicBezTo>
                            <a:pt x="5" y="60"/>
                            <a:pt x="7" y="58"/>
                            <a:pt x="10" y="59"/>
                          </a:cubicBezTo>
                          <a:cubicBezTo>
                            <a:pt x="12" y="59"/>
                            <a:pt x="13" y="60"/>
                            <a:pt x="15" y="61"/>
                          </a:cubicBezTo>
                          <a:cubicBezTo>
                            <a:pt x="16" y="62"/>
                            <a:pt x="18" y="63"/>
                            <a:pt x="19" y="64"/>
                          </a:cubicBezTo>
                          <a:cubicBezTo>
                            <a:pt x="20" y="66"/>
                            <a:pt x="21" y="67"/>
                            <a:pt x="21" y="69"/>
                          </a:cubicBezTo>
                          <a:cubicBezTo>
                            <a:pt x="22" y="71"/>
                            <a:pt x="21" y="74"/>
                            <a:pt x="23" y="76"/>
                          </a:cubicBezTo>
                          <a:cubicBezTo>
                            <a:pt x="24" y="78"/>
                            <a:pt x="27" y="79"/>
                            <a:pt x="29" y="79"/>
                          </a:cubicBezTo>
                          <a:cubicBezTo>
                            <a:pt x="30" y="79"/>
                            <a:pt x="30" y="77"/>
                            <a:pt x="32" y="76"/>
                          </a:cubicBezTo>
                          <a:cubicBezTo>
                            <a:pt x="34" y="74"/>
                            <a:pt x="38" y="74"/>
                            <a:pt x="41" y="72"/>
                          </a:cubicBezTo>
                          <a:cubicBezTo>
                            <a:pt x="41" y="71"/>
                            <a:pt x="41" y="69"/>
                            <a:pt x="42" y="69"/>
                          </a:cubicBezTo>
                          <a:cubicBezTo>
                            <a:pt x="43" y="69"/>
                            <a:pt x="43" y="72"/>
                            <a:pt x="44" y="72"/>
                          </a:cubicBezTo>
                          <a:cubicBezTo>
                            <a:pt x="46" y="72"/>
                            <a:pt x="48" y="72"/>
                            <a:pt x="50" y="71"/>
                          </a:cubicBezTo>
                          <a:cubicBezTo>
                            <a:pt x="52" y="71"/>
                            <a:pt x="54" y="71"/>
                            <a:pt x="55" y="69"/>
                          </a:cubicBezTo>
                          <a:cubicBezTo>
                            <a:pt x="57" y="67"/>
                            <a:pt x="59" y="64"/>
                            <a:pt x="59" y="61"/>
                          </a:cubicBezTo>
                          <a:cubicBezTo>
                            <a:pt x="60" y="59"/>
                            <a:pt x="59" y="58"/>
                            <a:pt x="59" y="56"/>
                          </a:cubicBezTo>
                          <a:cubicBezTo>
                            <a:pt x="61" y="55"/>
                            <a:pt x="63" y="54"/>
                            <a:pt x="65" y="53"/>
                          </a:cubicBezTo>
                          <a:cubicBezTo>
                            <a:pt x="67" y="52"/>
                            <a:pt x="71" y="53"/>
                            <a:pt x="73" y="51"/>
                          </a:cubicBezTo>
                          <a:cubicBezTo>
                            <a:pt x="75" y="50"/>
                            <a:pt x="77" y="48"/>
                            <a:pt x="79" y="47"/>
                          </a:cubicBezTo>
                          <a:cubicBezTo>
                            <a:pt x="80" y="45"/>
                            <a:pt x="79" y="43"/>
                            <a:pt x="80" y="42"/>
                          </a:cubicBezTo>
                          <a:cubicBezTo>
                            <a:pt x="84" y="40"/>
                            <a:pt x="88" y="39"/>
                            <a:pt x="92" y="37"/>
                          </a:cubicBezTo>
                          <a:cubicBezTo>
                            <a:pt x="95" y="36"/>
                            <a:pt x="98" y="35"/>
                            <a:pt x="102" y="33"/>
                          </a:cubicBezTo>
                          <a:cubicBezTo>
                            <a:pt x="105" y="32"/>
                            <a:pt x="107" y="30"/>
                            <a:pt x="110" y="29"/>
                          </a:cubicBezTo>
                          <a:cubicBezTo>
                            <a:pt x="112" y="28"/>
                            <a:pt x="114" y="27"/>
                            <a:pt x="116" y="27"/>
                          </a:cubicBezTo>
                          <a:cubicBezTo>
                            <a:pt x="119" y="26"/>
                            <a:pt x="122" y="27"/>
                            <a:pt x="124" y="26"/>
                          </a:cubicBezTo>
                          <a:cubicBezTo>
                            <a:pt x="126" y="25"/>
                            <a:pt x="127" y="24"/>
                            <a:pt x="128" y="2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1" name="Freeform 10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5663" y="1690688"/>
                      <a:ext cx="260350" cy="114300"/>
                    </a:xfrm>
                    <a:custGeom>
                      <a:avLst/>
                      <a:gdLst>
                        <a:gd name="T0" fmla="*/ 222343 w 137"/>
                        <a:gd name="T1" fmla="*/ 45720 h 60"/>
                        <a:gd name="T2" fmla="*/ 203339 w 137"/>
                        <a:gd name="T3" fmla="*/ 49530 h 60"/>
                        <a:gd name="T4" fmla="*/ 203339 w 137"/>
                        <a:gd name="T5" fmla="*/ 32385 h 60"/>
                        <a:gd name="T6" fmla="*/ 201439 w 137"/>
                        <a:gd name="T7" fmla="*/ 19050 h 60"/>
                        <a:gd name="T8" fmla="*/ 199538 w 137"/>
                        <a:gd name="T9" fmla="*/ 0 h 60"/>
                        <a:gd name="T10" fmla="*/ 171033 w 137"/>
                        <a:gd name="T11" fmla="*/ 17145 h 60"/>
                        <a:gd name="T12" fmla="*/ 171033 w 137"/>
                        <a:gd name="T13" fmla="*/ 30480 h 60"/>
                        <a:gd name="T14" fmla="*/ 165332 w 137"/>
                        <a:gd name="T15" fmla="*/ 43815 h 60"/>
                        <a:gd name="T16" fmla="*/ 182435 w 137"/>
                        <a:gd name="T17" fmla="*/ 51435 h 60"/>
                        <a:gd name="T18" fmla="*/ 169132 w 137"/>
                        <a:gd name="T19" fmla="*/ 59055 h 60"/>
                        <a:gd name="T20" fmla="*/ 146328 w 137"/>
                        <a:gd name="T21" fmla="*/ 55245 h 60"/>
                        <a:gd name="T22" fmla="*/ 138727 w 137"/>
                        <a:gd name="T23" fmla="*/ 49530 h 60"/>
                        <a:gd name="T24" fmla="*/ 119723 w 137"/>
                        <a:gd name="T25" fmla="*/ 49530 h 60"/>
                        <a:gd name="T26" fmla="*/ 114022 w 137"/>
                        <a:gd name="T27" fmla="*/ 32385 h 60"/>
                        <a:gd name="T28" fmla="*/ 98819 w 137"/>
                        <a:gd name="T29" fmla="*/ 26670 h 60"/>
                        <a:gd name="T30" fmla="*/ 89317 w 137"/>
                        <a:gd name="T31" fmla="*/ 20955 h 60"/>
                        <a:gd name="T32" fmla="*/ 74114 w 137"/>
                        <a:gd name="T33" fmla="*/ 17145 h 60"/>
                        <a:gd name="T34" fmla="*/ 51310 w 137"/>
                        <a:gd name="T35" fmla="*/ 26670 h 60"/>
                        <a:gd name="T36" fmla="*/ 66513 w 137"/>
                        <a:gd name="T37" fmla="*/ 30480 h 60"/>
                        <a:gd name="T38" fmla="*/ 45609 w 137"/>
                        <a:gd name="T39" fmla="*/ 30480 h 60"/>
                        <a:gd name="T40" fmla="*/ 26605 w 137"/>
                        <a:gd name="T41" fmla="*/ 45720 h 60"/>
                        <a:gd name="T42" fmla="*/ 58911 w 137"/>
                        <a:gd name="T43" fmla="*/ 43815 h 60"/>
                        <a:gd name="T44" fmla="*/ 45609 w 137"/>
                        <a:gd name="T45" fmla="*/ 47625 h 60"/>
                        <a:gd name="T46" fmla="*/ 22804 w 137"/>
                        <a:gd name="T47" fmla="*/ 49530 h 60"/>
                        <a:gd name="T48" fmla="*/ 13303 w 137"/>
                        <a:gd name="T49" fmla="*/ 60960 h 60"/>
                        <a:gd name="T50" fmla="*/ 47509 w 137"/>
                        <a:gd name="T51" fmla="*/ 55245 h 60"/>
                        <a:gd name="T52" fmla="*/ 45609 w 137"/>
                        <a:gd name="T53" fmla="*/ 60960 h 60"/>
                        <a:gd name="T54" fmla="*/ 11402 w 137"/>
                        <a:gd name="T55" fmla="*/ 66675 h 60"/>
                        <a:gd name="T56" fmla="*/ 1900 w 137"/>
                        <a:gd name="T57" fmla="*/ 74295 h 60"/>
                        <a:gd name="T58" fmla="*/ 28505 w 137"/>
                        <a:gd name="T59" fmla="*/ 74295 h 60"/>
                        <a:gd name="T60" fmla="*/ 43708 w 137"/>
                        <a:gd name="T61" fmla="*/ 83820 h 60"/>
                        <a:gd name="T62" fmla="*/ 53210 w 137"/>
                        <a:gd name="T63" fmla="*/ 76200 h 60"/>
                        <a:gd name="T64" fmla="*/ 68413 w 137"/>
                        <a:gd name="T65" fmla="*/ 80010 h 60"/>
                        <a:gd name="T66" fmla="*/ 74114 w 137"/>
                        <a:gd name="T67" fmla="*/ 70485 h 60"/>
                        <a:gd name="T68" fmla="*/ 79815 w 137"/>
                        <a:gd name="T69" fmla="*/ 74295 h 60"/>
                        <a:gd name="T70" fmla="*/ 98819 w 137"/>
                        <a:gd name="T71" fmla="*/ 78105 h 60"/>
                        <a:gd name="T72" fmla="*/ 110221 w 137"/>
                        <a:gd name="T73" fmla="*/ 78105 h 60"/>
                        <a:gd name="T74" fmla="*/ 129225 w 137"/>
                        <a:gd name="T75" fmla="*/ 74295 h 60"/>
                        <a:gd name="T76" fmla="*/ 121623 w 137"/>
                        <a:gd name="T77" fmla="*/ 85725 h 60"/>
                        <a:gd name="T78" fmla="*/ 95018 w 137"/>
                        <a:gd name="T79" fmla="*/ 87630 h 60"/>
                        <a:gd name="T80" fmla="*/ 81716 w 137"/>
                        <a:gd name="T81" fmla="*/ 91440 h 60"/>
                        <a:gd name="T82" fmla="*/ 62712 w 137"/>
                        <a:gd name="T83" fmla="*/ 102870 h 60"/>
                        <a:gd name="T84" fmla="*/ 98819 w 137"/>
                        <a:gd name="T85" fmla="*/ 112395 h 60"/>
                        <a:gd name="T86" fmla="*/ 131125 w 137"/>
                        <a:gd name="T87" fmla="*/ 102870 h 60"/>
                        <a:gd name="T88" fmla="*/ 163431 w 137"/>
                        <a:gd name="T89" fmla="*/ 89535 h 60"/>
                        <a:gd name="T90" fmla="*/ 190036 w 137"/>
                        <a:gd name="T91" fmla="*/ 89535 h 60"/>
                        <a:gd name="T92" fmla="*/ 207140 w 137"/>
                        <a:gd name="T93" fmla="*/ 91440 h 60"/>
                        <a:gd name="T94" fmla="*/ 235645 w 137"/>
                        <a:gd name="T95" fmla="*/ 80010 h 60"/>
                        <a:gd name="T96" fmla="*/ 250848 w 137"/>
                        <a:gd name="T97" fmla="*/ 66675 h 60"/>
                        <a:gd name="T98" fmla="*/ 250848 w 137"/>
                        <a:gd name="T99" fmla="*/ 41910 h 60"/>
                        <a:gd name="T100" fmla="*/ 229944 w 137"/>
                        <a:gd name="T101" fmla="*/ 41910 h 60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0" t="0" r="r" b="b"/>
                      <a:pathLst>
                        <a:path w="137" h="60">
                          <a:moveTo>
                            <a:pt x="119" y="29"/>
                          </a:moveTo>
                          <a:cubicBezTo>
                            <a:pt x="117" y="30"/>
                            <a:pt x="118" y="25"/>
                            <a:pt x="117" y="24"/>
                          </a:cubicBezTo>
                          <a:cubicBezTo>
                            <a:pt x="116" y="23"/>
                            <a:pt x="114" y="22"/>
                            <a:pt x="113" y="23"/>
                          </a:cubicBezTo>
                          <a:cubicBezTo>
                            <a:pt x="111" y="23"/>
                            <a:pt x="109" y="27"/>
                            <a:pt x="107" y="26"/>
                          </a:cubicBezTo>
                          <a:cubicBezTo>
                            <a:pt x="106" y="24"/>
                            <a:pt x="110" y="22"/>
                            <a:pt x="110" y="20"/>
                          </a:cubicBezTo>
                          <a:cubicBezTo>
                            <a:pt x="110" y="18"/>
                            <a:pt x="107" y="19"/>
                            <a:pt x="107" y="17"/>
                          </a:cubicBezTo>
                          <a:cubicBezTo>
                            <a:pt x="106" y="16"/>
                            <a:pt x="108" y="15"/>
                            <a:pt x="108" y="14"/>
                          </a:cubicBezTo>
                          <a:cubicBezTo>
                            <a:pt x="108" y="13"/>
                            <a:pt x="106" y="12"/>
                            <a:pt x="106" y="10"/>
                          </a:cubicBezTo>
                          <a:cubicBezTo>
                            <a:pt x="106" y="8"/>
                            <a:pt x="108" y="6"/>
                            <a:pt x="108" y="3"/>
                          </a:cubicBezTo>
                          <a:cubicBezTo>
                            <a:pt x="108" y="2"/>
                            <a:pt x="107" y="0"/>
                            <a:pt x="105" y="0"/>
                          </a:cubicBezTo>
                          <a:cubicBezTo>
                            <a:pt x="103" y="0"/>
                            <a:pt x="101" y="3"/>
                            <a:pt x="98" y="4"/>
                          </a:cubicBezTo>
                          <a:cubicBezTo>
                            <a:pt x="96" y="6"/>
                            <a:pt x="93" y="7"/>
                            <a:pt x="90" y="9"/>
                          </a:cubicBezTo>
                          <a:cubicBezTo>
                            <a:pt x="88" y="10"/>
                            <a:pt x="86" y="12"/>
                            <a:pt x="86" y="14"/>
                          </a:cubicBezTo>
                          <a:cubicBezTo>
                            <a:pt x="86" y="16"/>
                            <a:pt x="89" y="15"/>
                            <a:pt x="90" y="16"/>
                          </a:cubicBezTo>
                          <a:cubicBezTo>
                            <a:pt x="92" y="17"/>
                            <a:pt x="95" y="18"/>
                            <a:pt x="94" y="20"/>
                          </a:cubicBezTo>
                          <a:cubicBezTo>
                            <a:pt x="93" y="22"/>
                            <a:pt x="88" y="20"/>
                            <a:pt x="87" y="23"/>
                          </a:cubicBezTo>
                          <a:cubicBezTo>
                            <a:pt x="86" y="24"/>
                            <a:pt x="90" y="24"/>
                            <a:pt x="91" y="24"/>
                          </a:cubicBezTo>
                          <a:cubicBezTo>
                            <a:pt x="93" y="25"/>
                            <a:pt x="95" y="25"/>
                            <a:pt x="96" y="27"/>
                          </a:cubicBezTo>
                          <a:cubicBezTo>
                            <a:pt x="97" y="28"/>
                            <a:pt x="96" y="30"/>
                            <a:pt x="95" y="31"/>
                          </a:cubicBezTo>
                          <a:cubicBezTo>
                            <a:pt x="93" y="32"/>
                            <a:pt x="91" y="31"/>
                            <a:pt x="89" y="31"/>
                          </a:cubicBezTo>
                          <a:cubicBezTo>
                            <a:pt x="87" y="31"/>
                            <a:pt x="85" y="31"/>
                            <a:pt x="83" y="31"/>
                          </a:cubicBezTo>
                          <a:cubicBezTo>
                            <a:pt x="81" y="30"/>
                            <a:pt x="79" y="29"/>
                            <a:pt x="77" y="29"/>
                          </a:cubicBezTo>
                          <a:cubicBezTo>
                            <a:pt x="75" y="29"/>
                            <a:pt x="74" y="32"/>
                            <a:pt x="72" y="31"/>
                          </a:cubicBezTo>
                          <a:cubicBezTo>
                            <a:pt x="71" y="30"/>
                            <a:pt x="75" y="28"/>
                            <a:pt x="73" y="26"/>
                          </a:cubicBezTo>
                          <a:cubicBezTo>
                            <a:pt x="72" y="25"/>
                            <a:pt x="70" y="26"/>
                            <a:pt x="68" y="26"/>
                          </a:cubicBezTo>
                          <a:cubicBezTo>
                            <a:pt x="66" y="26"/>
                            <a:pt x="63" y="28"/>
                            <a:pt x="63" y="26"/>
                          </a:cubicBezTo>
                          <a:cubicBezTo>
                            <a:pt x="63" y="25"/>
                            <a:pt x="68" y="25"/>
                            <a:pt x="67" y="23"/>
                          </a:cubicBezTo>
                          <a:cubicBezTo>
                            <a:pt x="67" y="20"/>
                            <a:pt x="63" y="19"/>
                            <a:pt x="60" y="17"/>
                          </a:cubicBezTo>
                          <a:cubicBezTo>
                            <a:pt x="59" y="16"/>
                            <a:pt x="59" y="14"/>
                            <a:pt x="57" y="14"/>
                          </a:cubicBezTo>
                          <a:cubicBezTo>
                            <a:pt x="56" y="13"/>
                            <a:pt x="54" y="14"/>
                            <a:pt x="52" y="14"/>
                          </a:cubicBezTo>
                          <a:cubicBezTo>
                            <a:pt x="50" y="15"/>
                            <a:pt x="47" y="17"/>
                            <a:pt x="46" y="15"/>
                          </a:cubicBezTo>
                          <a:cubicBezTo>
                            <a:pt x="44" y="15"/>
                            <a:pt x="47" y="13"/>
                            <a:pt x="47" y="11"/>
                          </a:cubicBezTo>
                          <a:cubicBezTo>
                            <a:pt x="47" y="11"/>
                            <a:pt x="48" y="9"/>
                            <a:pt x="47" y="9"/>
                          </a:cubicBezTo>
                          <a:cubicBezTo>
                            <a:pt x="44" y="9"/>
                            <a:pt x="42" y="9"/>
                            <a:pt x="39" y="9"/>
                          </a:cubicBezTo>
                          <a:cubicBezTo>
                            <a:pt x="37" y="10"/>
                            <a:pt x="34" y="10"/>
                            <a:pt x="32" y="11"/>
                          </a:cubicBezTo>
                          <a:cubicBezTo>
                            <a:pt x="30" y="12"/>
                            <a:pt x="27" y="12"/>
                            <a:pt x="27" y="14"/>
                          </a:cubicBezTo>
                          <a:cubicBezTo>
                            <a:pt x="27" y="16"/>
                            <a:pt x="30" y="15"/>
                            <a:pt x="32" y="16"/>
                          </a:cubicBezTo>
                          <a:cubicBezTo>
                            <a:pt x="33" y="16"/>
                            <a:pt x="36" y="15"/>
                            <a:pt x="35" y="16"/>
                          </a:cubicBezTo>
                          <a:cubicBezTo>
                            <a:pt x="35" y="17"/>
                            <a:pt x="33" y="18"/>
                            <a:pt x="32" y="18"/>
                          </a:cubicBezTo>
                          <a:cubicBezTo>
                            <a:pt x="29" y="18"/>
                            <a:pt x="27" y="15"/>
                            <a:pt x="24" y="16"/>
                          </a:cubicBezTo>
                          <a:cubicBezTo>
                            <a:pt x="21" y="16"/>
                            <a:pt x="18" y="18"/>
                            <a:pt x="16" y="20"/>
                          </a:cubicBezTo>
                          <a:cubicBezTo>
                            <a:pt x="15" y="21"/>
                            <a:pt x="12" y="24"/>
                            <a:pt x="14" y="24"/>
                          </a:cubicBezTo>
                          <a:cubicBezTo>
                            <a:pt x="17" y="26"/>
                            <a:pt x="20" y="23"/>
                            <a:pt x="23" y="23"/>
                          </a:cubicBezTo>
                          <a:cubicBezTo>
                            <a:pt x="26" y="23"/>
                            <a:pt x="29" y="22"/>
                            <a:pt x="31" y="23"/>
                          </a:cubicBezTo>
                          <a:cubicBezTo>
                            <a:pt x="32" y="23"/>
                            <a:pt x="33" y="25"/>
                            <a:pt x="32" y="25"/>
                          </a:cubicBezTo>
                          <a:cubicBezTo>
                            <a:pt x="30" y="26"/>
                            <a:pt x="27" y="25"/>
                            <a:pt x="24" y="25"/>
                          </a:cubicBezTo>
                          <a:cubicBezTo>
                            <a:pt x="22" y="25"/>
                            <a:pt x="20" y="26"/>
                            <a:pt x="18" y="26"/>
                          </a:cubicBezTo>
                          <a:cubicBezTo>
                            <a:pt x="16" y="27"/>
                            <a:pt x="13" y="26"/>
                            <a:pt x="12" y="26"/>
                          </a:cubicBezTo>
                          <a:cubicBezTo>
                            <a:pt x="10" y="27"/>
                            <a:pt x="8" y="28"/>
                            <a:pt x="7" y="30"/>
                          </a:cubicBezTo>
                          <a:cubicBezTo>
                            <a:pt x="7" y="30"/>
                            <a:pt x="7" y="32"/>
                            <a:pt x="7" y="32"/>
                          </a:cubicBezTo>
                          <a:cubicBezTo>
                            <a:pt x="10" y="32"/>
                            <a:pt x="13" y="32"/>
                            <a:pt x="16" y="32"/>
                          </a:cubicBezTo>
                          <a:cubicBezTo>
                            <a:pt x="19" y="31"/>
                            <a:pt x="22" y="29"/>
                            <a:pt x="25" y="29"/>
                          </a:cubicBezTo>
                          <a:cubicBezTo>
                            <a:pt x="26" y="29"/>
                            <a:pt x="29" y="29"/>
                            <a:pt x="29" y="30"/>
                          </a:cubicBezTo>
                          <a:cubicBezTo>
                            <a:pt x="28" y="32"/>
                            <a:pt x="25" y="31"/>
                            <a:pt x="24" y="32"/>
                          </a:cubicBezTo>
                          <a:cubicBezTo>
                            <a:pt x="21" y="33"/>
                            <a:pt x="17" y="35"/>
                            <a:pt x="14" y="35"/>
                          </a:cubicBezTo>
                          <a:cubicBezTo>
                            <a:pt x="11" y="36"/>
                            <a:pt x="9" y="35"/>
                            <a:pt x="6" y="35"/>
                          </a:cubicBezTo>
                          <a:cubicBezTo>
                            <a:pt x="4" y="35"/>
                            <a:pt x="3" y="35"/>
                            <a:pt x="1" y="36"/>
                          </a:cubicBezTo>
                          <a:cubicBezTo>
                            <a:pt x="0" y="37"/>
                            <a:pt x="0" y="39"/>
                            <a:pt x="1" y="39"/>
                          </a:cubicBezTo>
                          <a:cubicBezTo>
                            <a:pt x="3" y="41"/>
                            <a:pt x="6" y="42"/>
                            <a:pt x="9" y="42"/>
                          </a:cubicBezTo>
                          <a:cubicBezTo>
                            <a:pt x="11" y="42"/>
                            <a:pt x="13" y="39"/>
                            <a:pt x="15" y="39"/>
                          </a:cubicBezTo>
                          <a:cubicBezTo>
                            <a:pt x="16" y="40"/>
                            <a:pt x="16" y="43"/>
                            <a:pt x="18" y="44"/>
                          </a:cubicBezTo>
                          <a:cubicBezTo>
                            <a:pt x="19" y="45"/>
                            <a:pt x="21" y="45"/>
                            <a:pt x="23" y="44"/>
                          </a:cubicBezTo>
                          <a:cubicBezTo>
                            <a:pt x="24" y="43"/>
                            <a:pt x="22" y="41"/>
                            <a:pt x="23" y="40"/>
                          </a:cubicBezTo>
                          <a:cubicBezTo>
                            <a:pt x="24" y="39"/>
                            <a:pt x="27" y="39"/>
                            <a:pt x="28" y="40"/>
                          </a:cubicBezTo>
                          <a:cubicBezTo>
                            <a:pt x="29" y="42"/>
                            <a:pt x="25" y="45"/>
                            <a:pt x="27" y="45"/>
                          </a:cubicBezTo>
                          <a:cubicBezTo>
                            <a:pt x="30" y="46"/>
                            <a:pt x="34" y="44"/>
                            <a:pt x="36" y="42"/>
                          </a:cubicBezTo>
                          <a:cubicBezTo>
                            <a:pt x="37" y="41"/>
                            <a:pt x="36" y="39"/>
                            <a:pt x="37" y="37"/>
                          </a:cubicBezTo>
                          <a:cubicBezTo>
                            <a:pt x="37" y="36"/>
                            <a:pt x="38" y="37"/>
                            <a:pt x="39" y="37"/>
                          </a:cubicBezTo>
                          <a:cubicBezTo>
                            <a:pt x="41" y="37"/>
                            <a:pt x="42" y="35"/>
                            <a:pt x="44" y="36"/>
                          </a:cubicBezTo>
                          <a:cubicBezTo>
                            <a:pt x="45" y="36"/>
                            <a:pt x="42" y="38"/>
                            <a:pt x="42" y="39"/>
                          </a:cubicBezTo>
                          <a:cubicBezTo>
                            <a:pt x="41" y="39"/>
                            <a:pt x="39" y="41"/>
                            <a:pt x="40" y="42"/>
                          </a:cubicBezTo>
                          <a:cubicBezTo>
                            <a:pt x="44" y="43"/>
                            <a:pt x="48" y="42"/>
                            <a:pt x="52" y="41"/>
                          </a:cubicBezTo>
                          <a:cubicBezTo>
                            <a:pt x="54" y="41"/>
                            <a:pt x="54" y="39"/>
                            <a:pt x="56" y="39"/>
                          </a:cubicBezTo>
                          <a:cubicBezTo>
                            <a:pt x="57" y="39"/>
                            <a:pt x="57" y="41"/>
                            <a:pt x="58" y="41"/>
                          </a:cubicBezTo>
                          <a:cubicBezTo>
                            <a:pt x="59" y="41"/>
                            <a:pt x="60" y="41"/>
                            <a:pt x="61" y="41"/>
                          </a:cubicBezTo>
                          <a:cubicBezTo>
                            <a:pt x="64" y="40"/>
                            <a:pt x="66" y="39"/>
                            <a:pt x="68" y="39"/>
                          </a:cubicBezTo>
                          <a:cubicBezTo>
                            <a:pt x="69" y="39"/>
                            <a:pt x="72" y="39"/>
                            <a:pt x="71" y="40"/>
                          </a:cubicBezTo>
                          <a:cubicBezTo>
                            <a:pt x="70" y="42"/>
                            <a:pt x="67" y="44"/>
                            <a:pt x="64" y="45"/>
                          </a:cubicBezTo>
                          <a:cubicBezTo>
                            <a:pt x="62" y="46"/>
                            <a:pt x="60" y="44"/>
                            <a:pt x="57" y="45"/>
                          </a:cubicBezTo>
                          <a:cubicBezTo>
                            <a:pt x="55" y="45"/>
                            <a:pt x="52" y="45"/>
                            <a:pt x="50" y="46"/>
                          </a:cubicBezTo>
                          <a:cubicBezTo>
                            <a:pt x="48" y="47"/>
                            <a:pt x="47" y="48"/>
                            <a:pt x="45" y="48"/>
                          </a:cubicBezTo>
                          <a:cubicBezTo>
                            <a:pt x="44" y="48"/>
                            <a:pt x="43" y="48"/>
                            <a:pt x="43" y="48"/>
                          </a:cubicBezTo>
                          <a:cubicBezTo>
                            <a:pt x="39" y="49"/>
                            <a:pt x="36" y="50"/>
                            <a:pt x="33" y="52"/>
                          </a:cubicBezTo>
                          <a:cubicBezTo>
                            <a:pt x="33" y="52"/>
                            <a:pt x="33" y="54"/>
                            <a:pt x="33" y="54"/>
                          </a:cubicBezTo>
                          <a:cubicBezTo>
                            <a:pt x="35" y="57"/>
                            <a:pt x="38" y="59"/>
                            <a:pt x="40" y="59"/>
                          </a:cubicBezTo>
                          <a:cubicBezTo>
                            <a:pt x="44" y="60"/>
                            <a:pt x="48" y="60"/>
                            <a:pt x="52" y="59"/>
                          </a:cubicBezTo>
                          <a:cubicBezTo>
                            <a:pt x="55" y="59"/>
                            <a:pt x="57" y="56"/>
                            <a:pt x="61" y="55"/>
                          </a:cubicBezTo>
                          <a:cubicBezTo>
                            <a:pt x="63" y="54"/>
                            <a:pt x="66" y="55"/>
                            <a:pt x="69" y="54"/>
                          </a:cubicBezTo>
                          <a:cubicBezTo>
                            <a:pt x="71" y="53"/>
                            <a:pt x="71" y="49"/>
                            <a:pt x="73" y="48"/>
                          </a:cubicBezTo>
                          <a:cubicBezTo>
                            <a:pt x="78" y="47"/>
                            <a:pt x="82" y="48"/>
                            <a:pt x="86" y="47"/>
                          </a:cubicBezTo>
                          <a:cubicBezTo>
                            <a:pt x="90" y="46"/>
                            <a:pt x="92" y="42"/>
                            <a:pt x="95" y="42"/>
                          </a:cubicBezTo>
                          <a:cubicBezTo>
                            <a:pt x="97" y="42"/>
                            <a:pt x="98" y="47"/>
                            <a:pt x="100" y="47"/>
                          </a:cubicBezTo>
                          <a:cubicBezTo>
                            <a:pt x="102" y="47"/>
                            <a:pt x="103" y="43"/>
                            <a:pt x="106" y="43"/>
                          </a:cubicBezTo>
                          <a:cubicBezTo>
                            <a:pt x="108" y="43"/>
                            <a:pt x="107" y="48"/>
                            <a:pt x="109" y="48"/>
                          </a:cubicBezTo>
                          <a:cubicBezTo>
                            <a:pt x="112" y="48"/>
                            <a:pt x="114" y="44"/>
                            <a:pt x="116" y="43"/>
                          </a:cubicBezTo>
                          <a:cubicBezTo>
                            <a:pt x="119" y="42"/>
                            <a:pt x="122" y="43"/>
                            <a:pt x="124" y="42"/>
                          </a:cubicBezTo>
                          <a:cubicBezTo>
                            <a:pt x="126" y="41"/>
                            <a:pt x="125" y="38"/>
                            <a:pt x="126" y="37"/>
                          </a:cubicBezTo>
                          <a:cubicBezTo>
                            <a:pt x="127" y="35"/>
                            <a:pt x="131" y="37"/>
                            <a:pt x="132" y="35"/>
                          </a:cubicBezTo>
                          <a:cubicBezTo>
                            <a:pt x="133" y="32"/>
                            <a:pt x="135" y="29"/>
                            <a:pt x="136" y="25"/>
                          </a:cubicBezTo>
                          <a:cubicBezTo>
                            <a:pt x="137" y="24"/>
                            <a:pt x="133" y="23"/>
                            <a:pt x="132" y="22"/>
                          </a:cubicBezTo>
                          <a:cubicBezTo>
                            <a:pt x="129" y="21"/>
                            <a:pt x="127" y="18"/>
                            <a:pt x="125" y="18"/>
                          </a:cubicBezTo>
                          <a:cubicBezTo>
                            <a:pt x="123" y="18"/>
                            <a:pt x="122" y="20"/>
                            <a:pt x="121" y="22"/>
                          </a:cubicBezTo>
                          <a:cubicBezTo>
                            <a:pt x="120" y="24"/>
                            <a:pt x="122" y="28"/>
                            <a:pt x="119" y="29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2" name="Freeform 10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32000" y="1662113"/>
                      <a:ext cx="166688" cy="79375"/>
                    </a:xfrm>
                    <a:custGeom>
                      <a:avLst/>
                      <a:gdLst>
                        <a:gd name="T0" fmla="*/ 145852 w 88"/>
                        <a:gd name="T1" fmla="*/ 0 h 42"/>
                        <a:gd name="T2" fmla="*/ 164794 w 88"/>
                        <a:gd name="T3" fmla="*/ 11339 h 42"/>
                        <a:gd name="T4" fmla="*/ 162900 w 88"/>
                        <a:gd name="T5" fmla="*/ 15119 h 42"/>
                        <a:gd name="T6" fmla="*/ 151535 w 88"/>
                        <a:gd name="T7" fmla="*/ 18899 h 42"/>
                        <a:gd name="T8" fmla="*/ 145852 w 88"/>
                        <a:gd name="T9" fmla="*/ 18899 h 42"/>
                        <a:gd name="T10" fmla="*/ 149640 w 88"/>
                        <a:gd name="T11" fmla="*/ 32128 h 42"/>
                        <a:gd name="T12" fmla="*/ 140169 w 88"/>
                        <a:gd name="T13" fmla="*/ 32128 h 42"/>
                        <a:gd name="T14" fmla="*/ 143958 w 88"/>
                        <a:gd name="T15" fmla="*/ 39688 h 42"/>
                        <a:gd name="T16" fmla="*/ 125016 w 88"/>
                        <a:gd name="T17" fmla="*/ 41577 h 42"/>
                        <a:gd name="T18" fmla="*/ 117439 w 88"/>
                        <a:gd name="T19" fmla="*/ 54807 h 42"/>
                        <a:gd name="T20" fmla="*/ 106074 w 88"/>
                        <a:gd name="T21" fmla="*/ 58586 h 42"/>
                        <a:gd name="T22" fmla="*/ 98497 w 88"/>
                        <a:gd name="T23" fmla="*/ 49137 h 42"/>
                        <a:gd name="T24" fmla="*/ 104180 w 88"/>
                        <a:gd name="T25" fmla="*/ 39688 h 42"/>
                        <a:gd name="T26" fmla="*/ 107968 w 88"/>
                        <a:gd name="T27" fmla="*/ 34018 h 42"/>
                        <a:gd name="T28" fmla="*/ 98497 w 88"/>
                        <a:gd name="T29" fmla="*/ 35908 h 42"/>
                        <a:gd name="T30" fmla="*/ 89027 w 88"/>
                        <a:gd name="T31" fmla="*/ 45357 h 42"/>
                        <a:gd name="T32" fmla="*/ 81450 w 88"/>
                        <a:gd name="T33" fmla="*/ 47247 h 42"/>
                        <a:gd name="T34" fmla="*/ 89027 w 88"/>
                        <a:gd name="T35" fmla="*/ 56696 h 42"/>
                        <a:gd name="T36" fmla="*/ 75767 w 88"/>
                        <a:gd name="T37" fmla="*/ 62366 h 42"/>
                        <a:gd name="T38" fmla="*/ 71979 w 88"/>
                        <a:gd name="T39" fmla="*/ 60476 h 42"/>
                        <a:gd name="T40" fmla="*/ 70085 w 88"/>
                        <a:gd name="T41" fmla="*/ 56696 h 42"/>
                        <a:gd name="T42" fmla="*/ 68191 w 88"/>
                        <a:gd name="T43" fmla="*/ 60476 h 42"/>
                        <a:gd name="T44" fmla="*/ 58720 w 88"/>
                        <a:gd name="T45" fmla="*/ 75595 h 42"/>
                        <a:gd name="T46" fmla="*/ 45460 w 88"/>
                        <a:gd name="T47" fmla="*/ 75595 h 42"/>
                        <a:gd name="T48" fmla="*/ 45460 w 88"/>
                        <a:gd name="T49" fmla="*/ 60476 h 42"/>
                        <a:gd name="T50" fmla="*/ 41672 w 88"/>
                        <a:gd name="T51" fmla="*/ 58586 h 42"/>
                        <a:gd name="T52" fmla="*/ 35989 w 88"/>
                        <a:gd name="T53" fmla="*/ 71815 h 42"/>
                        <a:gd name="T54" fmla="*/ 30307 w 88"/>
                        <a:gd name="T55" fmla="*/ 71815 h 42"/>
                        <a:gd name="T56" fmla="*/ 18942 w 88"/>
                        <a:gd name="T57" fmla="*/ 66146 h 42"/>
                        <a:gd name="T58" fmla="*/ 7577 w 88"/>
                        <a:gd name="T59" fmla="*/ 73705 h 42"/>
                        <a:gd name="T60" fmla="*/ 0 w 88"/>
                        <a:gd name="T61" fmla="*/ 68036 h 42"/>
                        <a:gd name="T62" fmla="*/ 7577 w 88"/>
                        <a:gd name="T63" fmla="*/ 56696 h 42"/>
                        <a:gd name="T64" fmla="*/ 22730 w 88"/>
                        <a:gd name="T65" fmla="*/ 51027 h 42"/>
                        <a:gd name="T66" fmla="*/ 30307 w 88"/>
                        <a:gd name="T67" fmla="*/ 52917 h 42"/>
                        <a:gd name="T68" fmla="*/ 41672 w 88"/>
                        <a:gd name="T69" fmla="*/ 39688 h 42"/>
                        <a:gd name="T70" fmla="*/ 58720 w 88"/>
                        <a:gd name="T71" fmla="*/ 32128 h 42"/>
                        <a:gd name="T72" fmla="*/ 81450 w 88"/>
                        <a:gd name="T73" fmla="*/ 17009 h 42"/>
                        <a:gd name="T74" fmla="*/ 89027 w 88"/>
                        <a:gd name="T75" fmla="*/ 9449 h 42"/>
                        <a:gd name="T76" fmla="*/ 106074 w 88"/>
                        <a:gd name="T77" fmla="*/ 7560 h 42"/>
                        <a:gd name="T78" fmla="*/ 117439 w 88"/>
                        <a:gd name="T79" fmla="*/ 7560 h 42"/>
                        <a:gd name="T80" fmla="*/ 128804 w 88"/>
                        <a:gd name="T81" fmla="*/ 13229 h 42"/>
                        <a:gd name="T82" fmla="*/ 136381 w 88"/>
                        <a:gd name="T83" fmla="*/ 11339 h 42"/>
                        <a:gd name="T84" fmla="*/ 136381 w 88"/>
                        <a:gd name="T85" fmla="*/ 3780 h 42"/>
                        <a:gd name="T86" fmla="*/ 145852 w 88"/>
                        <a:gd name="T87" fmla="*/ 0 h 42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0" t="0" r="r" b="b"/>
                      <a:pathLst>
                        <a:path w="88" h="42">
                          <a:moveTo>
                            <a:pt x="77" y="0"/>
                          </a:moveTo>
                          <a:cubicBezTo>
                            <a:pt x="81" y="1"/>
                            <a:pt x="85" y="3"/>
                            <a:pt x="87" y="6"/>
                          </a:cubicBezTo>
                          <a:cubicBezTo>
                            <a:pt x="88" y="6"/>
                            <a:pt x="87" y="8"/>
                            <a:pt x="86" y="8"/>
                          </a:cubicBezTo>
                          <a:cubicBezTo>
                            <a:pt x="84" y="9"/>
                            <a:pt x="82" y="10"/>
                            <a:pt x="80" y="10"/>
                          </a:cubicBezTo>
                          <a:cubicBezTo>
                            <a:pt x="79" y="11"/>
                            <a:pt x="77" y="9"/>
                            <a:pt x="77" y="10"/>
                          </a:cubicBezTo>
                          <a:cubicBezTo>
                            <a:pt x="77" y="13"/>
                            <a:pt x="80" y="15"/>
                            <a:pt x="79" y="17"/>
                          </a:cubicBezTo>
                          <a:cubicBezTo>
                            <a:pt x="79" y="19"/>
                            <a:pt x="75" y="16"/>
                            <a:pt x="74" y="17"/>
                          </a:cubicBezTo>
                          <a:cubicBezTo>
                            <a:pt x="73" y="18"/>
                            <a:pt x="77" y="20"/>
                            <a:pt x="76" y="21"/>
                          </a:cubicBezTo>
                          <a:cubicBezTo>
                            <a:pt x="74" y="23"/>
                            <a:pt x="69" y="21"/>
                            <a:pt x="66" y="22"/>
                          </a:cubicBezTo>
                          <a:cubicBezTo>
                            <a:pt x="64" y="24"/>
                            <a:pt x="64" y="27"/>
                            <a:pt x="62" y="29"/>
                          </a:cubicBezTo>
                          <a:cubicBezTo>
                            <a:pt x="60" y="30"/>
                            <a:pt x="58" y="31"/>
                            <a:pt x="56" y="31"/>
                          </a:cubicBezTo>
                          <a:cubicBezTo>
                            <a:pt x="54" y="30"/>
                            <a:pt x="53" y="28"/>
                            <a:pt x="52" y="26"/>
                          </a:cubicBezTo>
                          <a:cubicBezTo>
                            <a:pt x="52" y="24"/>
                            <a:pt x="54" y="23"/>
                            <a:pt x="55" y="21"/>
                          </a:cubicBezTo>
                          <a:cubicBezTo>
                            <a:pt x="56" y="20"/>
                            <a:pt x="58" y="18"/>
                            <a:pt x="57" y="18"/>
                          </a:cubicBezTo>
                          <a:cubicBezTo>
                            <a:pt x="56" y="17"/>
                            <a:pt x="54" y="18"/>
                            <a:pt x="52" y="19"/>
                          </a:cubicBezTo>
                          <a:cubicBezTo>
                            <a:pt x="50" y="21"/>
                            <a:pt x="49" y="23"/>
                            <a:pt x="47" y="24"/>
                          </a:cubicBezTo>
                          <a:cubicBezTo>
                            <a:pt x="46" y="25"/>
                            <a:pt x="43" y="24"/>
                            <a:pt x="43" y="25"/>
                          </a:cubicBezTo>
                          <a:cubicBezTo>
                            <a:pt x="43" y="27"/>
                            <a:pt x="47" y="28"/>
                            <a:pt x="47" y="30"/>
                          </a:cubicBezTo>
                          <a:cubicBezTo>
                            <a:pt x="46" y="32"/>
                            <a:pt x="42" y="33"/>
                            <a:pt x="40" y="33"/>
                          </a:cubicBezTo>
                          <a:cubicBezTo>
                            <a:pt x="39" y="34"/>
                            <a:pt x="39" y="32"/>
                            <a:pt x="38" y="32"/>
                          </a:cubicBezTo>
                          <a:cubicBezTo>
                            <a:pt x="38" y="31"/>
                            <a:pt x="38" y="29"/>
                            <a:pt x="37" y="30"/>
                          </a:cubicBezTo>
                          <a:cubicBezTo>
                            <a:pt x="36" y="30"/>
                            <a:pt x="36" y="32"/>
                            <a:pt x="36" y="32"/>
                          </a:cubicBezTo>
                          <a:cubicBezTo>
                            <a:pt x="34" y="35"/>
                            <a:pt x="34" y="38"/>
                            <a:pt x="31" y="40"/>
                          </a:cubicBezTo>
                          <a:cubicBezTo>
                            <a:pt x="29" y="41"/>
                            <a:pt x="25" y="42"/>
                            <a:pt x="24" y="40"/>
                          </a:cubicBezTo>
                          <a:cubicBezTo>
                            <a:pt x="22" y="38"/>
                            <a:pt x="25" y="35"/>
                            <a:pt x="24" y="32"/>
                          </a:cubicBezTo>
                          <a:cubicBezTo>
                            <a:pt x="24" y="31"/>
                            <a:pt x="22" y="31"/>
                            <a:pt x="22" y="31"/>
                          </a:cubicBezTo>
                          <a:cubicBezTo>
                            <a:pt x="20" y="33"/>
                            <a:pt x="21" y="36"/>
                            <a:pt x="19" y="38"/>
                          </a:cubicBezTo>
                          <a:cubicBezTo>
                            <a:pt x="18" y="39"/>
                            <a:pt x="17" y="39"/>
                            <a:pt x="16" y="38"/>
                          </a:cubicBezTo>
                          <a:cubicBezTo>
                            <a:pt x="13" y="38"/>
                            <a:pt x="12" y="35"/>
                            <a:pt x="10" y="35"/>
                          </a:cubicBezTo>
                          <a:cubicBezTo>
                            <a:pt x="7" y="35"/>
                            <a:pt x="6" y="39"/>
                            <a:pt x="4" y="39"/>
                          </a:cubicBezTo>
                          <a:cubicBezTo>
                            <a:pt x="2" y="40"/>
                            <a:pt x="0" y="38"/>
                            <a:pt x="0" y="36"/>
                          </a:cubicBezTo>
                          <a:cubicBezTo>
                            <a:pt x="0" y="34"/>
                            <a:pt x="2" y="31"/>
                            <a:pt x="4" y="30"/>
                          </a:cubicBezTo>
                          <a:cubicBezTo>
                            <a:pt x="7" y="28"/>
                            <a:pt x="9" y="27"/>
                            <a:pt x="12" y="27"/>
                          </a:cubicBezTo>
                          <a:cubicBezTo>
                            <a:pt x="13" y="27"/>
                            <a:pt x="15" y="29"/>
                            <a:pt x="16" y="28"/>
                          </a:cubicBezTo>
                          <a:cubicBezTo>
                            <a:pt x="19" y="27"/>
                            <a:pt x="20" y="23"/>
                            <a:pt x="22" y="21"/>
                          </a:cubicBezTo>
                          <a:cubicBezTo>
                            <a:pt x="25" y="19"/>
                            <a:pt x="28" y="19"/>
                            <a:pt x="31" y="17"/>
                          </a:cubicBezTo>
                          <a:cubicBezTo>
                            <a:pt x="35" y="15"/>
                            <a:pt x="39" y="12"/>
                            <a:pt x="43" y="9"/>
                          </a:cubicBezTo>
                          <a:cubicBezTo>
                            <a:pt x="44" y="8"/>
                            <a:pt x="45" y="6"/>
                            <a:pt x="47" y="5"/>
                          </a:cubicBezTo>
                          <a:cubicBezTo>
                            <a:pt x="50" y="4"/>
                            <a:pt x="53" y="4"/>
                            <a:pt x="56" y="4"/>
                          </a:cubicBezTo>
                          <a:cubicBezTo>
                            <a:pt x="58" y="3"/>
                            <a:pt x="60" y="3"/>
                            <a:pt x="62" y="4"/>
                          </a:cubicBezTo>
                          <a:cubicBezTo>
                            <a:pt x="64" y="4"/>
                            <a:pt x="66" y="7"/>
                            <a:pt x="68" y="7"/>
                          </a:cubicBezTo>
                          <a:cubicBezTo>
                            <a:pt x="70" y="8"/>
                            <a:pt x="71" y="7"/>
                            <a:pt x="72" y="6"/>
                          </a:cubicBezTo>
                          <a:cubicBezTo>
                            <a:pt x="73" y="5"/>
                            <a:pt x="71" y="3"/>
                            <a:pt x="72" y="2"/>
                          </a:cubicBezTo>
                          <a:cubicBezTo>
                            <a:pt x="73" y="0"/>
                            <a:pt x="75" y="0"/>
                            <a:pt x="77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3" name="Freeform 10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7088" y="1727200"/>
                      <a:ext cx="39687" cy="28575"/>
                    </a:xfrm>
                    <a:custGeom>
                      <a:avLst/>
                      <a:gdLst>
                        <a:gd name="T0" fmla="*/ 1890 w 21"/>
                        <a:gd name="T1" fmla="*/ 17145 h 15"/>
                        <a:gd name="T2" fmla="*/ 1890 w 21"/>
                        <a:gd name="T3" fmla="*/ 20955 h 15"/>
                        <a:gd name="T4" fmla="*/ 15119 w 21"/>
                        <a:gd name="T5" fmla="*/ 28575 h 15"/>
                        <a:gd name="T6" fmla="*/ 22678 w 21"/>
                        <a:gd name="T7" fmla="*/ 19050 h 15"/>
                        <a:gd name="T8" fmla="*/ 39687 w 21"/>
                        <a:gd name="T9" fmla="*/ 5715 h 15"/>
                        <a:gd name="T10" fmla="*/ 37797 w 21"/>
                        <a:gd name="T11" fmla="*/ 1905 h 15"/>
                        <a:gd name="T12" fmla="*/ 28348 w 21"/>
                        <a:gd name="T13" fmla="*/ 5715 h 15"/>
                        <a:gd name="T14" fmla="*/ 15119 w 21"/>
                        <a:gd name="T15" fmla="*/ 9525 h 15"/>
                        <a:gd name="T16" fmla="*/ 1890 w 21"/>
                        <a:gd name="T17" fmla="*/ 17145 h 1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" h="15">
                          <a:moveTo>
                            <a:pt x="1" y="9"/>
                          </a:moveTo>
                          <a:cubicBezTo>
                            <a:pt x="0" y="9"/>
                            <a:pt x="0" y="11"/>
                            <a:pt x="1" y="11"/>
                          </a:cubicBezTo>
                          <a:cubicBezTo>
                            <a:pt x="3" y="13"/>
                            <a:pt x="5" y="15"/>
                            <a:pt x="8" y="15"/>
                          </a:cubicBezTo>
                          <a:cubicBezTo>
                            <a:pt x="10" y="15"/>
                            <a:pt x="11" y="12"/>
                            <a:pt x="12" y="10"/>
                          </a:cubicBezTo>
                          <a:cubicBezTo>
                            <a:pt x="15" y="8"/>
                            <a:pt x="19" y="6"/>
                            <a:pt x="21" y="3"/>
                          </a:cubicBezTo>
                          <a:cubicBezTo>
                            <a:pt x="21" y="2"/>
                            <a:pt x="21" y="1"/>
                            <a:pt x="20" y="1"/>
                          </a:cubicBezTo>
                          <a:cubicBezTo>
                            <a:pt x="18" y="0"/>
                            <a:pt x="17" y="2"/>
                            <a:pt x="15" y="3"/>
                          </a:cubicBezTo>
                          <a:cubicBezTo>
                            <a:pt x="13" y="4"/>
                            <a:pt x="10" y="4"/>
                            <a:pt x="8" y="5"/>
                          </a:cubicBezTo>
                          <a:cubicBezTo>
                            <a:pt x="5" y="6"/>
                            <a:pt x="3" y="7"/>
                            <a:pt x="1" y="9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4" name="Freeform 10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01863" y="1690688"/>
                      <a:ext cx="30162" cy="9525"/>
                    </a:xfrm>
                    <a:custGeom>
                      <a:avLst/>
                      <a:gdLst>
                        <a:gd name="T0" fmla="*/ 3770 w 16"/>
                        <a:gd name="T1" fmla="*/ 0 h 5"/>
                        <a:gd name="T2" fmla="*/ 1885 w 16"/>
                        <a:gd name="T3" fmla="*/ 5715 h 5"/>
                        <a:gd name="T4" fmla="*/ 24507 w 16"/>
                        <a:gd name="T5" fmla="*/ 9525 h 5"/>
                        <a:gd name="T6" fmla="*/ 30162 w 16"/>
                        <a:gd name="T7" fmla="*/ 3810 h 5"/>
                        <a:gd name="T8" fmla="*/ 20736 w 16"/>
                        <a:gd name="T9" fmla="*/ 1905 h 5"/>
                        <a:gd name="T10" fmla="*/ 11311 w 16"/>
                        <a:gd name="T11" fmla="*/ 1905 h 5"/>
                        <a:gd name="T12" fmla="*/ 3770 w 16"/>
                        <a:gd name="T13" fmla="*/ 0 h 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6" h="5">
                          <a:moveTo>
                            <a:pt x="2" y="0"/>
                          </a:moveTo>
                          <a:cubicBezTo>
                            <a:pt x="1" y="1"/>
                            <a:pt x="0" y="3"/>
                            <a:pt x="1" y="3"/>
                          </a:cubicBezTo>
                          <a:cubicBezTo>
                            <a:pt x="4" y="5"/>
                            <a:pt x="9" y="5"/>
                            <a:pt x="13" y="5"/>
                          </a:cubicBezTo>
                          <a:cubicBezTo>
                            <a:pt x="14" y="5"/>
                            <a:pt x="16" y="3"/>
                            <a:pt x="16" y="2"/>
                          </a:cubicBezTo>
                          <a:cubicBezTo>
                            <a:pt x="15" y="1"/>
                            <a:pt x="13" y="1"/>
                            <a:pt x="11" y="1"/>
                          </a:cubicBezTo>
                          <a:cubicBezTo>
                            <a:pt x="9" y="0"/>
                            <a:pt x="7" y="1"/>
                            <a:pt x="6" y="1"/>
                          </a:cubicBezTo>
                          <a:cubicBezTo>
                            <a:pt x="4" y="1"/>
                            <a:pt x="3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5" name="Freeform 10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14563" y="1639888"/>
                      <a:ext cx="26987" cy="19050"/>
                    </a:xfrm>
                    <a:custGeom>
                      <a:avLst/>
                      <a:gdLst>
                        <a:gd name="T0" fmla="*/ 0 w 14"/>
                        <a:gd name="T1" fmla="*/ 3810 h 10"/>
                        <a:gd name="T2" fmla="*/ 0 w 14"/>
                        <a:gd name="T3" fmla="*/ 7620 h 10"/>
                        <a:gd name="T4" fmla="*/ 11566 w 14"/>
                        <a:gd name="T5" fmla="*/ 13335 h 10"/>
                        <a:gd name="T6" fmla="*/ 15421 w 14"/>
                        <a:gd name="T7" fmla="*/ 19050 h 10"/>
                        <a:gd name="T8" fmla="*/ 25059 w 14"/>
                        <a:gd name="T9" fmla="*/ 13335 h 10"/>
                        <a:gd name="T10" fmla="*/ 21204 w 14"/>
                        <a:gd name="T11" fmla="*/ 5715 h 10"/>
                        <a:gd name="T12" fmla="*/ 17349 w 14"/>
                        <a:gd name="T13" fmla="*/ 1905 h 10"/>
                        <a:gd name="T14" fmla="*/ 5783 w 14"/>
                        <a:gd name="T15" fmla="*/ 1905 h 10"/>
                        <a:gd name="T16" fmla="*/ 0 w 14"/>
                        <a:gd name="T17" fmla="*/ 3810 h 1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4" h="10">
                          <a:moveTo>
                            <a:pt x="0" y="2"/>
                          </a:move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2" y="6"/>
                            <a:pt x="4" y="6"/>
                            <a:pt x="6" y="7"/>
                          </a:cubicBezTo>
                          <a:cubicBezTo>
                            <a:pt x="7" y="8"/>
                            <a:pt x="7" y="10"/>
                            <a:pt x="8" y="10"/>
                          </a:cubicBezTo>
                          <a:cubicBezTo>
                            <a:pt x="10" y="9"/>
                            <a:pt x="13" y="9"/>
                            <a:pt x="13" y="7"/>
                          </a:cubicBezTo>
                          <a:cubicBezTo>
                            <a:pt x="14" y="6"/>
                            <a:pt x="12" y="4"/>
                            <a:pt x="11" y="3"/>
                          </a:cubicBezTo>
                          <a:cubicBezTo>
                            <a:pt x="10" y="2"/>
                            <a:pt x="10" y="1"/>
                            <a:pt x="9" y="1"/>
                          </a:cubicBezTo>
                          <a:cubicBezTo>
                            <a:pt x="7" y="0"/>
                            <a:pt x="5" y="1"/>
                            <a:pt x="3" y="1"/>
                          </a:cubicBezTo>
                          <a:cubicBezTo>
                            <a:pt x="2" y="1"/>
                            <a:pt x="1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6" name="Freeform 10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44725" y="1635125"/>
                      <a:ext cx="80963" cy="39688"/>
                    </a:xfrm>
                    <a:custGeom>
                      <a:avLst/>
                      <a:gdLst>
                        <a:gd name="T0" fmla="*/ 3855 w 42"/>
                        <a:gd name="T1" fmla="*/ 11339 h 21"/>
                        <a:gd name="T2" fmla="*/ 0 w 42"/>
                        <a:gd name="T3" fmla="*/ 26459 h 21"/>
                        <a:gd name="T4" fmla="*/ 9638 w 42"/>
                        <a:gd name="T5" fmla="*/ 35908 h 21"/>
                        <a:gd name="T6" fmla="*/ 19277 w 42"/>
                        <a:gd name="T7" fmla="*/ 39688 h 21"/>
                        <a:gd name="T8" fmla="*/ 36626 w 42"/>
                        <a:gd name="T9" fmla="*/ 32128 h 21"/>
                        <a:gd name="T10" fmla="*/ 46265 w 42"/>
                        <a:gd name="T11" fmla="*/ 34018 h 21"/>
                        <a:gd name="T12" fmla="*/ 53975 w 42"/>
                        <a:gd name="T13" fmla="*/ 32128 h 21"/>
                        <a:gd name="T14" fmla="*/ 65541 w 42"/>
                        <a:gd name="T15" fmla="*/ 26459 h 21"/>
                        <a:gd name="T16" fmla="*/ 65541 w 42"/>
                        <a:gd name="T17" fmla="*/ 20789 h 21"/>
                        <a:gd name="T18" fmla="*/ 53975 w 42"/>
                        <a:gd name="T19" fmla="*/ 18899 h 21"/>
                        <a:gd name="T20" fmla="*/ 46265 w 42"/>
                        <a:gd name="T21" fmla="*/ 17009 h 21"/>
                        <a:gd name="T22" fmla="*/ 57831 w 42"/>
                        <a:gd name="T23" fmla="*/ 11339 h 21"/>
                        <a:gd name="T24" fmla="*/ 73252 w 42"/>
                        <a:gd name="T25" fmla="*/ 11339 h 21"/>
                        <a:gd name="T26" fmla="*/ 79035 w 42"/>
                        <a:gd name="T27" fmla="*/ 3780 h 21"/>
                        <a:gd name="T28" fmla="*/ 71325 w 42"/>
                        <a:gd name="T29" fmla="*/ 0 h 21"/>
                        <a:gd name="T30" fmla="*/ 50120 w 42"/>
                        <a:gd name="T31" fmla="*/ 1890 h 21"/>
                        <a:gd name="T32" fmla="*/ 30843 w 42"/>
                        <a:gd name="T33" fmla="*/ 5670 h 21"/>
                        <a:gd name="T34" fmla="*/ 17349 w 42"/>
                        <a:gd name="T35" fmla="*/ 9450 h 21"/>
                        <a:gd name="T36" fmla="*/ 3855 w 42"/>
                        <a:gd name="T37" fmla="*/ 11339 h 2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42" h="21">
                          <a:moveTo>
                            <a:pt x="2" y="6"/>
                          </a:moveTo>
                          <a:cubicBezTo>
                            <a:pt x="0" y="8"/>
                            <a:pt x="0" y="11"/>
                            <a:pt x="0" y="14"/>
                          </a:cubicBezTo>
                          <a:cubicBezTo>
                            <a:pt x="1" y="16"/>
                            <a:pt x="3" y="18"/>
                            <a:pt x="5" y="19"/>
                          </a:cubicBezTo>
                          <a:cubicBezTo>
                            <a:pt x="7" y="20"/>
                            <a:pt x="9" y="21"/>
                            <a:pt x="10" y="21"/>
                          </a:cubicBezTo>
                          <a:cubicBezTo>
                            <a:pt x="13" y="20"/>
                            <a:pt x="16" y="17"/>
                            <a:pt x="19" y="17"/>
                          </a:cubicBezTo>
                          <a:cubicBezTo>
                            <a:pt x="21" y="17"/>
                            <a:pt x="22" y="18"/>
                            <a:pt x="24" y="18"/>
                          </a:cubicBezTo>
                          <a:cubicBezTo>
                            <a:pt x="26" y="19"/>
                            <a:pt x="27" y="18"/>
                            <a:pt x="28" y="17"/>
                          </a:cubicBezTo>
                          <a:cubicBezTo>
                            <a:pt x="30" y="17"/>
                            <a:pt x="32" y="16"/>
                            <a:pt x="34" y="14"/>
                          </a:cubicBezTo>
                          <a:cubicBezTo>
                            <a:pt x="34" y="13"/>
                            <a:pt x="35" y="12"/>
                            <a:pt x="34" y="11"/>
                          </a:cubicBezTo>
                          <a:cubicBezTo>
                            <a:pt x="32" y="10"/>
                            <a:pt x="30" y="11"/>
                            <a:pt x="28" y="10"/>
                          </a:cubicBezTo>
                          <a:cubicBezTo>
                            <a:pt x="27" y="10"/>
                            <a:pt x="23" y="10"/>
                            <a:pt x="24" y="9"/>
                          </a:cubicBezTo>
                          <a:cubicBezTo>
                            <a:pt x="25" y="7"/>
                            <a:pt x="28" y="7"/>
                            <a:pt x="30" y="6"/>
                          </a:cubicBezTo>
                          <a:cubicBezTo>
                            <a:pt x="33" y="6"/>
                            <a:pt x="35" y="6"/>
                            <a:pt x="38" y="6"/>
                          </a:cubicBezTo>
                          <a:cubicBezTo>
                            <a:pt x="39" y="5"/>
                            <a:pt x="42" y="4"/>
                            <a:pt x="41" y="2"/>
                          </a:cubicBezTo>
                          <a:cubicBezTo>
                            <a:pt x="41" y="1"/>
                            <a:pt x="39" y="1"/>
                            <a:pt x="37" y="0"/>
                          </a:cubicBezTo>
                          <a:cubicBezTo>
                            <a:pt x="33" y="0"/>
                            <a:pt x="30" y="1"/>
                            <a:pt x="26" y="1"/>
                          </a:cubicBezTo>
                          <a:cubicBezTo>
                            <a:pt x="23" y="2"/>
                            <a:pt x="20" y="2"/>
                            <a:pt x="16" y="3"/>
                          </a:cubicBezTo>
                          <a:cubicBezTo>
                            <a:pt x="14" y="4"/>
                            <a:pt x="11" y="4"/>
                            <a:pt x="9" y="5"/>
                          </a:cubicBezTo>
                          <a:cubicBezTo>
                            <a:pt x="6" y="6"/>
                            <a:pt x="4" y="5"/>
                            <a:pt x="2" y="6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7" name="Freeform 10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54250" y="1604963"/>
                      <a:ext cx="76200" cy="25400"/>
                    </a:xfrm>
                    <a:custGeom>
                      <a:avLst/>
                      <a:gdLst>
                        <a:gd name="T0" fmla="*/ 66675 w 40"/>
                        <a:gd name="T1" fmla="*/ 1954 h 13"/>
                        <a:gd name="T2" fmla="*/ 74295 w 40"/>
                        <a:gd name="T3" fmla="*/ 11723 h 13"/>
                        <a:gd name="T4" fmla="*/ 74295 w 40"/>
                        <a:gd name="T5" fmla="*/ 23446 h 13"/>
                        <a:gd name="T6" fmla="*/ 66675 w 40"/>
                        <a:gd name="T7" fmla="*/ 23446 h 13"/>
                        <a:gd name="T8" fmla="*/ 57150 w 40"/>
                        <a:gd name="T9" fmla="*/ 23446 h 13"/>
                        <a:gd name="T10" fmla="*/ 45720 w 40"/>
                        <a:gd name="T11" fmla="*/ 19538 h 13"/>
                        <a:gd name="T12" fmla="*/ 40005 w 40"/>
                        <a:gd name="T13" fmla="*/ 25400 h 13"/>
                        <a:gd name="T14" fmla="*/ 32385 w 40"/>
                        <a:gd name="T15" fmla="*/ 23446 h 13"/>
                        <a:gd name="T16" fmla="*/ 24765 w 40"/>
                        <a:gd name="T17" fmla="*/ 17585 h 13"/>
                        <a:gd name="T18" fmla="*/ 11430 w 40"/>
                        <a:gd name="T19" fmla="*/ 23446 h 13"/>
                        <a:gd name="T20" fmla="*/ 1905 w 40"/>
                        <a:gd name="T21" fmla="*/ 23446 h 13"/>
                        <a:gd name="T22" fmla="*/ 3810 w 40"/>
                        <a:gd name="T23" fmla="*/ 15631 h 13"/>
                        <a:gd name="T24" fmla="*/ 28575 w 40"/>
                        <a:gd name="T25" fmla="*/ 9769 h 13"/>
                        <a:gd name="T26" fmla="*/ 40005 w 40"/>
                        <a:gd name="T27" fmla="*/ 9769 h 13"/>
                        <a:gd name="T28" fmla="*/ 53340 w 40"/>
                        <a:gd name="T29" fmla="*/ 1954 h 13"/>
                        <a:gd name="T30" fmla="*/ 66675 w 40"/>
                        <a:gd name="T31" fmla="*/ 1954 h 1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0" h="13">
                          <a:moveTo>
                            <a:pt x="35" y="1"/>
                          </a:moveTo>
                          <a:cubicBezTo>
                            <a:pt x="37" y="2"/>
                            <a:pt x="39" y="4"/>
                            <a:pt x="39" y="6"/>
                          </a:cubicBezTo>
                          <a:cubicBezTo>
                            <a:pt x="40" y="8"/>
                            <a:pt x="40" y="11"/>
                            <a:pt x="39" y="12"/>
                          </a:cubicBezTo>
                          <a:cubicBezTo>
                            <a:pt x="38" y="13"/>
                            <a:pt x="36" y="12"/>
                            <a:pt x="35" y="12"/>
                          </a:cubicBezTo>
                          <a:cubicBezTo>
                            <a:pt x="33" y="12"/>
                            <a:pt x="31" y="13"/>
                            <a:pt x="30" y="12"/>
                          </a:cubicBezTo>
                          <a:cubicBezTo>
                            <a:pt x="28" y="12"/>
                            <a:pt x="26" y="9"/>
                            <a:pt x="24" y="10"/>
                          </a:cubicBezTo>
                          <a:cubicBezTo>
                            <a:pt x="23" y="10"/>
                            <a:pt x="22" y="12"/>
                            <a:pt x="21" y="13"/>
                          </a:cubicBezTo>
                          <a:cubicBezTo>
                            <a:pt x="19" y="13"/>
                            <a:pt x="18" y="12"/>
                            <a:pt x="17" y="12"/>
                          </a:cubicBezTo>
                          <a:cubicBezTo>
                            <a:pt x="15" y="11"/>
                            <a:pt x="15" y="9"/>
                            <a:pt x="13" y="9"/>
                          </a:cubicBezTo>
                          <a:cubicBezTo>
                            <a:pt x="10" y="9"/>
                            <a:pt x="9" y="11"/>
                            <a:pt x="6" y="12"/>
                          </a:cubicBezTo>
                          <a:cubicBezTo>
                            <a:pt x="5" y="13"/>
                            <a:pt x="2" y="13"/>
                            <a:pt x="1" y="12"/>
                          </a:cubicBezTo>
                          <a:cubicBezTo>
                            <a:pt x="0" y="11"/>
                            <a:pt x="1" y="9"/>
                            <a:pt x="2" y="8"/>
                          </a:cubicBezTo>
                          <a:cubicBezTo>
                            <a:pt x="6" y="6"/>
                            <a:pt x="11" y="6"/>
                            <a:pt x="15" y="5"/>
                          </a:cubicBezTo>
                          <a:cubicBezTo>
                            <a:pt x="17" y="5"/>
                            <a:pt x="19" y="5"/>
                            <a:pt x="21" y="5"/>
                          </a:cubicBezTo>
                          <a:cubicBezTo>
                            <a:pt x="24" y="4"/>
                            <a:pt x="26" y="2"/>
                            <a:pt x="28" y="1"/>
                          </a:cubicBezTo>
                          <a:cubicBezTo>
                            <a:pt x="30" y="0"/>
                            <a:pt x="33" y="0"/>
                            <a:pt x="35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8" name="Freeform 10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2838" y="1754188"/>
                      <a:ext cx="28575" cy="22225"/>
                    </a:xfrm>
                    <a:custGeom>
                      <a:avLst/>
                      <a:gdLst>
                        <a:gd name="T0" fmla="*/ 13335 w 15"/>
                        <a:gd name="T1" fmla="*/ 1852 h 12"/>
                        <a:gd name="T2" fmla="*/ 22860 w 15"/>
                        <a:gd name="T3" fmla="*/ 1852 h 12"/>
                        <a:gd name="T4" fmla="*/ 26670 w 15"/>
                        <a:gd name="T5" fmla="*/ 14817 h 12"/>
                        <a:gd name="T6" fmla="*/ 17145 w 15"/>
                        <a:gd name="T7" fmla="*/ 22225 h 12"/>
                        <a:gd name="T8" fmla="*/ 7620 w 15"/>
                        <a:gd name="T9" fmla="*/ 18521 h 12"/>
                        <a:gd name="T10" fmla="*/ 0 w 15"/>
                        <a:gd name="T11" fmla="*/ 14817 h 12"/>
                        <a:gd name="T12" fmla="*/ 7620 w 15"/>
                        <a:gd name="T13" fmla="*/ 3704 h 12"/>
                        <a:gd name="T14" fmla="*/ 13335 w 15"/>
                        <a:gd name="T15" fmla="*/ 1852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5" h="12">
                          <a:moveTo>
                            <a:pt x="7" y="1"/>
                          </a:moveTo>
                          <a:cubicBezTo>
                            <a:pt x="9" y="1"/>
                            <a:pt x="11" y="0"/>
                            <a:pt x="12" y="1"/>
                          </a:cubicBezTo>
                          <a:cubicBezTo>
                            <a:pt x="14" y="3"/>
                            <a:pt x="15" y="6"/>
                            <a:pt x="14" y="8"/>
                          </a:cubicBezTo>
                          <a:cubicBezTo>
                            <a:pt x="14" y="10"/>
                            <a:pt x="11" y="11"/>
                            <a:pt x="9" y="12"/>
                          </a:cubicBezTo>
                          <a:cubicBezTo>
                            <a:pt x="7" y="12"/>
                            <a:pt x="5" y="11"/>
                            <a:pt x="4" y="10"/>
                          </a:cubicBezTo>
                          <a:cubicBezTo>
                            <a:pt x="2" y="9"/>
                            <a:pt x="0" y="9"/>
                            <a:pt x="0" y="8"/>
                          </a:cubicBezTo>
                          <a:cubicBezTo>
                            <a:pt x="1" y="5"/>
                            <a:pt x="3" y="3"/>
                            <a:pt x="4" y="2"/>
                          </a:cubicBezTo>
                          <a:cubicBezTo>
                            <a:pt x="5" y="1"/>
                            <a:pt x="6" y="1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599" name="Freeform 10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93950" y="1651000"/>
                      <a:ext cx="28575" cy="31750"/>
                    </a:xfrm>
                    <a:custGeom>
                      <a:avLst/>
                      <a:gdLst>
                        <a:gd name="T0" fmla="*/ 5715 w 15"/>
                        <a:gd name="T1" fmla="*/ 1868 h 17"/>
                        <a:gd name="T2" fmla="*/ 19050 w 15"/>
                        <a:gd name="T3" fmla="*/ 11206 h 17"/>
                        <a:gd name="T4" fmla="*/ 28575 w 15"/>
                        <a:gd name="T5" fmla="*/ 24279 h 17"/>
                        <a:gd name="T6" fmla="*/ 19050 w 15"/>
                        <a:gd name="T7" fmla="*/ 29882 h 17"/>
                        <a:gd name="T8" fmla="*/ 9525 w 15"/>
                        <a:gd name="T9" fmla="*/ 20544 h 17"/>
                        <a:gd name="T10" fmla="*/ 0 w 15"/>
                        <a:gd name="T11" fmla="*/ 5603 h 17"/>
                        <a:gd name="T12" fmla="*/ 0 w 15"/>
                        <a:gd name="T13" fmla="*/ 1868 h 17"/>
                        <a:gd name="T14" fmla="*/ 5715 w 15"/>
                        <a:gd name="T15" fmla="*/ 1868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5" h="17">
                          <a:moveTo>
                            <a:pt x="3" y="1"/>
                          </a:moveTo>
                          <a:cubicBezTo>
                            <a:pt x="6" y="2"/>
                            <a:pt x="8" y="4"/>
                            <a:pt x="10" y="6"/>
                          </a:cubicBezTo>
                          <a:cubicBezTo>
                            <a:pt x="12" y="8"/>
                            <a:pt x="15" y="10"/>
                            <a:pt x="15" y="13"/>
                          </a:cubicBezTo>
                          <a:cubicBezTo>
                            <a:pt x="15" y="15"/>
                            <a:pt x="11" y="17"/>
                            <a:pt x="10" y="16"/>
                          </a:cubicBezTo>
                          <a:cubicBezTo>
                            <a:pt x="7" y="16"/>
                            <a:pt x="6" y="13"/>
                            <a:pt x="5" y="11"/>
                          </a:cubicBezTo>
                          <a:cubicBezTo>
                            <a:pt x="3" y="8"/>
                            <a:pt x="1" y="6"/>
                            <a:pt x="0" y="3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1" y="0"/>
                            <a:pt x="3" y="0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0" name="Freeform 10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05063" y="1697038"/>
                      <a:ext cx="36512" cy="19050"/>
                    </a:xfrm>
                    <a:custGeom>
                      <a:avLst/>
                      <a:gdLst>
                        <a:gd name="T0" fmla="*/ 21139 w 19"/>
                        <a:gd name="T1" fmla="*/ 3810 h 10"/>
                        <a:gd name="T2" fmla="*/ 34590 w 19"/>
                        <a:gd name="T3" fmla="*/ 15240 h 10"/>
                        <a:gd name="T4" fmla="*/ 24982 w 19"/>
                        <a:gd name="T5" fmla="*/ 19050 h 10"/>
                        <a:gd name="T6" fmla="*/ 11530 w 19"/>
                        <a:gd name="T7" fmla="*/ 15240 h 10"/>
                        <a:gd name="T8" fmla="*/ 1922 w 19"/>
                        <a:gd name="T9" fmla="*/ 3810 h 10"/>
                        <a:gd name="T10" fmla="*/ 21139 w 19"/>
                        <a:gd name="T11" fmla="*/ 3810 h 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9" h="10">
                          <a:moveTo>
                            <a:pt x="11" y="2"/>
                          </a:moveTo>
                          <a:cubicBezTo>
                            <a:pt x="14" y="3"/>
                            <a:pt x="18" y="5"/>
                            <a:pt x="18" y="8"/>
                          </a:cubicBezTo>
                          <a:cubicBezTo>
                            <a:pt x="19" y="10"/>
                            <a:pt x="15" y="10"/>
                            <a:pt x="13" y="10"/>
                          </a:cubicBezTo>
                          <a:cubicBezTo>
                            <a:pt x="11" y="10"/>
                            <a:pt x="8" y="10"/>
                            <a:pt x="6" y="8"/>
                          </a:cubicBezTo>
                          <a:cubicBezTo>
                            <a:pt x="4" y="7"/>
                            <a:pt x="0" y="4"/>
                            <a:pt x="1" y="2"/>
                          </a:cubicBezTo>
                          <a:cubicBezTo>
                            <a:pt x="4" y="0"/>
                            <a:pt x="8" y="1"/>
                            <a:pt x="1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1" name="Freeform 10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08238" y="1716088"/>
                      <a:ext cx="41275" cy="11112"/>
                    </a:xfrm>
                    <a:custGeom>
                      <a:avLst/>
                      <a:gdLst>
                        <a:gd name="T0" fmla="*/ 37344 w 21"/>
                        <a:gd name="T1" fmla="*/ 0 h 6"/>
                        <a:gd name="T2" fmla="*/ 41275 w 21"/>
                        <a:gd name="T3" fmla="*/ 1852 h 6"/>
                        <a:gd name="T4" fmla="*/ 31448 w 21"/>
                        <a:gd name="T5" fmla="*/ 9260 h 6"/>
                        <a:gd name="T6" fmla="*/ 11793 w 21"/>
                        <a:gd name="T7" fmla="*/ 11112 h 6"/>
                        <a:gd name="T8" fmla="*/ 1965 w 21"/>
                        <a:gd name="T9" fmla="*/ 9260 h 6"/>
                        <a:gd name="T10" fmla="*/ 1965 w 21"/>
                        <a:gd name="T11" fmla="*/ 3704 h 6"/>
                        <a:gd name="T12" fmla="*/ 23586 w 21"/>
                        <a:gd name="T13" fmla="*/ 1852 h 6"/>
                        <a:gd name="T14" fmla="*/ 37344 w 21"/>
                        <a:gd name="T15" fmla="*/ 0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" h="6">
                          <a:moveTo>
                            <a:pt x="19" y="0"/>
                          </a:moveTo>
                          <a:cubicBezTo>
                            <a:pt x="20" y="0"/>
                            <a:pt x="21" y="1"/>
                            <a:pt x="21" y="1"/>
                          </a:cubicBezTo>
                          <a:cubicBezTo>
                            <a:pt x="20" y="3"/>
                            <a:pt x="18" y="4"/>
                            <a:pt x="16" y="5"/>
                          </a:cubicBezTo>
                          <a:cubicBezTo>
                            <a:pt x="13" y="6"/>
                            <a:pt x="9" y="6"/>
                            <a:pt x="6" y="6"/>
                          </a:cubicBezTo>
                          <a:cubicBezTo>
                            <a:pt x="4" y="6"/>
                            <a:pt x="2" y="6"/>
                            <a:pt x="1" y="5"/>
                          </a:cubicBezTo>
                          <a:cubicBezTo>
                            <a:pt x="0" y="4"/>
                            <a:pt x="0" y="2"/>
                            <a:pt x="1" y="2"/>
                          </a:cubicBezTo>
                          <a:cubicBezTo>
                            <a:pt x="4" y="0"/>
                            <a:pt x="8" y="2"/>
                            <a:pt x="12" y="1"/>
                          </a:cubicBezTo>
                          <a:cubicBezTo>
                            <a:pt x="14" y="1"/>
                            <a:pt x="17" y="0"/>
                            <a:pt x="19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2" name="Freeform 10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14588" y="1727200"/>
                      <a:ext cx="36512" cy="11113"/>
                    </a:xfrm>
                    <a:custGeom>
                      <a:avLst/>
                      <a:gdLst>
                        <a:gd name="T0" fmla="*/ 15373 w 19"/>
                        <a:gd name="T1" fmla="*/ 3704 h 6"/>
                        <a:gd name="T2" fmla="*/ 28825 w 19"/>
                        <a:gd name="T3" fmla="*/ 0 h 6"/>
                        <a:gd name="T4" fmla="*/ 34590 w 19"/>
                        <a:gd name="T5" fmla="*/ 1852 h 6"/>
                        <a:gd name="T6" fmla="*/ 19217 w 19"/>
                        <a:gd name="T7" fmla="*/ 5557 h 6"/>
                        <a:gd name="T8" fmla="*/ 7687 w 19"/>
                        <a:gd name="T9" fmla="*/ 11113 h 6"/>
                        <a:gd name="T10" fmla="*/ 1922 w 19"/>
                        <a:gd name="T11" fmla="*/ 7409 h 6"/>
                        <a:gd name="T12" fmla="*/ 15373 w 19"/>
                        <a:gd name="T13" fmla="*/ 3704 h 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9" h="6">
                          <a:moveTo>
                            <a:pt x="8" y="2"/>
                          </a:moveTo>
                          <a:cubicBezTo>
                            <a:pt x="10" y="2"/>
                            <a:pt x="13" y="0"/>
                            <a:pt x="15" y="0"/>
                          </a:cubicBezTo>
                          <a:cubicBezTo>
                            <a:pt x="16" y="0"/>
                            <a:pt x="19" y="0"/>
                            <a:pt x="18" y="1"/>
                          </a:cubicBezTo>
                          <a:cubicBezTo>
                            <a:pt x="16" y="2"/>
                            <a:pt x="13" y="2"/>
                            <a:pt x="10" y="3"/>
                          </a:cubicBezTo>
                          <a:cubicBezTo>
                            <a:pt x="8" y="4"/>
                            <a:pt x="6" y="6"/>
                            <a:pt x="4" y="6"/>
                          </a:cubicBezTo>
                          <a:cubicBezTo>
                            <a:pt x="3" y="6"/>
                            <a:pt x="0" y="4"/>
                            <a:pt x="1" y="4"/>
                          </a:cubicBezTo>
                          <a:cubicBezTo>
                            <a:pt x="3" y="2"/>
                            <a:pt x="6" y="3"/>
                            <a:pt x="8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3" name="Freeform 10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27288" y="1731963"/>
                      <a:ext cx="26987" cy="14287"/>
                    </a:xfrm>
                    <a:custGeom>
                      <a:avLst/>
                      <a:gdLst>
                        <a:gd name="T0" fmla="*/ 0 w 14"/>
                        <a:gd name="T1" fmla="*/ 10205 h 7"/>
                        <a:gd name="T2" fmla="*/ 7711 w 14"/>
                        <a:gd name="T3" fmla="*/ 12246 h 7"/>
                        <a:gd name="T4" fmla="*/ 17349 w 14"/>
                        <a:gd name="T5" fmla="*/ 6123 h 7"/>
                        <a:gd name="T6" fmla="*/ 26987 w 14"/>
                        <a:gd name="T7" fmla="*/ 2041 h 7"/>
                        <a:gd name="T8" fmla="*/ 23132 w 14"/>
                        <a:gd name="T9" fmla="*/ 0 h 7"/>
                        <a:gd name="T10" fmla="*/ 7711 w 14"/>
                        <a:gd name="T11" fmla="*/ 4082 h 7"/>
                        <a:gd name="T12" fmla="*/ 0 w 14"/>
                        <a:gd name="T13" fmla="*/ 10205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4" h="7">
                          <a:moveTo>
                            <a:pt x="0" y="5"/>
                          </a:moveTo>
                          <a:cubicBezTo>
                            <a:pt x="0" y="7"/>
                            <a:pt x="3" y="6"/>
                            <a:pt x="4" y="6"/>
                          </a:cubicBezTo>
                          <a:cubicBezTo>
                            <a:pt x="6" y="5"/>
                            <a:pt x="7" y="4"/>
                            <a:pt x="9" y="3"/>
                          </a:cubicBezTo>
                          <a:cubicBezTo>
                            <a:pt x="11" y="2"/>
                            <a:pt x="13" y="2"/>
                            <a:pt x="14" y="1"/>
                          </a:cubicBezTo>
                          <a:cubicBezTo>
                            <a:pt x="14" y="0"/>
                            <a:pt x="13" y="0"/>
                            <a:pt x="12" y="0"/>
                          </a:cubicBezTo>
                          <a:cubicBezTo>
                            <a:pt x="9" y="0"/>
                            <a:pt x="6" y="1"/>
                            <a:pt x="4" y="2"/>
                          </a:cubicBezTo>
                          <a:cubicBezTo>
                            <a:pt x="2" y="3"/>
                            <a:pt x="0" y="4"/>
                            <a:pt x="0" y="5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4" name="Freeform 10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35225" y="1700213"/>
                      <a:ext cx="112713" cy="76200"/>
                    </a:xfrm>
                    <a:custGeom>
                      <a:avLst/>
                      <a:gdLst>
                        <a:gd name="T0" fmla="*/ 42029 w 59"/>
                        <a:gd name="T1" fmla="*/ 53340 h 40"/>
                        <a:gd name="T2" fmla="*/ 38208 w 59"/>
                        <a:gd name="T3" fmla="*/ 59055 h 40"/>
                        <a:gd name="T4" fmla="*/ 43939 w 59"/>
                        <a:gd name="T5" fmla="*/ 62865 h 40"/>
                        <a:gd name="T6" fmla="*/ 38208 w 59"/>
                        <a:gd name="T7" fmla="*/ 64770 h 40"/>
                        <a:gd name="T8" fmla="*/ 40118 w 59"/>
                        <a:gd name="T9" fmla="*/ 74295 h 40"/>
                        <a:gd name="T10" fmla="*/ 49670 w 59"/>
                        <a:gd name="T11" fmla="*/ 74295 h 40"/>
                        <a:gd name="T12" fmla="*/ 57312 w 59"/>
                        <a:gd name="T13" fmla="*/ 70485 h 40"/>
                        <a:gd name="T14" fmla="*/ 63043 w 59"/>
                        <a:gd name="T15" fmla="*/ 74295 h 40"/>
                        <a:gd name="T16" fmla="*/ 72595 w 59"/>
                        <a:gd name="T17" fmla="*/ 74295 h 40"/>
                        <a:gd name="T18" fmla="*/ 87878 w 59"/>
                        <a:gd name="T19" fmla="*/ 72390 h 40"/>
                        <a:gd name="T20" fmla="*/ 87878 w 59"/>
                        <a:gd name="T21" fmla="*/ 66675 h 40"/>
                        <a:gd name="T22" fmla="*/ 95519 w 59"/>
                        <a:gd name="T23" fmla="*/ 68580 h 40"/>
                        <a:gd name="T24" fmla="*/ 91699 w 59"/>
                        <a:gd name="T25" fmla="*/ 60960 h 40"/>
                        <a:gd name="T26" fmla="*/ 91699 w 59"/>
                        <a:gd name="T27" fmla="*/ 53340 h 40"/>
                        <a:gd name="T28" fmla="*/ 97430 w 59"/>
                        <a:gd name="T29" fmla="*/ 49530 h 40"/>
                        <a:gd name="T30" fmla="*/ 105071 w 59"/>
                        <a:gd name="T31" fmla="*/ 55245 h 40"/>
                        <a:gd name="T32" fmla="*/ 108892 w 59"/>
                        <a:gd name="T33" fmla="*/ 45720 h 40"/>
                        <a:gd name="T34" fmla="*/ 103161 w 59"/>
                        <a:gd name="T35" fmla="*/ 40005 h 40"/>
                        <a:gd name="T36" fmla="*/ 108892 w 59"/>
                        <a:gd name="T37" fmla="*/ 26670 h 40"/>
                        <a:gd name="T38" fmla="*/ 110803 w 59"/>
                        <a:gd name="T39" fmla="*/ 17145 h 40"/>
                        <a:gd name="T40" fmla="*/ 112713 w 59"/>
                        <a:gd name="T41" fmla="*/ 7620 h 40"/>
                        <a:gd name="T42" fmla="*/ 103161 w 59"/>
                        <a:gd name="T43" fmla="*/ 0 h 40"/>
                        <a:gd name="T44" fmla="*/ 95519 w 59"/>
                        <a:gd name="T45" fmla="*/ 1905 h 40"/>
                        <a:gd name="T46" fmla="*/ 89788 w 59"/>
                        <a:gd name="T47" fmla="*/ 9525 h 40"/>
                        <a:gd name="T48" fmla="*/ 74505 w 59"/>
                        <a:gd name="T49" fmla="*/ 1905 h 40"/>
                        <a:gd name="T50" fmla="*/ 53491 w 59"/>
                        <a:gd name="T51" fmla="*/ 3810 h 40"/>
                        <a:gd name="T52" fmla="*/ 49670 w 59"/>
                        <a:gd name="T53" fmla="*/ 11430 h 40"/>
                        <a:gd name="T54" fmla="*/ 57312 w 59"/>
                        <a:gd name="T55" fmla="*/ 13335 h 40"/>
                        <a:gd name="T56" fmla="*/ 55401 w 59"/>
                        <a:gd name="T57" fmla="*/ 19050 h 40"/>
                        <a:gd name="T58" fmla="*/ 64953 w 59"/>
                        <a:gd name="T59" fmla="*/ 19050 h 40"/>
                        <a:gd name="T60" fmla="*/ 61132 w 59"/>
                        <a:gd name="T61" fmla="*/ 26670 h 40"/>
                        <a:gd name="T62" fmla="*/ 66864 w 59"/>
                        <a:gd name="T63" fmla="*/ 34290 h 40"/>
                        <a:gd name="T64" fmla="*/ 51581 w 59"/>
                        <a:gd name="T65" fmla="*/ 28575 h 40"/>
                        <a:gd name="T66" fmla="*/ 42029 w 59"/>
                        <a:gd name="T67" fmla="*/ 13335 h 40"/>
                        <a:gd name="T68" fmla="*/ 28656 w 59"/>
                        <a:gd name="T69" fmla="*/ 9525 h 40"/>
                        <a:gd name="T70" fmla="*/ 21014 w 59"/>
                        <a:gd name="T71" fmla="*/ 19050 h 40"/>
                        <a:gd name="T72" fmla="*/ 30566 w 59"/>
                        <a:gd name="T73" fmla="*/ 22860 h 40"/>
                        <a:gd name="T74" fmla="*/ 24835 w 59"/>
                        <a:gd name="T75" fmla="*/ 28575 h 40"/>
                        <a:gd name="T76" fmla="*/ 32477 w 59"/>
                        <a:gd name="T77" fmla="*/ 28575 h 40"/>
                        <a:gd name="T78" fmla="*/ 34387 w 59"/>
                        <a:gd name="T79" fmla="*/ 38100 h 40"/>
                        <a:gd name="T80" fmla="*/ 22925 w 59"/>
                        <a:gd name="T81" fmla="*/ 36195 h 40"/>
                        <a:gd name="T82" fmla="*/ 11462 w 59"/>
                        <a:gd name="T83" fmla="*/ 43815 h 40"/>
                        <a:gd name="T84" fmla="*/ 1910 w 59"/>
                        <a:gd name="T85" fmla="*/ 45720 h 40"/>
                        <a:gd name="T86" fmla="*/ 1910 w 59"/>
                        <a:gd name="T87" fmla="*/ 53340 h 40"/>
                        <a:gd name="T88" fmla="*/ 21014 w 59"/>
                        <a:gd name="T89" fmla="*/ 49530 h 40"/>
                        <a:gd name="T90" fmla="*/ 28656 w 59"/>
                        <a:gd name="T91" fmla="*/ 45720 h 40"/>
                        <a:gd name="T92" fmla="*/ 42029 w 59"/>
                        <a:gd name="T93" fmla="*/ 45720 h 40"/>
                        <a:gd name="T94" fmla="*/ 53491 w 59"/>
                        <a:gd name="T95" fmla="*/ 41910 h 40"/>
                        <a:gd name="T96" fmla="*/ 68774 w 59"/>
                        <a:gd name="T97" fmla="*/ 41910 h 40"/>
                        <a:gd name="T98" fmla="*/ 61132 w 59"/>
                        <a:gd name="T99" fmla="*/ 45720 h 40"/>
                        <a:gd name="T100" fmla="*/ 53491 w 59"/>
                        <a:gd name="T101" fmla="*/ 51435 h 40"/>
                        <a:gd name="T102" fmla="*/ 42029 w 59"/>
                        <a:gd name="T103" fmla="*/ 53340 h 4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0" t="0" r="r" b="b"/>
                      <a:pathLst>
                        <a:path w="59" h="40">
                          <a:moveTo>
                            <a:pt x="22" y="28"/>
                          </a:moveTo>
                          <a:cubicBezTo>
                            <a:pt x="21" y="28"/>
                            <a:pt x="19" y="31"/>
                            <a:pt x="20" y="31"/>
                          </a:cubicBezTo>
                          <a:cubicBezTo>
                            <a:pt x="20" y="33"/>
                            <a:pt x="23" y="32"/>
                            <a:pt x="23" y="33"/>
                          </a:cubicBezTo>
                          <a:cubicBezTo>
                            <a:pt x="23" y="34"/>
                            <a:pt x="21" y="33"/>
                            <a:pt x="20" y="34"/>
                          </a:cubicBezTo>
                          <a:cubicBezTo>
                            <a:pt x="20" y="35"/>
                            <a:pt x="19" y="38"/>
                            <a:pt x="21" y="39"/>
                          </a:cubicBezTo>
                          <a:cubicBezTo>
                            <a:pt x="22" y="40"/>
                            <a:pt x="25" y="40"/>
                            <a:pt x="26" y="39"/>
                          </a:cubicBezTo>
                          <a:cubicBezTo>
                            <a:pt x="28" y="39"/>
                            <a:pt x="28" y="37"/>
                            <a:pt x="30" y="37"/>
                          </a:cubicBezTo>
                          <a:cubicBezTo>
                            <a:pt x="31" y="37"/>
                            <a:pt x="32" y="39"/>
                            <a:pt x="33" y="39"/>
                          </a:cubicBezTo>
                          <a:cubicBezTo>
                            <a:pt x="34" y="39"/>
                            <a:pt x="36" y="39"/>
                            <a:pt x="38" y="39"/>
                          </a:cubicBezTo>
                          <a:cubicBezTo>
                            <a:pt x="40" y="39"/>
                            <a:pt x="43" y="39"/>
                            <a:pt x="46" y="38"/>
                          </a:cubicBezTo>
                          <a:cubicBezTo>
                            <a:pt x="47" y="38"/>
                            <a:pt x="45" y="36"/>
                            <a:pt x="46" y="35"/>
                          </a:cubicBezTo>
                          <a:cubicBezTo>
                            <a:pt x="47" y="35"/>
                            <a:pt x="49" y="37"/>
                            <a:pt x="50" y="36"/>
                          </a:cubicBezTo>
                          <a:cubicBezTo>
                            <a:pt x="51" y="35"/>
                            <a:pt x="48" y="34"/>
                            <a:pt x="48" y="32"/>
                          </a:cubicBezTo>
                          <a:cubicBezTo>
                            <a:pt x="48" y="31"/>
                            <a:pt x="48" y="29"/>
                            <a:pt x="48" y="28"/>
                          </a:cubicBezTo>
                          <a:cubicBezTo>
                            <a:pt x="49" y="27"/>
                            <a:pt x="50" y="25"/>
                            <a:pt x="51" y="26"/>
                          </a:cubicBezTo>
                          <a:cubicBezTo>
                            <a:pt x="53" y="26"/>
                            <a:pt x="54" y="30"/>
                            <a:pt x="55" y="29"/>
                          </a:cubicBezTo>
                          <a:cubicBezTo>
                            <a:pt x="57" y="29"/>
                            <a:pt x="57" y="26"/>
                            <a:pt x="57" y="24"/>
                          </a:cubicBezTo>
                          <a:cubicBezTo>
                            <a:pt x="57" y="22"/>
                            <a:pt x="54" y="22"/>
                            <a:pt x="54" y="21"/>
                          </a:cubicBezTo>
                          <a:cubicBezTo>
                            <a:pt x="54" y="18"/>
                            <a:pt x="56" y="17"/>
                            <a:pt x="57" y="14"/>
                          </a:cubicBezTo>
                          <a:cubicBezTo>
                            <a:pt x="57" y="13"/>
                            <a:pt x="58" y="11"/>
                            <a:pt x="58" y="9"/>
                          </a:cubicBezTo>
                          <a:cubicBezTo>
                            <a:pt x="58" y="7"/>
                            <a:pt x="59" y="5"/>
                            <a:pt x="59" y="4"/>
                          </a:cubicBezTo>
                          <a:cubicBezTo>
                            <a:pt x="58" y="2"/>
                            <a:pt x="56" y="1"/>
                            <a:pt x="54" y="0"/>
                          </a:cubicBezTo>
                          <a:cubicBezTo>
                            <a:pt x="53" y="0"/>
                            <a:pt x="51" y="1"/>
                            <a:pt x="50" y="1"/>
                          </a:cubicBezTo>
                          <a:cubicBezTo>
                            <a:pt x="49" y="2"/>
                            <a:pt x="48" y="5"/>
                            <a:pt x="47" y="5"/>
                          </a:cubicBezTo>
                          <a:cubicBezTo>
                            <a:pt x="44" y="5"/>
                            <a:pt x="42" y="1"/>
                            <a:pt x="39" y="1"/>
                          </a:cubicBezTo>
                          <a:cubicBezTo>
                            <a:pt x="36" y="0"/>
                            <a:pt x="32" y="1"/>
                            <a:pt x="28" y="2"/>
                          </a:cubicBezTo>
                          <a:cubicBezTo>
                            <a:pt x="27" y="3"/>
                            <a:pt x="25" y="4"/>
                            <a:pt x="26" y="6"/>
                          </a:cubicBezTo>
                          <a:cubicBezTo>
                            <a:pt x="26" y="7"/>
                            <a:pt x="29" y="6"/>
                            <a:pt x="30" y="7"/>
                          </a:cubicBezTo>
                          <a:cubicBezTo>
                            <a:pt x="31" y="8"/>
                            <a:pt x="28" y="9"/>
                            <a:pt x="29" y="10"/>
                          </a:cubicBezTo>
                          <a:cubicBezTo>
                            <a:pt x="30" y="11"/>
                            <a:pt x="33" y="9"/>
                            <a:pt x="34" y="10"/>
                          </a:cubicBezTo>
                          <a:cubicBezTo>
                            <a:pt x="35" y="11"/>
                            <a:pt x="32" y="12"/>
                            <a:pt x="32" y="14"/>
                          </a:cubicBezTo>
                          <a:cubicBezTo>
                            <a:pt x="32" y="15"/>
                            <a:pt x="36" y="17"/>
                            <a:pt x="35" y="18"/>
                          </a:cubicBezTo>
                          <a:cubicBezTo>
                            <a:pt x="32" y="18"/>
                            <a:pt x="29" y="17"/>
                            <a:pt x="27" y="15"/>
                          </a:cubicBezTo>
                          <a:cubicBezTo>
                            <a:pt x="25" y="13"/>
                            <a:pt x="25" y="9"/>
                            <a:pt x="22" y="7"/>
                          </a:cubicBezTo>
                          <a:cubicBezTo>
                            <a:pt x="20" y="6"/>
                            <a:pt x="18" y="5"/>
                            <a:pt x="15" y="5"/>
                          </a:cubicBezTo>
                          <a:cubicBezTo>
                            <a:pt x="13" y="6"/>
                            <a:pt x="10" y="8"/>
                            <a:pt x="11" y="10"/>
                          </a:cubicBezTo>
                          <a:cubicBezTo>
                            <a:pt x="11" y="12"/>
                            <a:pt x="15" y="10"/>
                            <a:pt x="16" y="12"/>
                          </a:cubicBezTo>
                          <a:cubicBezTo>
                            <a:pt x="16" y="13"/>
                            <a:pt x="12" y="14"/>
                            <a:pt x="13" y="15"/>
                          </a:cubicBezTo>
                          <a:cubicBezTo>
                            <a:pt x="14" y="17"/>
                            <a:pt x="16" y="14"/>
                            <a:pt x="17" y="15"/>
                          </a:cubicBezTo>
                          <a:cubicBezTo>
                            <a:pt x="19" y="16"/>
                            <a:pt x="19" y="19"/>
                            <a:pt x="18" y="20"/>
                          </a:cubicBezTo>
                          <a:cubicBezTo>
                            <a:pt x="16" y="21"/>
                            <a:pt x="14" y="18"/>
                            <a:pt x="12" y="19"/>
                          </a:cubicBezTo>
                          <a:cubicBezTo>
                            <a:pt x="10" y="19"/>
                            <a:pt x="8" y="22"/>
                            <a:pt x="6" y="23"/>
                          </a:cubicBezTo>
                          <a:cubicBezTo>
                            <a:pt x="5" y="24"/>
                            <a:pt x="2" y="23"/>
                            <a:pt x="1" y="24"/>
                          </a:cubicBezTo>
                          <a:cubicBezTo>
                            <a:pt x="0" y="25"/>
                            <a:pt x="0" y="28"/>
                            <a:pt x="1" y="28"/>
                          </a:cubicBezTo>
                          <a:cubicBezTo>
                            <a:pt x="5" y="29"/>
                            <a:pt x="8" y="27"/>
                            <a:pt x="11" y="26"/>
                          </a:cubicBezTo>
                          <a:cubicBezTo>
                            <a:pt x="13" y="25"/>
                            <a:pt x="14" y="24"/>
                            <a:pt x="15" y="24"/>
                          </a:cubicBezTo>
                          <a:cubicBezTo>
                            <a:pt x="17" y="24"/>
                            <a:pt x="20" y="24"/>
                            <a:pt x="22" y="24"/>
                          </a:cubicBezTo>
                          <a:cubicBezTo>
                            <a:pt x="24" y="24"/>
                            <a:pt x="26" y="23"/>
                            <a:pt x="28" y="22"/>
                          </a:cubicBezTo>
                          <a:cubicBezTo>
                            <a:pt x="31" y="22"/>
                            <a:pt x="33" y="21"/>
                            <a:pt x="36" y="22"/>
                          </a:cubicBezTo>
                          <a:cubicBezTo>
                            <a:pt x="37" y="23"/>
                            <a:pt x="33" y="23"/>
                            <a:pt x="32" y="24"/>
                          </a:cubicBezTo>
                          <a:cubicBezTo>
                            <a:pt x="30" y="25"/>
                            <a:pt x="30" y="27"/>
                            <a:pt x="28" y="27"/>
                          </a:cubicBezTo>
                          <a:cubicBezTo>
                            <a:pt x="26" y="28"/>
                            <a:pt x="24" y="28"/>
                            <a:pt x="22" y="28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5" name="Freeform 10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71738" y="1697038"/>
                      <a:ext cx="25400" cy="9525"/>
                    </a:xfrm>
                    <a:custGeom>
                      <a:avLst/>
                      <a:gdLst>
                        <a:gd name="T0" fmla="*/ 0 w 13"/>
                        <a:gd name="T1" fmla="*/ 7620 h 5"/>
                        <a:gd name="T2" fmla="*/ 0 w 13"/>
                        <a:gd name="T3" fmla="*/ 9525 h 5"/>
                        <a:gd name="T4" fmla="*/ 9769 w 13"/>
                        <a:gd name="T5" fmla="*/ 9525 h 5"/>
                        <a:gd name="T6" fmla="*/ 23446 w 13"/>
                        <a:gd name="T7" fmla="*/ 1905 h 5"/>
                        <a:gd name="T8" fmla="*/ 19538 w 13"/>
                        <a:gd name="T9" fmla="*/ 1905 h 5"/>
                        <a:gd name="T10" fmla="*/ 9769 w 13"/>
                        <a:gd name="T11" fmla="*/ 1905 h 5"/>
                        <a:gd name="T12" fmla="*/ 5862 w 13"/>
                        <a:gd name="T13" fmla="*/ 5715 h 5"/>
                        <a:gd name="T14" fmla="*/ 0 w 13"/>
                        <a:gd name="T15" fmla="*/ 7620 h 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3" h="5">
                          <a:moveTo>
                            <a:pt x="0" y="4"/>
                          </a:move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2" y="5"/>
                            <a:pt x="3" y="5"/>
                            <a:pt x="5" y="5"/>
                          </a:cubicBezTo>
                          <a:cubicBezTo>
                            <a:pt x="7" y="4"/>
                            <a:pt x="10" y="3"/>
                            <a:pt x="12" y="1"/>
                          </a:cubicBezTo>
                          <a:cubicBezTo>
                            <a:pt x="13" y="1"/>
                            <a:pt x="11" y="1"/>
                            <a:pt x="10" y="1"/>
                          </a:cubicBezTo>
                          <a:cubicBezTo>
                            <a:pt x="9" y="1"/>
                            <a:pt x="7" y="0"/>
                            <a:pt x="5" y="1"/>
                          </a:cubicBezTo>
                          <a:cubicBezTo>
                            <a:pt x="4" y="1"/>
                            <a:pt x="4" y="3"/>
                            <a:pt x="3" y="3"/>
                          </a:cubicBezTo>
                          <a:cubicBezTo>
                            <a:pt x="2" y="4"/>
                            <a:pt x="1" y="3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6" name="Freeform 10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68563" y="1643063"/>
                      <a:ext cx="30162" cy="11112"/>
                    </a:xfrm>
                    <a:custGeom>
                      <a:avLst/>
                      <a:gdLst>
                        <a:gd name="T0" fmla="*/ 0 w 16"/>
                        <a:gd name="T1" fmla="*/ 5556 h 6"/>
                        <a:gd name="T2" fmla="*/ 9426 w 16"/>
                        <a:gd name="T3" fmla="*/ 11112 h 6"/>
                        <a:gd name="T4" fmla="*/ 20736 w 16"/>
                        <a:gd name="T5" fmla="*/ 5556 h 6"/>
                        <a:gd name="T6" fmla="*/ 28277 w 16"/>
                        <a:gd name="T7" fmla="*/ 7408 h 6"/>
                        <a:gd name="T8" fmla="*/ 18851 w 16"/>
                        <a:gd name="T9" fmla="*/ 1852 h 6"/>
                        <a:gd name="T10" fmla="*/ 9426 w 16"/>
                        <a:gd name="T11" fmla="*/ 1852 h 6"/>
                        <a:gd name="T12" fmla="*/ 0 w 16"/>
                        <a:gd name="T13" fmla="*/ 5556 h 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6" h="6">
                          <a:moveTo>
                            <a:pt x="0" y="3"/>
                          </a:moveTo>
                          <a:cubicBezTo>
                            <a:pt x="0" y="5"/>
                            <a:pt x="3" y="6"/>
                            <a:pt x="5" y="6"/>
                          </a:cubicBezTo>
                          <a:cubicBezTo>
                            <a:pt x="7" y="6"/>
                            <a:pt x="9" y="4"/>
                            <a:pt x="11" y="3"/>
                          </a:cubicBezTo>
                          <a:cubicBezTo>
                            <a:pt x="13" y="3"/>
                            <a:pt x="16" y="5"/>
                            <a:pt x="15" y="4"/>
                          </a:cubicBezTo>
                          <a:cubicBezTo>
                            <a:pt x="14" y="2"/>
                            <a:pt x="12" y="1"/>
                            <a:pt x="10" y="1"/>
                          </a:cubicBezTo>
                          <a:cubicBezTo>
                            <a:pt x="9" y="0"/>
                            <a:pt x="7" y="0"/>
                            <a:pt x="5" y="1"/>
                          </a:cubicBezTo>
                          <a:cubicBezTo>
                            <a:pt x="3" y="1"/>
                            <a:pt x="0" y="1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7" name="Freeform 10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14588" y="1574800"/>
                      <a:ext cx="123825" cy="79375"/>
                    </a:xfrm>
                    <a:custGeom>
                      <a:avLst/>
                      <a:gdLst>
                        <a:gd name="T0" fmla="*/ 108585 w 65"/>
                        <a:gd name="T1" fmla="*/ 52917 h 42"/>
                        <a:gd name="T2" fmla="*/ 121920 w 65"/>
                        <a:gd name="T3" fmla="*/ 62366 h 42"/>
                        <a:gd name="T4" fmla="*/ 116205 w 65"/>
                        <a:gd name="T5" fmla="*/ 71815 h 42"/>
                        <a:gd name="T6" fmla="*/ 99060 w 65"/>
                        <a:gd name="T7" fmla="*/ 77485 h 42"/>
                        <a:gd name="T8" fmla="*/ 89535 w 65"/>
                        <a:gd name="T9" fmla="*/ 69926 h 42"/>
                        <a:gd name="T10" fmla="*/ 81915 w 65"/>
                        <a:gd name="T11" fmla="*/ 56696 h 42"/>
                        <a:gd name="T12" fmla="*/ 70485 w 65"/>
                        <a:gd name="T13" fmla="*/ 54807 h 42"/>
                        <a:gd name="T14" fmla="*/ 53340 w 65"/>
                        <a:gd name="T15" fmla="*/ 54807 h 42"/>
                        <a:gd name="T16" fmla="*/ 45720 w 65"/>
                        <a:gd name="T17" fmla="*/ 49137 h 42"/>
                        <a:gd name="T18" fmla="*/ 24765 w 65"/>
                        <a:gd name="T19" fmla="*/ 56696 h 42"/>
                        <a:gd name="T20" fmla="*/ 9525 w 65"/>
                        <a:gd name="T21" fmla="*/ 47247 h 42"/>
                        <a:gd name="T22" fmla="*/ 13335 w 65"/>
                        <a:gd name="T23" fmla="*/ 39688 h 42"/>
                        <a:gd name="T24" fmla="*/ 30480 w 65"/>
                        <a:gd name="T25" fmla="*/ 43467 h 42"/>
                        <a:gd name="T26" fmla="*/ 41910 w 65"/>
                        <a:gd name="T27" fmla="*/ 43467 h 42"/>
                        <a:gd name="T28" fmla="*/ 40005 w 65"/>
                        <a:gd name="T29" fmla="*/ 35908 h 42"/>
                        <a:gd name="T30" fmla="*/ 43815 w 65"/>
                        <a:gd name="T31" fmla="*/ 32128 h 42"/>
                        <a:gd name="T32" fmla="*/ 28575 w 65"/>
                        <a:gd name="T33" fmla="*/ 30238 h 42"/>
                        <a:gd name="T34" fmla="*/ 32385 w 65"/>
                        <a:gd name="T35" fmla="*/ 24568 h 42"/>
                        <a:gd name="T36" fmla="*/ 24765 w 65"/>
                        <a:gd name="T37" fmla="*/ 24568 h 42"/>
                        <a:gd name="T38" fmla="*/ 15240 w 65"/>
                        <a:gd name="T39" fmla="*/ 30238 h 42"/>
                        <a:gd name="T40" fmla="*/ 17145 w 65"/>
                        <a:gd name="T41" fmla="*/ 20789 h 42"/>
                        <a:gd name="T42" fmla="*/ 15240 w 65"/>
                        <a:gd name="T43" fmla="*/ 18899 h 42"/>
                        <a:gd name="T44" fmla="*/ 7620 w 65"/>
                        <a:gd name="T45" fmla="*/ 24568 h 42"/>
                        <a:gd name="T46" fmla="*/ 0 w 65"/>
                        <a:gd name="T47" fmla="*/ 13229 h 42"/>
                        <a:gd name="T48" fmla="*/ 9525 w 65"/>
                        <a:gd name="T49" fmla="*/ 7560 h 42"/>
                        <a:gd name="T50" fmla="*/ 9525 w 65"/>
                        <a:gd name="T51" fmla="*/ 1890 h 42"/>
                        <a:gd name="T52" fmla="*/ 20955 w 65"/>
                        <a:gd name="T53" fmla="*/ 7560 h 42"/>
                        <a:gd name="T54" fmla="*/ 38100 w 65"/>
                        <a:gd name="T55" fmla="*/ 0 h 42"/>
                        <a:gd name="T56" fmla="*/ 55245 w 65"/>
                        <a:gd name="T57" fmla="*/ 3780 h 42"/>
                        <a:gd name="T58" fmla="*/ 60960 w 65"/>
                        <a:gd name="T59" fmla="*/ 17009 h 42"/>
                        <a:gd name="T60" fmla="*/ 62865 w 65"/>
                        <a:gd name="T61" fmla="*/ 22679 h 42"/>
                        <a:gd name="T62" fmla="*/ 76200 w 65"/>
                        <a:gd name="T63" fmla="*/ 17009 h 42"/>
                        <a:gd name="T64" fmla="*/ 89535 w 65"/>
                        <a:gd name="T65" fmla="*/ 26458 h 42"/>
                        <a:gd name="T66" fmla="*/ 89535 w 65"/>
                        <a:gd name="T67" fmla="*/ 32128 h 42"/>
                        <a:gd name="T68" fmla="*/ 104775 w 65"/>
                        <a:gd name="T69" fmla="*/ 30238 h 42"/>
                        <a:gd name="T70" fmla="*/ 112395 w 65"/>
                        <a:gd name="T71" fmla="*/ 41577 h 42"/>
                        <a:gd name="T72" fmla="*/ 108585 w 65"/>
                        <a:gd name="T73" fmla="*/ 52917 h 42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65" h="42">
                          <a:moveTo>
                            <a:pt x="57" y="28"/>
                          </a:moveTo>
                          <a:cubicBezTo>
                            <a:pt x="59" y="30"/>
                            <a:pt x="63" y="30"/>
                            <a:pt x="64" y="33"/>
                          </a:cubicBezTo>
                          <a:cubicBezTo>
                            <a:pt x="65" y="35"/>
                            <a:pt x="63" y="38"/>
                            <a:pt x="61" y="38"/>
                          </a:cubicBezTo>
                          <a:cubicBezTo>
                            <a:pt x="58" y="38"/>
                            <a:pt x="54" y="39"/>
                            <a:pt x="52" y="41"/>
                          </a:cubicBezTo>
                          <a:cubicBezTo>
                            <a:pt x="50" y="42"/>
                            <a:pt x="48" y="38"/>
                            <a:pt x="47" y="37"/>
                          </a:cubicBezTo>
                          <a:cubicBezTo>
                            <a:pt x="45" y="35"/>
                            <a:pt x="45" y="31"/>
                            <a:pt x="43" y="30"/>
                          </a:cubicBezTo>
                          <a:cubicBezTo>
                            <a:pt x="42" y="28"/>
                            <a:pt x="39" y="29"/>
                            <a:pt x="37" y="29"/>
                          </a:cubicBezTo>
                          <a:cubicBezTo>
                            <a:pt x="34" y="29"/>
                            <a:pt x="31" y="29"/>
                            <a:pt x="28" y="29"/>
                          </a:cubicBezTo>
                          <a:cubicBezTo>
                            <a:pt x="26" y="28"/>
                            <a:pt x="26" y="26"/>
                            <a:pt x="24" y="26"/>
                          </a:cubicBezTo>
                          <a:cubicBezTo>
                            <a:pt x="20" y="27"/>
                            <a:pt x="17" y="30"/>
                            <a:pt x="13" y="30"/>
                          </a:cubicBezTo>
                          <a:cubicBezTo>
                            <a:pt x="10" y="30"/>
                            <a:pt x="7" y="27"/>
                            <a:pt x="5" y="25"/>
                          </a:cubicBezTo>
                          <a:cubicBezTo>
                            <a:pt x="4" y="24"/>
                            <a:pt x="5" y="21"/>
                            <a:pt x="7" y="21"/>
                          </a:cubicBezTo>
                          <a:cubicBezTo>
                            <a:pt x="10" y="21"/>
                            <a:pt x="13" y="23"/>
                            <a:pt x="16" y="23"/>
                          </a:cubicBezTo>
                          <a:cubicBezTo>
                            <a:pt x="18" y="24"/>
                            <a:pt x="20" y="24"/>
                            <a:pt x="22" y="23"/>
                          </a:cubicBezTo>
                          <a:cubicBezTo>
                            <a:pt x="23" y="22"/>
                            <a:pt x="21" y="20"/>
                            <a:pt x="21" y="19"/>
                          </a:cubicBezTo>
                          <a:cubicBezTo>
                            <a:pt x="21" y="18"/>
                            <a:pt x="24" y="17"/>
                            <a:pt x="23" y="17"/>
                          </a:cubicBezTo>
                          <a:cubicBezTo>
                            <a:pt x="20" y="16"/>
                            <a:pt x="17" y="18"/>
                            <a:pt x="15" y="16"/>
                          </a:cubicBezTo>
                          <a:cubicBezTo>
                            <a:pt x="14" y="15"/>
                            <a:pt x="17" y="14"/>
                            <a:pt x="17" y="13"/>
                          </a:cubicBezTo>
                          <a:cubicBezTo>
                            <a:pt x="17" y="12"/>
                            <a:pt x="15" y="12"/>
                            <a:pt x="13" y="13"/>
                          </a:cubicBezTo>
                          <a:cubicBezTo>
                            <a:pt x="11" y="14"/>
                            <a:pt x="10" y="17"/>
                            <a:pt x="8" y="16"/>
                          </a:cubicBezTo>
                          <a:cubicBezTo>
                            <a:pt x="6" y="16"/>
                            <a:pt x="9" y="13"/>
                            <a:pt x="9" y="11"/>
                          </a:cubicBezTo>
                          <a:cubicBezTo>
                            <a:pt x="9" y="10"/>
                            <a:pt x="9" y="9"/>
                            <a:pt x="8" y="10"/>
                          </a:cubicBezTo>
                          <a:cubicBezTo>
                            <a:pt x="6" y="10"/>
                            <a:pt x="5" y="13"/>
                            <a:pt x="4" y="13"/>
                          </a:cubicBezTo>
                          <a:cubicBezTo>
                            <a:pt x="2" y="12"/>
                            <a:pt x="0" y="9"/>
                            <a:pt x="0" y="7"/>
                          </a:cubicBezTo>
                          <a:cubicBezTo>
                            <a:pt x="1" y="5"/>
                            <a:pt x="4" y="6"/>
                            <a:pt x="5" y="4"/>
                          </a:cubicBezTo>
                          <a:cubicBezTo>
                            <a:pt x="6" y="3"/>
                            <a:pt x="4" y="1"/>
                            <a:pt x="5" y="1"/>
                          </a:cubicBezTo>
                          <a:cubicBezTo>
                            <a:pt x="7" y="1"/>
                            <a:pt x="8" y="4"/>
                            <a:pt x="11" y="4"/>
                          </a:cubicBezTo>
                          <a:cubicBezTo>
                            <a:pt x="14" y="4"/>
                            <a:pt x="17" y="0"/>
                            <a:pt x="20" y="0"/>
                          </a:cubicBezTo>
                          <a:cubicBezTo>
                            <a:pt x="23" y="0"/>
                            <a:pt x="26" y="0"/>
                            <a:pt x="29" y="2"/>
                          </a:cubicBezTo>
                          <a:cubicBezTo>
                            <a:pt x="31" y="4"/>
                            <a:pt x="31" y="6"/>
                            <a:pt x="32" y="9"/>
                          </a:cubicBezTo>
                          <a:cubicBezTo>
                            <a:pt x="33" y="10"/>
                            <a:pt x="32" y="12"/>
                            <a:pt x="33" y="12"/>
                          </a:cubicBezTo>
                          <a:cubicBezTo>
                            <a:pt x="35" y="12"/>
                            <a:pt x="38" y="9"/>
                            <a:pt x="40" y="9"/>
                          </a:cubicBezTo>
                          <a:cubicBezTo>
                            <a:pt x="43" y="9"/>
                            <a:pt x="45" y="12"/>
                            <a:pt x="47" y="14"/>
                          </a:cubicBezTo>
                          <a:cubicBezTo>
                            <a:pt x="48" y="15"/>
                            <a:pt x="47" y="16"/>
                            <a:pt x="47" y="17"/>
                          </a:cubicBezTo>
                          <a:cubicBezTo>
                            <a:pt x="50" y="17"/>
                            <a:pt x="53" y="15"/>
                            <a:pt x="55" y="16"/>
                          </a:cubicBezTo>
                          <a:cubicBezTo>
                            <a:pt x="57" y="17"/>
                            <a:pt x="58" y="20"/>
                            <a:pt x="59" y="22"/>
                          </a:cubicBezTo>
                          <a:cubicBezTo>
                            <a:pt x="59" y="24"/>
                            <a:pt x="56" y="26"/>
                            <a:pt x="57" y="28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8" name="Freeform 10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1113" y="1539875"/>
                      <a:ext cx="28575" cy="25400"/>
                    </a:xfrm>
                    <a:custGeom>
                      <a:avLst/>
                      <a:gdLst>
                        <a:gd name="T0" fmla="*/ 9525 w 15"/>
                        <a:gd name="T1" fmla="*/ 1954 h 13"/>
                        <a:gd name="T2" fmla="*/ 1905 w 15"/>
                        <a:gd name="T3" fmla="*/ 15631 h 13"/>
                        <a:gd name="T4" fmla="*/ 13335 w 15"/>
                        <a:gd name="T5" fmla="*/ 19538 h 13"/>
                        <a:gd name="T6" fmla="*/ 19050 w 15"/>
                        <a:gd name="T7" fmla="*/ 25400 h 13"/>
                        <a:gd name="T8" fmla="*/ 24765 w 15"/>
                        <a:gd name="T9" fmla="*/ 19538 h 13"/>
                        <a:gd name="T10" fmla="*/ 24765 w 15"/>
                        <a:gd name="T11" fmla="*/ 5862 h 13"/>
                        <a:gd name="T12" fmla="*/ 15240 w 15"/>
                        <a:gd name="T13" fmla="*/ 5862 h 13"/>
                        <a:gd name="T14" fmla="*/ 9525 w 15"/>
                        <a:gd name="T15" fmla="*/ 1954 h 1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5" y="1"/>
                          </a:moveTo>
                          <a:cubicBezTo>
                            <a:pt x="2" y="2"/>
                            <a:pt x="0" y="5"/>
                            <a:pt x="1" y="8"/>
                          </a:cubicBezTo>
                          <a:cubicBezTo>
                            <a:pt x="1" y="10"/>
                            <a:pt x="5" y="9"/>
                            <a:pt x="7" y="10"/>
                          </a:cubicBezTo>
                          <a:cubicBezTo>
                            <a:pt x="8" y="11"/>
                            <a:pt x="9" y="13"/>
                            <a:pt x="10" y="13"/>
                          </a:cubicBezTo>
                          <a:cubicBezTo>
                            <a:pt x="12" y="13"/>
                            <a:pt x="13" y="11"/>
                            <a:pt x="13" y="10"/>
                          </a:cubicBezTo>
                          <a:cubicBezTo>
                            <a:pt x="14" y="8"/>
                            <a:pt x="15" y="5"/>
                            <a:pt x="13" y="3"/>
                          </a:cubicBezTo>
                          <a:cubicBezTo>
                            <a:pt x="12" y="2"/>
                            <a:pt x="10" y="4"/>
                            <a:pt x="8" y="3"/>
                          </a:cubicBezTo>
                          <a:cubicBezTo>
                            <a:pt x="7" y="3"/>
                            <a:pt x="6" y="0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09" name="Freeform 10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59050" y="1598613"/>
                      <a:ext cx="66675" cy="55562"/>
                    </a:xfrm>
                    <a:custGeom>
                      <a:avLst/>
                      <a:gdLst>
                        <a:gd name="T0" fmla="*/ 9525 w 35"/>
                        <a:gd name="T1" fmla="*/ 0 h 29"/>
                        <a:gd name="T2" fmla="*/ 34290 w 35"/>
                        <a:gd name="T3" fmla="*/ 7664 h 29"/>
                        <a:gd name="T4" fmla="*/ 43815 w 35"/>
                        <a:gd name="T5" fmla="*/ 13412 h 29"/>
                        <a:gd name="T6" fmla="*/ 53340 w 35"/>
                        <a:gd name="T7" fmla="*/ 17243 h 29"/>
                        <a:gd name="T8" fmla="*/ 64770 w 35"/>
                        <a:gd name="T9" fmla="*/ 24907 h 29"/>
                        <a:gd name="T10" fmla="*/ 57150 w 35"/>
                        <a:gd name="T11" fmla="*/ 32571 h 29"/>
                        <a:gd name="T12" fmla="*/ 59055 w 35"/>
                        <a:gd name="T13" fmla="*/ 44066 h 29"/>
                        <a:gd name="T14" fmla="*/ 38100 w 35"/>
                        <a:gd name="T15" fmla="*/ 51730 h 29"/>
                        <a:gd name="T16" fmla="*/ 28575 w 35"/>
                        <a:gd name="T17" fmla="*/ 47898 h 29"/>
                        <a:gd name="T18" fmla="*/ 15240 w 35"/>
                        <a:gd name="T19" fmla="*/ 55562 h 29"/>
                        <a:gd name="T20" fmla="*/ 13335 w 35"/>
                        <a:gd name="T21" fmla="*/ 45982 h 29"/>
                        <a:gd name="T22" fmla="*/ 5715 w 35"/>
                        <a:gd name="T23" fmla="*/ 38319 h 29"/>
                        <a:gd name="T24" fmla="*/ 0 w 35"/>
                        <a:gd name="T25" fmla="*/ 19159 h 29"/>
                        <a:gd name="T26" fmla="*/ 3810 w 35"/>
                        <a:gd name="T27" fmla="*/ 3832 h 29"/>
                        <a:gd name="T28" fmla="*/ 9525 w 35"/>
                        <a:gd name="T29" fmla="*/ 0 h 2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35" h="29">
                          <a:moveTo>
                            <a:pt x="5" y="0"/>
                          </a:moveTo>
                          <a:cubicBezTo>
                            <a:pt x="10" y="0"/>
                            <a:pt x="14" y="2"/>
                            <a:pt x="18" y="4"/>
                          </a:cubicBezTo>
                          <a:cubicBezTo>
                            <a:pt x="20" y="5"/>
                            <a:pt x="21" y="6"/>
                            <a:pt x="23" y="7"/>
                          </a:cubicBezTo>
                          <a:cubicBezTo>
                            <a:pt x="25" y="8"/>
                            <a:pt x="26" y="9"/>
                            <a:pt x="28" y="9"/>
                          </a:cubicBezTo>
                          <a:cubicBezTo>
                            <a:pt x="30" y="10"/>
                            <a:pt x="33" y="10"/>
                            <a:pt x="34" y="13"/>
                          </a:cubicBezTo>
                          <a:cubicBezTo>
                            <a:pt x="35" y="14"/>
                            <a:pt x="31" y="15"/>
                            <a:pt x="30" y="17"/>
                          </a:cubicBezTo>
                          <a:cubicBezTo>
                            <a:pt x="30" y="19"/>
                            <a:pt x="32" y="22"/>
                            <a:pt x="31" y="23"/>
                          </a:cubicBezTo>
                          <a:cubicBezTo>
                            <a:pt x="28" y="26"/>
                            <a:pt x="24" y="26"/>
                            <a:pt x="20" y="27"/>
                          </a:cubicBezTo>
                          <a:cubicBezTo>
                            <a:pt x="18" y="27"/>
                            <a:pt x="16" y="25"/>
                            <a:pt x="15" y="25"/>
                          </a:cubicBezTo>
                          <a:cubicBezTo>
                            <a:pt x="12" y="26"/>
                            <a:pt x="11" y="29"/>
                            <a:pt x="8" y="29"/>
                          </a:cubicBezTo>
                          <a:cubicBezTo>
                            <a:pt x="7" y="29"/>
                            <a:pt x="8" y="26"/>
                            <a:pt x="7" y="24"/>
                          </a:cubicBezTo>
                          <a:cubicBezTo>
                            <a:pt x="6" y="23"/>
                            <a:pt x="4" y="22"/>
                            <a:pt x="3" y="20"/>
                          </a:cubicBezTo>
                          <a:cubicBezTo>
                            <a:pt x="1" y="17"/>
                            <a:pt x="0" y="14"/>
                            <a:pt x="0" y="10"/>
                          </a:cubicBezTo>
                          <a:cubicBezTo>
                            <a:pt x="0" y="8"/>
                            <a:pt x="1" y="5"/>
                            <a:pt x="2" y="2"/>
                          </a:cubicBezTo>
                          <a:cubicBezTo>
                            <a:pt x="2" y="1"/>
                            <a:pt x="4" y="0"/>
                            <a:pt x="5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0" name="Freeform 10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87625" y="1655763"/>
                      <a:ext cx="66675" cy="17462"/>
                    </a:xfrm>
                    <a:custGeom>
                      <a:avLst/>
                      <a:gdLst>
                        <a:gd name="T0" fmla="*/ 17145 w 35"/>
                        <a:gd name="T1" fmla="*/ 0 h 9"/>
                        <a:gd name="T2" fmla="*/ 1905 w 35"/>
                        <a:gd name="T3" fmla="*/ 3880 h 9"/>
                        <a:gd name="T4" fmla="*/ 3810 w 35"/>
                        <a:gd name="T5" fmla="*/ 13582 h 9"/>
                        <a:gd name="T6" fmla="*/ 34290 w 35"/>
                        <a:gd name="T7" fmla="*/ 13582 h 9"/>
                        <a:gd name="T8" fmla="*/ 55245 w 35"/>
                        <a:gd name="T9" fmla="*/ 15522 h 9"/>
                        <a:gd name="T10" fmla="*/ 60960 w 35"/>
                        <a:gd name="T11" fmla="*/ 7761 h 9"/>
                        <a:gd name="T12" fmla="*/ 64770 w 35"/>
                        <a:gd name="T13" fmla="*/ 3880 h 9"/>
                        <a:gd name="T14" fmla="*/ 57150 w 35"/>
                        <a:gd name="T15" fmla="*/ 0 h 9"/>
                        <a:gd name="T16" fmla="*/ 47625 w 35"/>
                        <a:gd name="T17" fmla="*/ 1940 h 9"/>
                        <a:gd name="T18" fmla="*/ 24765 w 35"/>
                        <a:gd name="T19" fmla="*/ 0 h 9"/>
                        <a:gd name="T20" fmla="*/ 17145 w 35"/>
                        <a:gd name="T21" fmla="*/ 0 h 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35" h="9">
                          <a:moveTo>
                            <a:pt x="9" y="0"/>
                          </a:moveTo>
                          <a:cubicBezTo>
                            <a:pt x="6" y="0"/>
                            <a:pt x="3" y="0"/>
                            <a:pt x="1" y="2"/>
                          </a:cubicBezTo>
                          <a:cubicBezTo>
                            <a:pt x="0" y="3"/>
                            <a:pt x="0" y="6"/>
                            <a:pt x="2" y="7"/>
                          </a:cubicBezTo>
                          <a:cubicBezTo>
                            <a:pt x="7" y="8"/>
                            <a:pt x="13" y="7"/>
                            <a:pt x="18" y="7"/>
                          </a:cubicBezTo>
                          <a:cubicBezTo>
                            <a:pt x="22" y="7"/>
                            <a:pt x="25" y="9"/>
                            <a:pt x="29" y="8"/>
                          </a:cubicBezTo>
                          <a:cubicBezTo>
                            <a:pt x="30" y="7"/>
                            <a:pt x="31" y="5"/>
                            <a:pt x="32" y="4"/>
                          </a:cubicBezTo>
                          <a:cubicBezTo>
                            <a:pt x="33" y="3"/>
                            <a:pt x="35" y="3"/>
                            <a:pt x="34" y="2"/>
                          </a:cubicBezTo>
                          <a:cubicBezTo>
                            <a:pt x="34" y="0"/>
                            <a:pt x="32" y="0"/>
                            <a:pt x="30" y="0"/>
                          </a:cubicBezTo>
                          <a:cubicBezTo>
                            <a:pt x="28" y="0"/>
                            <a:pt x="27" y="1"/>
                            <a:pt x="25" y="1"/>
                          </a:cubicBezTo>
                          <a:cubicBezTo>
                            <a:pt x="21" y="1"/>
                            <a:pt x="17" y="0"/>
                            <a:pt x="13" y="0"/>
                          </a:cubicBezTo>
                          <a:cubicBezTo>
                            <a:pt x="11" y="0"/>
                            <a:pt x="10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1" name="Freeform 10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2400" y="1660525"/>
                      <a:ext cx="23813" cy="17463"/>
                    </a:xfrm>
                    <a:custGeom>
                      <a:avLst/>
                      <a:gdLst>
                        <a:gd name="T0" fmla="*/ 5953 w 12"/>
                        <a:gd name="T1" fmla="*/ 1940 h 9"/>
                        <a:gd name="T2" fmla="*/ 0 w 12"/>
                        <a:gd name="T3" fmla="*/ 7761 h 9"/>
                        <a:gd name="T4" fmla="*/ 7938 w 12"/>
                        <a:gd name="T5" fmla="*/ 15523 h 9"/>
                        <a:gd name="T6" fmla="*/ 17860 w 12"/>
                        <a:gd name="T7" fmla="*/ 15523 h 9"/>
                        <a:gd name="T8" fmla="*/ 21829 w 12"/>
                        <a:gd name="T9" fmla="*/ 5821 h 9"/>
                        <a:gd name="T10" fmla="*/ 11907 w 12"/>
                        <a:gd name="T11" fmla="*/ 3881 h 9"/>
                        <a:gd name="T12" fmla="*/ 5953 w 12"/>
                        <a:gd name="T13" fmla="*/ 1940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2" h="9">
                          <a:moveTo>
                            <a:pt x="3" y="1"/>
                          </a:moveTo>
                          <a:cubicBezTo>
                            <a:pt x="2" y="1"/>
                            <a:pt x="0" y="3"/>
                            <a:pt x="0" y="4"/>
                          </a:cubicBezTo>
                          <a:cubicBezTo>
                            <a:pt x="0" y="6"/>
                            <a:pt x="2" y="8"/>
                            <a:pt x="4" y="8"/>
                          </a:cubicBezTo>
                          <a:cubicBezTo>
                            <a:pt x="5" y="9"/>
                            <a:pt x="8" y="9"/>
                            <a:pt x="9" y="8"/>
                          </a:cubicBezTo>
                          <a:cubicBezTo>
                            <a:pt x="11" y="7"/>
                            <a:pt x="12" y="5"/>
                            <a:pt x="11" y="3"/>
                          </a:cubicBezTo>
                          <a:cubicBezTo>
                            <a:pt x="10" y="2"/>
                            <a:pt x="8" y="2"/>
                            <a:pt x="6" y="2"/>
                          </a:cubicBezTo>
                          <a:cubicBezTo>
                            <a:pt x="5" y="1"/>
                            <a:pt x="4" y="0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2" name="Freeform 10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3813" y="1684338"/>
                      <a:ext cx="336550" cy="120650"/>
                    </a:xfrm>
                    <a:custGeom>
                      <a:avLst/>
                      <a:gdLst>
                        <a:gd name="T0" fmla="*/ 325142 w 177"/>
                        <a:gd name="T1" fmla="*/ 67028 h 63"/>
                        <a:gd name="T2" fmla="*/ 332747 w 177"/>
                        <a:gd name="T3" fmla="*/ 80433 h 63"/>
                        <a:gd name="T4" fmla="*/ 321339 w 177"/>
                        <a:gd name="T5" fmla="*/ 93839 h 63"/>
                        <a:gd name="T6" fmla="*/ 332747 w 177"/>
                        <a:gd name="T7" fmla="*/ 97669 h 63"/>
                        <a:gd name="T8" fmla="*/ 317536 w 177"/>
                        <a:gd name="T9" fmla="*/ 97669 h 63"/>
                        <a:gd name="T10" fmla="*/ 319437 w 177"/>
                        <a:gd name="T11" fmla="*/ 111075 h 63"/>
                        <a:gd name="T12" fmla="*/ 296620 w 177"/>
                        <a:gd name="T13" fmla="*/ 109160 h 63"/>
                        <a:gd name="T14" fmla="*/ 266198 w 177"/>
                        <a:gd name="T15" fmla="*/ 114905 h 63"/>
                        <a:gd name="T16" fmla="*/ 250986 w 177"/>
                        <a:gd name="T17" fmla="*/ 112990 h 63"/>
                        <a:gd name="T18" fmla="*/ 222465 w 177"/>
                        <a:gd name="T19" fmla="*/ 112990 h 63"/>
                        <a:gd name="T20" fmla="*/ 214860 w 177"/>
                        <a:gd name="T21" fmla="*/ 112990 h 63"/>
                        <a:gd name="T22" fmla="*/ 203451 w 177"/>
                        <a:gd name="T23" fmla="*/ 116820 h 63"/>
                        <a:gd name="T24" fmla="*/ 192043 w 177"/>
                        <a:gd name="T25" fmla="*/ 114905 h 63"/>
                        <a:gd name="T26" fmla="*/ 182536 w 177"/>
                        <a:gd name="T27" fmla="*/ 116820 h 63"/>
                        <a:gd name="T28" fmla="*/ 148310 w 177"/>
                        <a:gd name="T29" fmla="*/ 99584 h 63"/>
                        <a:gd name="T30" fmla="*/ 136902 w 177"/>
                        <a:gd name="T31" fmla="*/ 103414 h 63"/>
                        <a:gd name="T32" fmla="*/ 114085 w 177"/>
                        <a:gd name="T33" fmla="*/ 111075 h 63"/>
                        <a:gd name="T34" fmla="*/ 95071 w 177"/>
                        <a:gd name="T35" fmla="*/ 109160 h 63"/>
                        <a:gd name="T36" fmla="*/ 79859 w 177"/>
                        <a:gd name="T37" fmla="*/ 88094 h 63"/>
                        <a:gd name="T38" fmla="*/ 79859 w 177"/>
                        <a:gd name="T39" fmla="*/ 82348 h 63"/>
                        <a:gd name="T40" fmla="*/ 89366 w 177"/>
                        <a:gd name="T41" fmla="*/ 65113 h 63"/>
                        <a:gd name="T42" fmla="*/ 79859 w 177"/>
                        <a:gd name="T43" fmla="*/ 45962 h 63"/>
                        <a:gd name="T44" fmla="*/ 66549 w 177"/>
                        <a:gd name="T45" fmla="*/ 38302 h 63"/>
                        <a:gd name="T46" fmla="*/ 32324 w 177"/>
                        <a:gd name="T47" fmla="*/ 38302 h 63"/>
                        <a:gd name="T48" fmla="*/ 34225 w 177"/>
                        <a:gd name="T49" fmla="*/ 30641 h 63"/>
                        <a:gd name="T50" fmla="*/ 13310 w 177"/>
                        <a:gd name="T51" fmla="*/ 24896 h 63"/>
                        <a:gd name="T52" fmla="*/ 5704 w 177"/>
                        <a:gd name="T53" fmla="*/ 21066 h 63"/>
                        <a:gd name="T54" fmla="*/ 9507 w 177"/>
                        <a:gd name="T55" fmla="*/ 13406 h 63"/>
                        <a:gd name="T56" fmla="*/ 15211 w 177"/>
                        <a:gd name="T57" fmla="*/ 1915 h 63"/>
                        <a:gd name="T58" fmla="*/ 45634 w 177"/>
                        <a:gd name="T59" fmla="*/ 1915 h 63"/>
                        <a:gd name="T60" fmla="*/ 68451 w 177"/>
                        <a:gd name="T61" fmla="*/ 5745 h 63"/>
                        <a:gd name="T62" fmla="*/ 76056 w 177"/>
                        <a:gd name="T63" fmla="*/ 17236 h 63"/>
                        <a:gd name="T64" fmla="*/ 81761 w 177"/>
                        <a:gd name="T65" fmla="*/ 19151 h 63"/>
                        <a:gd name="T66" fmla="*/ 114085 w 177"/>
                        <a:gd name="T67" fmla="*/ 15321 h 63"/>
                        <a:gd name="T68" fmla="*/ 127395 w 177"/>
                        <a:gd name="T69" fmla="*/ 28726 h 63"/>
                        <a:gd name="T70" fmla="*/ 112183 w 177"/>
                        <a:gd name="T71" fmla="*/ 28726 h 63"/>
                        <a:gd name="T72" fmla="*/ 144507 w 177"/>
                        <a:gd name="T73" fmla="*/ 32556 h 63"/>
                        <a:gd name="T74" fmla="*/ 148310 w 177"/>
                        <a:gd name="T75" fmla="*/ 42132 h 63"/>
                        <a:gd name="T76" fmla="*/ 104578 w 177"/>
                        <a:gd name="T77" fmla="*/ 32556 h 63"/>
                        <a:gd name="T78" fmla="*/ 121690 w 177"/>
                        <a:gd name="T79" fmla="*/ 45962 h 63"/>
                        <a:gd name="T80" fmla="*/ 112183 w 177"/>
                        <a:gd name="T81" fmla="*/ 55537 h 63"/>
                        <a:gd name="T82" fmla="*/ 135000 w 177"/>
                        <a:gd name="T83" fmla="*/ 55537 h 63"/>
                        <a:gd name="T84" fmla="*/ 138803 w 177"/>
                        <a:gd name="T85" fmla="*/ 65113 h 63"/>
                        <a:gd name="T86" fmla="*/ 133099 w 177"/>
                        <a:gd name="T87" fmla="*/ 70858 h 63"/>
                        <a:gd name="T88" fmla="*/ 144507 w 177"/>
                        <a:gd name="T89" fmla="*/ 76603 h 63"/>
                        <a:gd name="T90" fmla="*/ 150212 w 177"/>
                        <a:gd name="T91" fmla="*/ 68943 h 63"/>
                        <a:gd name="T92" fmla="*/ 165423 w 177"/>
                        <a:gd name="T93" fmla="*/ 72773 h 63"/>
                        <a:gd name="T94" fmla="*/ 176831 w 177"/>
                        <a:gd name="T95" fmla="*/ 72773 h 63"/>
                        <a:gd name="T96" fmla="*/ 197747 w 177"/>
                        <a:gd name="T97" fmla="*/ 74688 h 63"/>
                        <a:gd name="T98" fmla="*/ 214860 w 177"/>
                        <a:gd name="T99" fmla="*/ 78518 h 63"/>
                        <a:gd name="T100" fmla="*/ 228169 w 177"/>
                        <a:gd name="T101" fmla="*/ 65113 h 63"/>
                        <a:gd name="T102" fmla="*/ 256691 w 177"/>
                        <a:gd name="T103" fmla="*/ 55537 h 63"/>
                        <a:gd name="T104" fmla="*/ 287113 w 177"/>
                        <a:gd name="T105" fmla="*/ 53622 h 63"/>
                        <a:gd name="T106" fmla="*/ 311832 w 177"/>
                        <a:gd name="T107" fmla="*/ 59367 h 6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177" h="63">
                          <a:moveTo>
                            <a:pt x="173" y="33"/>
                          </a:moveTo>
                          <a:cubicBezTo>
                            <a:pt x="174" y="33"/>
                            <a:pt x="170" y="35"/>
                            <a:pt x="171" y="35"/>
                          </a:cubicBezTo>
                          <a:cubicBezTo>
                            <a:pt x="173" y="36"/>
                            <a:pt x="176" y="34"/>
                            <a:pt x="176" y="35"/>
                          </a:cubicBezTo>
                          <a:cubicBezTo>
                            <a:pt x="177" y="37"/>
                            <a:pt x="176" y="40"/>
                            <a:pt x="175" y="42"/>
                          </a:cubicBezTo>
                          <a:cubicBezTo>
                            <a:pt x="173" y="44"/>
                            <a:pt x="169" y="44"/>
                            <a:pt x="168" y="46"/>
                          </a:cubicBezTo>
                          <a:cubicBezTo>
                            <a:pt x="167" y="47"/>
                            <a:pt x="168" y="49"/>
                            <a:pt x="169" y="49"/>
                          </a:cubicBezTo>
                          <a:cubicBezTo>
                            <a:pt x="171" y="49"/>
                            <a:pt x="173" y="45"/>
                            <a:pt x="174" y="46"/>
                          </a:cubicBezTo>
                          <a:cubicBezTo>
                            <a:pt x="176" y="46"/>
                            <a:pt x="176" y="49"/>
                            <a:pt x="175" y="51"/>
                          </a:cubicBezTo>
                          <a:cubicBezTo>
                            <a:pt x="174" y="52"/>
                            <a:pt x="172" y="54"/>
                            <a:pt x="171" y="54"/>
                          </a:cubicBezTo>
                          <a:cubicBezTo>
                            <a:pt x="169" y="54"/>
                            <a:pt x="169" y="50"/>
                            <a:pt x="167" y="51"/>
                          </a:cubicBezTo>
                          <a:cubicBezTo>
                            <a:pt x="166" y="51"/>
                            <a:pt x="167" y="53"/>
                            <a:pt x="167" y="54"/>
                          </a:cubicBezTo>
                          <a:cubicBezTo>
                            <a:pt x="168" y="55"/>
                            <a:pt x="169" y="57"/>
                            <a:pt x="168" y="58"/>
                          </a:cubicBezTo>
                          <a:cubicBezTo>
                            <a:pt x="167" y="59"/>
                            <a:pt x="164" y="58"/>
                            <a:pt x="162" y="58"/>
                          </a:cubicBezTo>
                          <a:cubicBezTo>
                            <a:pt x="160" y="58"/>
                            <a:pt x="158" y="57"/>
                            <a:pt x="156" y="57"/>
                          </a:cubicBezTo>
                          <a:cubicBezTo>
                            <a:pt x="154" y="57"/>
                            <a:pt x="152" y="59"/>
                            <a:pt x="150" y="60"/>
                          </a:cubicBezTo>
                          <a:cubicBezTo>
                            <a:pt x="147" y="60"/>
                            <a:pt x="143" y="61"/>
                            <a:pt x="140" y="60"/>
                          </a:cubicBezTo>
                          <a:cubicBezTo>
                            <a:pt x="137" y="58"/>
                            <a:pt x="138" y="52"/>
                            <a:pt x="135" y="52"/>
                          </a:cubicBezTo>
                          <a:cubicBezTo>
                            <a:pt x="133" y="52"/>
                            <a:pt x="135" y="58"/>
                            <a:pt x="132" y="59"/>
                          </a:cubicBezTo>
                          <a:cubicBezTo>
                            <a:pt x="130" y="61"/>
                            <a:pt x="126" y="59"/>
                            <a:pt x="123" y="59"/>
                          </a:cubicBezTo>
                          <a:cubicBezTo>
                            <a:pt x="121" y="59"/>
                            <a:pt x="119" y="60"/>
                            <a:pt x="117" y="59"/>
                          </a:cubicBezTo>
                          <a:cubicBezTo>
                            <a:pt x="116" y="59"/>
                            <a:pt x="116" y="56"/>
                            <a:pt x="115" y="56"/>
                          </a:cubicBezTo>
                          <a:cubicBezTo>
                            <a:pt x="114" y="56"/>
                            <a:pt x="114" y="59"/>
                            <a:pt x="113" y="59"/>
                          </a:cubicBezTo>
                          <a:cubicBezTo>
                            <a:pt x="111" y="59"/>
                            <a:pt x="111" y="55"/>
                            <a:pt x="110" y="56"/>
                          </a:cubicBezTo>
                          <a:cubicBezTo>
                            <a:pt x="108" y="57"/>
                            <a:pt x="109" y="61"/>
                            <a:pt x="107" y="61"/>
                          </a:cubicBezTo>
                          <a:cubicBezTo>
                            <a:pt x="105" y="61"/>
                            <a:pt x="105" y="58"/>
                            <a:pt x="103" y="58"/>
                          </a:cubicBezTo>
                          <a:cubicBezTo>
                            <a:pt x="102" y="57"/>
                            <a:pt x="102" y="60"/>
                            <a:pt x="101" y="60"/>
                          </a:cubicBezTo>
                          <a:cubicBezTo>
                            <a:pt x="99" y="60"/>
                            <a:pt x="98" y="57"/>
                            <a:pt x="96" y="58"/>
                          </a:cubicBezTo>
                          <a:cubicBezTo>
                            <a:pt x="95" y="58"/>
                            <a:pt x="97" y="61"/>
                            <a:pt x="96" y="61"/>
                          </a:cubicBezTo>
                          <a:cubicBezTo>
                            <a:pt x="90" y="62"/>
                            <a:pt x="83" y="63"/>
                            <a:pt x="78" y="61"/>
                          </a:cubicBezTo>
                          <a:cubicBezTo>
                            <a:pt x="76" y="60"/>
                            <a:pt x="80" y="54"/>
                            <a:pt x="78" y="52"/>
                          </a:cubicBezTo>
                          <a:cubicBezTo>
                            <a:pt x="76" y="51"/>
                            <a:pt x="76" y="56"/>
                            <a:pt x="74" y="56"/>
                          </a:cubicBezTo>
                          <a:cubicBezTo>
                            <a:pt x="73" y="57"/>
                            <a:pt x="73" y="53"/>
                            <a:pt x="72" y="54"/>
                          </a:cubicBezTo>
                          <a:cubicBezTo>
                            <a:pt x="70" y="54"/>
                            <a:pt x="72" y="58"/>
                            <a:pt x="70" y="58"/>
                          </a:cubicBezTo>
                          <a:cubicBezTo>
                            <a:pt x="67" y="59"/>
                            <a:pt x="63" y="59"/>
                            <a:pt x="60" y="58"/>
                          </a:cubicBezTo>
                          <a:cubicBezTo>
                            <a:pt x="57" y="57"/>
                            <a:pt x="56" y="52"/>
                            <a:pt x="53" y="52"/>
                          </a:cubicBezTo>
                          <a:cubicBezTo>
                            <a:pt x="52" y="52"/>
                            <a:pt x="52" y="57"/>
                            <a:pt x="50" y="57"/>
                          </a:cubicBezTo>
                          <a:cubicBezTo>
                            <a:pt x="48" y="57"/>
                            <a:pt x="45" y="55"/>
                            <a:pt x="43" y="53"/>
                          </a:cubicBezTo>
                          <a:cubicBezTo>
                            <a:pt x="42" y="51"/>
                            <a:pt x="42" y="48"/>
                            <a:pt x="42" y="46"/>
                          </a:cubicBezTo>
                          <a:cubicBezTo>
                            <a:pt x="43" y="45"/>
                            <a:pt x="45" y="45"/>
                            <a:pt x="45" y="44"/>
                          </a:cubicBezTo>
                          <a:cubicBezTo>
                            <a:pt x="45" y="43"/>
                            <a:pt x="42" y="44"/>
                            <a:pt x="42" y="43"/>
                          </a:cubicBezTo>
                          <a:cubicBezTo>
                            <a:pt x="41" y="41"/>
                            <a:pt x="42" y="38"/>
                            <a:pt x="43" y="36"/>
                          </a:cubicBezTo>
                          <a:cubicBezTo>
                            <a:pt x="44" y="35"/>
                            <a:pt x="46" y="35"/>
                            <a:pt x="47" y="34"/>
                          </a:cubicBezTo>
                          <a:cubicBezTo>
                            <a:pt x="47" y="32"/>
                            <a:pt x="47" y="30"/>
                            <a:pt x="47" y="29"/>
                          </a:cubicBezTo>
                          <a:cubicBezTo>
                            <a:pt x="46" y="27"/>
                            <a:pt x="44" y="26"/>
                            <a:pt x="42" y="24"/>
                          </a:cubicBezTo>
                          <a:cubicBezTo>
                            <a:pt x="41" y="23"/>
                            <a:pt x="42" y="20"/>
                            <a:pt x="41" y="19"/>
                          </a:cubicBezTo>
                          <a:cubicBezTo>
                            <a:pt x="39" y="18"/>
                            <a:pt x="37" y="20"/>
                            <a:pt x="35" y="20"/>
                          </a:cubicBezTo>
                          <a:cubicBezTo>
                            <a:pt x="30" y="19"/>
                            <a:pt x="25" y="18"/>
                            <a:pt x="20" y="18"/>
                          </a:cubicBezTo>
                          <a:cubicBezTo>
                            <a:pt x="19" y="18"/>
                            <a:pt x="18" y="20"/>
                            <a:pt x="17" y="20"/>
                          </a:cubicBezTo>
                          <a:cubicBezTo>
                            <a:pt x="16" y="20"/>
                            <a:pt x="14" y="19"/>
                            <a:pt x="14" y="18"/>
                          </a:cubicBezTo>
                          <a:cubicBezTo>
                            <a:pt x="15" y="17"/>
                            <a:pt x="19" y="17"/>
                            <a:pt x="18" y="16"/>
                          </a:cubicBezTo>
                          <a:cubicBezTo>
                            <a:pt x="16" y="14"/>
                            <a:pt x="13" y="16"/>
                            <a:pt x="10" y="15"/>
                          </a:cubicBezTo>
                          <a:cubicBezTo>
                            <a:pt x="9" y="15"/>
                            <a:pt x="7" y="15"/>
                            <a:pt x="7" y="13"/>
                          </a:cubicBezTo>
                          <a:cubicBezTo>
                            <a:pt x="6" y="12"/>
                            <a:pt x="10" y="12"/>
                            <a:pt x="9" y="12"/>
                          </a:cubicBezTo>
                          <a:cubicBezTo>
                            <a:pt x="8" y="10"/>
                            <a:pt x="5" y="12"/>
                            <a:pt x="3" y="11"/>
                          </a:cubicBezTo>
                          <a:cubicBezTo>
                            <a:pt x="2" y="10"/>
                            <a:pt x="0" y="9"/>
                            <a:pt x="0" y="8"/>
                          </a:cubicBezTo>
                          <a:cubicBezTo>
                            <a:pt x="1" y="6"/>
                            <a:pt x="5" y="9"/>
                            <a:pt x="5" y="7"/>
                          </a:cubicBezTo>
                          <a:cubicBezTo>
                            <a:pt x="6" y="6"/>
                            <a:pt x="1" y="5"/>
                            <a:pt x="2" y="4"/>
                          </a:cubicBezTo>
                          <a:cubicBezTo>
                            <a:pt x="3" y="2"/>
                            <a:pt x="6" y="2"/>
                            <a:pt x="8" y="1"/>
                          </a:cubicBezTo>
                          <a:cubicBezTo>
                            <a:pt x="10" y="1"/>
                            <a:pt x="13" y="0"/>
                            <a:pt x="15" y="0"/>
                          </a:cubicBezTo>
                          <a:cubicBezTo>
                            <a:pt x="18" y="0"/>
                            <a:pt x="21" y="0"/>
                            <a:pt x="24" y="1"/>
                          </a:cubicBezTo>
                          <a:cubicBezTo>
                            <a:pt x="27" y="2"/>
                            <a:pt x="29" y="4"/>
                            <a:pt x="32" y="4"/>
                          </a:cubicBezTo>
                          <a:cubicBezTo>
                            <a:pt x="33" y="4"/>
                            <a:pt x="34" y="3"/>
                            <a:pt x="36" y="3"/>
                          </a:cubicBezTo>
                          <a:cubicBezTo>
                            <a:pt x="37" y="4"/>
                            <a:pt x="39" y="5"/>
                            <a:pt x="40" y="6"/>
                          </a:cubicBezTo>
                          <a:cubicBezTo>
                            <a:pt x="41" y="7"/>
                            <a:pt x="40" y="8"/>
                            <a:pt x="40" y="9"/>
                          </a:cubicBezTo>
                          <a:cubicBezTo>
                            <a:pt x="39" y="11"/>
                            <a:pt x="35" y="14"/>
                            <a:pt x="37" y="15"/>
                          </a:cubicBezTo>
                          <a:cubicBezTo>
                            <a:pt x="40" y="15"/>
                            <a:pt x="41" y="11"/>
                            <a:pt x="43" y="10"/>
                          </a:cubicBezTo>
                          <a:cubicBezTo>
                            <a:pt x="45" y="9"/>
                            <a:pt x="48" y="11"/>
                            <a:pt x="50" y="11"/>
                          </a:cubicBezTo>
                          <a:cubicBezTo>
                            <a:pt x="53" y="11"/>
                            <a:pt x="56" y="8"/>
                            <a:pt x="60" y="8"/>
                          </a:cubicBezTo>
                          <a:cubicBezTo>
                            <a:pt x="63" y="8"/>
                            <a:pt x="66" y="11"/>
                            <a:pt x="68" y="13"/>
                          </a:cubicBezTo>
                          <a:cubicBezTo>
                            <a:pt x="69" y="14"/>
                            <a:pt x="67" y="15"/>
                            <a:pt x="67" y="15"/>
                          </a:cubicBezTo>
                          <a:cubicBezTo>
                            <a:pt x="64" y="15"/>
                            <a:pt x="62" y="13"/>
                            <a:pt x="59" y="13"/>
                          </a:cubicBezTo>
                          <a:cubicBezTo>
                            <a:pt x="59" y="13"/>
                            <a:pt x="59" y="15"/>
                            <a:pt x="59" y="15"/>
                          </a:cubicBezTo>
                          <a:cubicBezTo>
                            <a:pt x="64" y="17"/>
                            <a:pt x="68" y="17"/>
                            <a:pt x="72" y="17"/>
                          </a:cubicBezTo>
                          <a:cubicBezTo>
                            <a:pt x="74" y="17"/>
                            <a:pt x="75" y="17"/>
                            <a:pt x="76" y="17"/>
                          </a:cubicBezTo>
                          <a:cubicBezTo>
                            <a:pt x="77" y="17"/>
                            <a:pt x="79" y="17"/>
                            <a:pt x="79" y="17"/>
                          </a:cubicBezTo>
                          <a:cubicBezTo>
                            <a:pt x="80" y="19"/>
                            <a:pt x="80" y="21"/>
                            <a:pt x="78" y="22"/>
                          </a:cubicBezTo>
                          <a:cubicBezTo>
                            <a:pt x="75" y="23"/>
                            <a:pt x="71" y="22"/>
                            <a:pt x="67" y="21"/>
                          </a:cubicBezTo>
                          <a:cubicBezTo>
                            <a:pt x="63" y="21"/>
                            <a:pt x="59" y="18"/>
                            <a:pt x="55" y="17"/>
                          </a:cubicBezTo>
                          <a:cubicBezTo>
                            <a:pt x="55" y="17"/>
                            <a:pt x="55" y="19"/>
                            <a:pt x="55" y="20"/>
                          </a:cubicBezTo>
                          <a:cubicBezTo>
                            <a:pt x="58" y="22"/>
                            <a:pt x="63" y="21"/>
                            <a:pt x="64" y="24"/>
                          </a:cubicBezTo>
                          <a:cubicBezTo>
                            <a:pt x="65" y="26"/>
                            <a:pt x="59" y="25"/>
                            <a:pt x="57" y="27"/>
                          </a:cubicBezTo>
                          <a:cubicBezTo>
                            <a:pt x="56" y="27"/>
                            <a:pt x="58" y="29"/>
                            <a:pt x="59" y="29"/>
                          </a:cubicBezTo>
                          <a:cubicBezTo>
                            <a:pt x="62" y="29"/>
                            <a:pt x="65" y="26"/>
                            <a:pt x="68" y="26"/>
                          </a:cubicBezTo>
                          <a:cubicBezTo>
                            <a:pt x="70" y="26"/>
                            <a:pt x="70" y="28"/>
                            <a:pt x="71" y="29"/>
                          </a:cubicBezTo>
                          <a:cubicBezTo>
                            <a:pt x="73" y="30"/>
                            <a:pt x="76" y="29"/>
                            <a:pt x="77" y="31"/>
                          </a:cubicBezTo>
                          <a:cubicBezTo>
                            <a:pt x="77" y="32"/>
                            <a:pt x="75" y="34"/>
                            <a:pt x="73" y="34"/>
                          </a:cubicBezTo>
                          <a:cubicBezTo>
                            <a:pt x="72" y="35"/>
                            <a:pt x="71" y="34"/>
                            <a:pt x="70" y="35"/>
                          </a:cubicBezTo>
                          <a:cubicBezTo>
                            <a:pt x="70" y="35"/>
                            <a:pt x="70" y="37"/>
                            <a:pt x="70" y="37"/>
                          </a:cubicBezTo>
                          <a:cubicBezTo>
                            <a:pt x="72" y="37"/>
                            <a:pt x="74" y="35"/>
                            <a:pt x="75" y="36"/>
                          </a:cubicBezTo>
                          <a:cubicBezTo>
                            <a:pt x="77" y="37"/>
                            <a:pt x="75" y="39"/>
                            <a:pt x="76" y="40"/>
                          </a:cubicBezTo>
                          <a:cubicBezTo>
                            <a:pt x="77" y="40"/>
                            <a:pt x="79" y="41"/>
                            <a:pt x="79" y="40"/>
                          </a:cubicBezTo>
                          <a:cubicBezTo>
                            <a:pt x="80" y="39"/>
                            <a:pt x="79" y="37"/>
                            <a:pt x="79" y="36"/>
                          </a:cubicBezTo>
                          <a:cubicBezTo>
                            <a:pt x="80" y="35"/>
                            <a:pt x="81" y="34"/>
                            <a:pt x="82" y="34"/>
                          </a:cubicBezTo>
                          <a:cubicBezTo>
                            <a:pt x="84" y="35"/>
                            <a:pt x="85" y="38"/>
                            <a:pt x="87" y="38"/>
                          </a:cubicBezTo>
                          <a:cubicBezTo>
                            <a:pt x="89" y="39"/>
                            <a:pt x="89" y="36"/>
                            <a:pt x="90" y="36"/>
                          </a:cubicBezTo>
                          <a:cubicBezTo>
                            <a:pt x="91" y="36"/>
                            <a:pt x="92" y="38"/>
                            <a:pt x="93" y="38"/>
                          </a:cubicBezTo>
                          <a:cubicBezTo>
                            <a:pt x="94" y="37"/>
                            <a:pt x="94" y="34"/>
                            <a:pt x="95" y="34"/>
                          </a:cubicBezTo>
                          <a:cubicBezTo>
                            <a:pt x="98" y="35"/>
                            <a:pt x="101" y="37"/>
                            <a:pt x="104" y="39"/>
                          </a:cubicBezTo>
                          <a:cubicBezTo>
                            <a:pt x="104" y="39"/>
                            <a:pt x="103" y="41"/>
                            <a:pt x="104" y="41"/>
                          </a:cubicBezTo>
                          <a:cubicBezTo>
                            <a:pt x="107" y="42"/>
                            <a:pt x="111" y="43"/>
                            <a:pt x="113" y="41"/>
                          </a:cubicBezTo>
                          <a:cubicBezTo>
                            <a:pt x="114" y="40"/>
                            <a:pt x="107" y="38"/>
                            <a:pt x="108" y="37"/>
                          </a:cubicBezTo>
                          <a:cubicBezTo>
                            <a:pt x="111" y="34"/>
                            <a:pt x="116" y="35"/>
                            <a:pt x="120" y="34"/>
                          </a:cubicBezTo>
                          <a:cubicBezTo>
                            <a:pt x="124" y="33"/>
                            <a:pt x="129" y="31"/>
                            <a:pt x="133" y="30"/>
                          </a:cubicBezTo>
                          <a:cubicBezTo>
                            <a:pt x="134" y="29"/>
                            <a:pt x="135" y="29"/>
                            <a:pt x="135" y="29"/>
                          </a:cubicBezTo>
                          <a:cubicBezTo>
                            <a:pt x="137" y="29"/>
                            <a:pt x="139" y="30"/>
                            <a:pt x="141" y="30"/>
                          </a:cubicBezTo>
                          <a:cubicBezTo>
                            <a:pt x="144" y="30"/>
                            <a:pt x="148" y="28"/>
                            <a:pt x="151" y="28"/>
                          </a:cubicBezTo>
                          <a:cubicBezTo>
                            <a:pt x="155" y="28"/>
                            <a:pt x="160" y="28"/>
                            <a:pt x="164" y="29"/>
                          </a:cubicBezTo>
                          <a:cubicBezTo>
                            <a:pt x="165" y="29"/>
                            <a:pt x="164" y="31"/>
                            <a:pt x="164" y="31"/>
                          </a:cubicBezTo>
                          <a:cubicBezTo>
                            <a:pt x="167" y="32"/>
                            <a:pt x="171" y="31"/>
                            <a:pt x="173" y="3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3" name="Freeform 11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93988" y="1689100"/>
                      <a:ext cx="14287" cy="23813"/>
                    </a:xfrm>
                    <a:custGeom>
                      <a:avLst/>
                      <a:gdLst>
                        <a:gd name="T0" fmla="*/ 0 w 7"/>
                        <a:gd name="T1" fmla="*/ 3664 h 13"/>
                        <a:gd name="T2" fmla="*/ 12246 w 7"/>
                        <a:gd name="T3" fmla="*/ 1832 h 13"/>
                        <a:gd name="T4" fmla="*/ 10205 w 7"/>
                        <a:gd name="T5" fmla="*/ 21981 h 13"/>
                        <a:gd name="T6" fmla="*/ 6123 w 7"/>
                        <a:gd name="T7" fmla="*/ 20149 h 13"/>
                        <a:gd name="T8" fmla="*/ 0 w 7"/>
                        <a:gd name="T9" fmla="*/ 3664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13">
                          <a:moveTo>
                            <a:pt x="0" y="2"/>
                          </a:moveTo>
                          <a:cubicBezTo>
                            <a:pt x="1" y="2"/>
                            <a:pt x="5" y="0"/>
                            <a:pt x="6" y="1"/>
                          </a:cubicBezTo>
                          <a:cubicBezTo>
                            <a:pt x="6" y="4"/>
                            <a:pt x="7" y="8"/>
                            <a:pt x="5" y="12"/>
                          </a:cubicBezTo>
                          <a:cubicBezTo>
                            <a:pt x="5" y="13"/>
                            <a:pt x="3" y="12"/>
                            <a:pt x="3" y="11"/>
                          </a:cubicBezTo>
                          <a:cubicBezTo>
                            <a:pt x="1" y="8"/>
                            <a:pt x="0" y="5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4" name="Freeform 11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0963" y="1473200"/>
                      <a:ext cx="214312" cy="166688"/>
                    </a:xfrm>
                    <a:custGeom>
                      <a:avLst/>
                      <a:gdLst>
                        <a:gd name="T0" fmla="*/ 100518 w 113"/>
                        <a:gd name="T1" fmla="*/ 7664 h 87"/>
                        <a:gd name="T2" fmla="*/ 128967 w 113"/>
                        <a:gd name="T3" fmla="*/ 49815 h 87"/>
                        <a:gd name="T4" fmla="*/ 159312 w 113"/>
                        <a:gd name="T5" fmla="*/ 68974 h 87"/>
                        <a:gd name="T6" fmla="*/ 176381 w 113"/>
                        <a:gd name="T7" fmla="*/ 59395 h 87"/>
                        <a:gd name="T8" fmla="*/ 176381 w 113"/>
                        <a:gd name="T9" fmla="*/ 78554 h 87"/>
                        <a:gd name="T10" fmla="*/ 187760 w 113"/>
                        <a:gd name="T11" fmla="*/ 86218 h 87"/>
                        <a:gd name="T12" fmla="*/ 201036 w 113"/>
                        <a:gd name="T13" fmla="*/ 91966 h 87"/>
                        <a:gd name="T14" fmla="*/ 178277 w 113"/>
                        <a:gd name="T15" fmla="*/ 116873 h 87"/>
                        <a:gd name="T16" fmla="*/ 165001 w 113"/>
                        <a:gd name="T17" fmla="*/ 120705 h 87"/>
                        <a:gd name="T18" fmla="*/ 146036 w 113"/>
                        <a:gd name="T19" fmla="*/ 120705 h 87"/>
                        <a:gd name="T20" fmla="*/ 142242 w 113"/>
                        <a:gd name="T21" fmla="*/ 145613 h 87"/>
                        <a:gd name="T22" fmla="*/ 125173 w 113"/>
                        <a:gd name="T23" fmla="*/ 157108 h 87"/>
                        <a:gd name="T24" fmla="*/ 100518 w 113"/>
                        <a:gd name="T25" fmla="*/ 145613 h 87"/>
                        <a:gd name="T26" fmla="*/ 92932 w 113"/>
                        <a:gd name="T27" fmla="*/ 153276 h 87"/>
                        <a:gd name="T28" fmla="*/ 66380 w 113"/>
                        <a:gd name="T29" fmla="*/ 160940 h 87"/>
                        <a:gd name="T30" fmla="*/ 64483 w 113"/>
                        <a:gd name="T31" fmla="*/ 145613 h 87"/>
                        <a:gd name="T32" fmla="*/ 45518 w 113"/>
                        <a:gd name="T33" fmla="*/ 134117 h 87"/>
                        <a:gd name="T34" fmla="*/ 37931 w 113"/>
                        <a:gd name="T35" fmla="*/ 124537 h 87"/>
                        <a:gd name="T36" fmla="*/ 85345 w 113"/>
                        <a:gd name="T37" fmla="*/ 111125 h 87"/>
                        <a:gd name="T38" fmla="*/ 73966 w 113"/>
                        <a:gd name="T39" fmla="*/ 107293 h 87"/>
                        <a:gd name="T40" fmla="*/ 64483 w 113"/>
                        <a:gd name="T41" fmla="*/ 97714 h 87"/>
                        <a:gd name="T42" fmla="*/ 39828 w 113"/>
                        <a:gd name="T43" fmla="*/ 101546 h 87"/>
                        <a:gd name="T44" fmla="*/ 13276 w 113"/>
                        <a:gd name="T45" fmla="*/ 93882 h 87"/>
                        <a:gd name="T46" fmla="*/ 32242 w 113"/>
                        <a:gd name="T47" fmla="*/ 86218 h 87"/>
                        <a:gd name="T48" fmla="*/ 1897 w 113"/>
                        <a:gd name="T49" fmla="*/ 74722 h 87"/>
                        <a:gd name="T50" fmla="*/ 37931 w 113"/>
                        <a:gd name="T51" fmla="*/ 74722 h 87"/>
                        <a:gd name="T52" fmla="*/ 26552 w 113"/>
                        <a:gd name="T53" fmla="*/ 67058 h 87"/>
                        <a:gd name="T54" fmla="*/ 17069 w 113"/>
                        <a:gd name="T55" fmla="*/ 51731 h 87"/>
                        <a:gd name="T56" fmla="*/ 55000 w 113"/>
                        <a:gd name="T57" fmla="*/ 47899 h 87"/>
                        <a:gd name="T58" fmla="*/ 34138 w 113"/>
                        <a:gd name="T59" fmla="*/ 34487 h 87"/>
                        <a:gd name="T60" fmla="*/ 60690 w 113"/>
                        <a:gd name="T61" fmla="*/ 26823 h 87"/>
                        <a:gd name="T62" fmla="*/ 77759 w 113"/>
                        <a:gd name="T63" fmla="*/ 15328 h 87"/>
                        <a:gd name="T64" fmla="*/ 53104 w 113"/>
                        <a:gd name="T65" fmla="*/ 7664 h 8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13" h="87">
                          <a:moveTo>
                            <a:pt x="31" y="2"/>
                          </a:moveTo>
                          <a:cubicBezTo>
                            <a:pt x="39" y="2"/>
                            <a:pt x="47" y="0"/>
                            <a:pt x="53" y="4"/>
                          </a:cubicBezTo>
                          <a:cubicBezTo>
                            <a:pt x="59" y="7"/>
                            <a:pt x="59" y="16"/>
                            <a:pt x="62" y="21"/>
                          </a:cubicBezTo>
                          <a:cubicBezTo>
                            <a:pt x="64" y="23"/>
                            <a:pt x="66" y="25"/>
                            <a:pt x="68" y="26"/>
                          </a:cubicBezTo>
                          <a:cubicBezTo>
                            <a:pt x="71" y="27"/>
                            <a:pt x="74" y="25"/>
                            <a:pt x="76" y="26"/>
                          </a:cubicBezTo>
                          <a:cubicBezTo>
                            <a:pt x="80" y="28"/>
                            <a:pt x="80" y="35"/>
                            <a:pt x="84" y="36"/>
                          </a:cubicBezTo>
                          <a:cubicBezTo>
                            <a:pt x="86" y="37"/>
                            <a:pt x="83" y="30"/>
                            <a:pt x="85" y="29"/>
                          </a:cubicBezTo>
                          <a:cubicBezTo>
                            <a:pt x="88" y="28"/>
                            <a:pt x="92" y="28"/>
                            <a:pt x="93" y="31"/>
                          </a:cubicBezTo>
                          <a:cubicBezTo>
                            <a:pt x="94" y="33"/>
                            <a:pt x="89" y="34"/>
                            <a:pt x="89" y="36"/>
                          </a:cubicBezTo>
                          <a:cubicBezTo>
                            <a:pt x="89" y="38"/>
                            <a:pt x="94" y="39"/>
                            <a:pt x="93" y="41"/>
                          </a:cubicBezTo>
                          <a:cubicBezTo>
                            <a:pt x="93" y="44"/>
                            <a:pt x="84" y="47"/>
                            <a:pt x="87" y="49"/>
                          </a:cubicBezTo>
                          <a:cubicBezTo>
                            <a:pt x="90" y="51"/>
                            <a:pt x="94" y="45"/>
                            <a:pt x="99" y="45"/>
                          </a:cubicBezTo>
                          <a:cubicBezTo>
                            <a:pt x="100" y="45"/>
                            <a:pt x="101" y="48"/>
                            <a:pt x="103" y="48"/>
                          </a:cubicBezTo>
                          <a:cubicBezTo>
                            <a:pt x="104" y="49"/>
                            <a:pt x="105" y="47"/>
                            <a:pt x="106" y="48"/>
                          </a:cubicBezTo>
                          <a:cubicBezTo>
                            <a:pt x="108" y="50"/>
                            <a:pt x="113" y="54"/>
                            <a:pt x="111" y="56"/>
                          </a:cubicBezTo>
                          <a:cubicBezTo>
                            <a:pt x="107" y="60"/>
                            <a:pt x="100" y="59"/>
                            <a:pt x="94" y="61"/>
                          </a:cubicBezTo>
                          <a:cubicBezTo>
                            <a:pt x="92" y="62"/>
                            <a:pt x="91" y="64"/>
                            <a:pt x="90" y="65"/>
                          </a:cubicBezTo>
                          <a:cubicBezTo>
                            <a:pt x="89" y="65"/>
                            <a:pt x="88" y="62"/>
                            <a:pt x="87" y="63"/>
                          </a:cubicBezTo>
                          <a:cubicBezTo>
                            <a:pt x="84" y="66"/>
                            <a:pt x="84" y="73"/>
                            <a:pt x="80" y="73"/>
                          </a:cubicBezTo>
                          <a:cubicBezTo>
                            <a:pt x="76" y="73"/>
                            <a:pt x="79" y="66"/>
                            <a:pt x="77" y="63"/>
                          </a:cubicBezTo>
                          <a:cubicBezTo>
                            <a:pt x="76" y="62"/>
                            <a:pt x="75" y="65"/>
                            <a:pt x="75" y="66"/>
                          </a:cubicBezTo>
                          <a:cubicBezTo>
                            <a:pt x="74" y="70"/>
                            <a:pt x="77" y="74"/>
                            <a:pt x="75" y="76"/>
                          </a:cubicBezTo>
                          <a:cubicBezTo>
                            <a:pt x="74" y="78"/>
                            <a:pt x="71" y="73"/>
                            <a:pt x="69" y="74"/>
                          </a:cubicBezTo>
                          <a:cubicBezTo>
                            <a:pt x="66" y="76"/>
                            <a:pt x="69" y="82"/>
                            <a:pt x="66" y="82"/>
                          </a:cubicBezTo>
                          <a:cubicBezTo>
                            <a:pt x="62" y="83"/>
                            <a:pt x="60" y="78"/>
                            <a:pt x="57" y="76"/>
                          </a:cubicBezTo>
                          <a:cubicBezTo>
                            <a:pt x="55" y="75"/>
                            <a:pt x="52" y="74"/>
                            <a:pt x="53" y="76"/>
                          </a:cubicBezTo>
                          <a:cubicBezTo>
                            <a:pt x="54" y="79"/>
                            <a:pt x="62" y="80"/>
                            <a:pt x="60" y="83"/>
                          </a:cubicBezTo>
                          <a:cubicBezTo>
                            <a:pt x="58" y="86"/>
                            <a:pt x="53" y="79"/>
                            <a:pt x="49" y="80"/>
                          </a:cubicBezTo>
                          <a:cubicBezTo>
                            <a:pt x="47" y="80"/>
                            <a:pt x="51" y="85"/>
                            <a:pt x="49" y="86"/>
                          </a:cubicBezTo>
                          <a:cubicBezTo>
                            <a:pt x="45" y="87"/>
                            <a:pt x="40" y="85"/>
                            <a:pt x="35" y="84"/>
                          </a:cubicBezTo>
                          <a:cubicBezTo>
                            <a:pt x="32" y="83"/>
                            <a:pt x="26" y="83"/>
                            <a:pt x="26" y="79"/>
                          </a:cubicBezTo>
                          <a:cubicBezTo>
                            <a:pt x="25" y="76"/>
                            <a:pt x="35" y="79"/>
                            <a:pt x="34" y="76"/>
                          </a:cubicBezTo>
                          <a:cubicBezTo>
                            <a:pt x="34" y="73"/>
                            <a:pt x="28" y="76"/>
                            <a:pt x="25" y="74"/>
                          </a:cubicBezTo>
                          <a:cubicBezTo>
                            <a:pt x="24" y="73"/>
                            <a:pt x="24" y="72"/>
                            <a:pt x="24" y="70"/>
                          </a:cubicBezTo>
                          <a:cubicBezTo>
                            <a:pt x="24" y="69"/>
                            <a:pt x="27" y="69"/>
                            <a:pt x="26" y="68"/>
                          </a:cubicBezTo>
                          <a:cubicBezTo>
                            <a:pt x="25" y="66"/>
                            <a:pt x="19" y="67"/>
                            <a:pt x="20" y="65"/>
                          </a:cubicBezTo>
                          <a:cubicBezTo>
                            <a:pt x="22" y="61"/>
                            <a:pt x="27" y="59"/>
                            <a:pt x="31" y="58"/>
                          </a:cubicBezTo>
                          <a:cubicBezTo>
                            <a:pt x="35" y="57"/>
                            <a:pt x="40" y="58"/>
                            <a:pt x="45" y="58"/>
                          </a:cubicBezTo>
                          <a:cubicBezTo>
                            <a:pt x="46" y="58"/>
                            <a:pt x="50" y="57"/>
                            <a:pt x="49" y="56"/>
                          </a:cubicBezTo>
                          <a:cubicBezTo>
                            <a:pt x="46" y="55"/>
                            <a:pt x="42" y="57"/>
                            <a:pt x="39" y="56"/>
                          </a:cubicBezTo>
                          <a:cubicBezTo>
                            <a:pt x="38" y="55"/>
                            <a:pt x="42" y="54"/>
                            <a:pt x="41" y="52"/>
                          </a:cubicBezTo>
                          <a:cubicBezTo>
                            <a:pt x="40" y="51"/>
                            <a:pt x="37" y="50"/>
                            <a:pt x="34" y="51"/>
                          </a:cubicBezTo>
                          <a:cubicBezTo>
                            <a:pt x="31" y="51"/>
                            <a:pt x="29" y="54"/>
                            <a:pt x="26" y="55"/>
                          </a:cubicBezTo>
                          <a:cubicBezTo>
                            <a:pt x="24" y="55"/>
                            <a:pt x="23" y="53"/>
                            <a:pt x="21" y="53"/>
                          </a:cubicBezTo>
                          <a:cubicBezTo>
                            <a:pt x="18" y="53"/>
                            <a:pt x="15" y="57"/>
                            <a:pt x="12" y="56"/>
                          </a:cubicBezTo>
                          <a:cubicBezTo>
                            <a:pt x="9" y="55"/>
                            <a:pt x="5" y="51"/>
                            <a:pt x="7" y="49"/>
                          </a:cubicBezTo>
                          <a:cubicBezTo>
                            <a:pt x="10" y="46"/>
                            <a:pt x="16" y="49"/>
                            <a:pt x="20" y="48"/>
                          </a:cubicBezTo>
                          <a:cubicBezTo>
                            <a:pt x="22" y="47"/>
                            <a:pt x="19" y="45"/>
                            <a:pt x="17" y="45"/>
                          </a:cubicBezTo>
                          <a:cubicBezTo>
                            <a:pt x="14" y="45"/>
                            <a:pt x="10" y="48"/>
                            <a:pt x="6" y="47"/>
                          </a:cubicBezTo>
                          <a:cubicBezTo>
                            <a:pt x="3" y="46"/>
                            <a:pt x="2" y="42"/>
                            <a:pt x="1" y="39"/>
                          </a:cubicBezTo>
                          <a:cubicBezTo>
                            <a:pt x="0" y="38"/>
                            <a:pt x="0" y="35"/>
                            <a:pt x="2" y="35"/>
                          </a:cubicBezTo>
                          <a:cubicBezTo>
                            <a:pt x="8" y="35"/>
                            <a:pt x="14" y="40"/>
                            <a:pt x="20" y="39"/>
                          </a:cubicBezTo>
                          <a:cubicBezTo>
                            <a:pt x="22" y="39"/>
                            <a:pt x="25" y="35"/>
                            <a:pt x="23" y="34"/>
                          </a:cubicBezTo>
                          <a:cubicBezTo>
                            <a:pt x="20" y="32"/>
                            <a:pt x="17" y="35"/>
                            <a:pt x="14" y="35"/>
                          </a:cubicBezTo>
                          <a:cubicBezTo>
                            <a:pt x="11" y="34"/>
                            <a:pt x="9" y="33"/>
                            <a:pt x="8" y="31"/>
                          </a:cubicBezTo>
                          <a:cubicBezTo>
                            <a:pt x="7" y="30"/>
                            <a:pt x="8" y="28"/>
                            <a:pt x="9" y="27"/>
                          </a:cubicBezTo>
                          <a:cubicBezTo>
                            <a:pt x="12" y="25"/>
                            <a:pt x="16" y="25"/>
                            <a:pt x="20" y="25"/>
                          </a:cubicBezTo>
                          <a:cubicBezTo>
                            <a:pt x="23" y="25"/>
                            <a:pt x="27" y="27"/>
                            <a:pt x="29" y="25"/>
                          </a:cubicBezTo>
                          <a:cubicBezTo>
                            <a:pt x="30" y="23"/>
                            <a:pt x="26" y="22"/>
                            <a:pt x="24" y="21"/>
                          </a:cubicBezTo>
                          <a:cubicBezTo>
                            <a:pt x="22" y="20"/>
                            <a:pt x="18" y="20"/>
                            <a:pt x="18" y="18"/>
                          </a:cubicBezTo>
                          <a:cubicBezTo>
                            <a:pt x="19" y="15"/>
                            <a:pt x="22" y="13"/>
                            <a:pt x="25" y="13"/>
                          </a:cubicBezTo>
                          <a:cubicBezTo>
                            <a:pt x="28" y="12"/>
                            <a:pt x="30" y="15"/>
                            <a:pt x="32" y="14"/>
                          </a:cubicBezTo>
                          <a:cubicBezTo>
                            <a:pt x="36" y="14"/>
                            <a:pt x="40" y="12"/>
                            <a:pt x="43" y="10"/>
                          </a:cubicBezTo>
                          <a:cubicBezTo>
                            <a:pt x="44" y="9"/>
                            <a:pt x="42" y="8"/>
                            <a:pt x="41" y="8"/>
                          </a:cubicBezTo>
                          <a:cubicBezTo>
                            <a:pt x="37" y="7"/>
                            <a:pt x="33" y="9"/>
                            <a:pt x="29" y="8"/>
                          </a:cubicBezTo>
                          <a:cubicBezTo>
                            <a:pt x="28" y="8"/>
                            <a:pt x="28" y="5"/>
                            <a:pt x="28" y="4"/>
                          </a:cubicBezTo>
                          <a:cubicBezTo>
                            <a:pt x="28" y="3"/>
                            <a:pt x="30" y="2"/>
                            <a:pt x="31" y="2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5" name="Freeform 11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09863" y="1389063"/>
                      <a:ext cx="625475" cy="339725"/>
                    </a:xfrm>
                    <a:custGeom>
                      <a:avLst/>
                      <a:gdLst>
                        <a:gd name="T0" fmla="*/ 108695 w 328"/>
                        <a:gd name="T1" fmla="*/ 156503 h 178"/>
                        <a:gd name="T2" fmla="*/ 139206 w 328"/>
                        <a:gd name="T3" fmla="*/ 190857 h 178"/>
                        <a:gd name="T4" fmla="*/ 122044 w 328"/>
                        <a:gd name="T5" fmla="*/ 206125 h 178"/>
                        <a:gd name="T6" fmla="*/ 158276 w 328"/>
                        <a:gd name="T7" fmla="*/ 217577 h 178"/>
                        <a:gd name="T8" fmla="*/ 110602 w 328"/>
                        <a:gd name="T9" fmla="*/ 211851 h 178"/>
                        <a:gd name="T10" fmla="*/ 62929 w 328"/>
                        <a:gd name="T11" fmla="*/ 246205 h 178"/>
                        <a:gd name="T12" fmla="*/ 112509 w 328"/>
                        <a:gd name="T13" fmla="*/ 230937 h 178"/>
                        <a:gd name="T14" fmla="*/ 95347 w 328"/>
                        <a:gd name="T15" fmla="*/ 259565 h 178"/>
                        <a:gd name="T16" fmla="*/ 108695 w 328"/>
                        <a:gd name="T17" fmla="*/ 276742 h 178"/>
                        <a:gd name="T18" fmla="*/ 152555 w 328"/>
                        <a:gd name="T19" fmla="*/ 265291 h 178"/>
                        <a:gd name="T20" fmla="*/ 85812 w 328"/>
                        <a:gd name="T21" fmla="*/ 280559 h 178"/>
                        <a:gd name="T22" fmla="*/ 47673 w 328"/>
                        <a:gd name="T23" fmla="*/ 278651 h 178"/>
                        <a:gd name="T24" fmla="*/ 34325 w 328"/>
                        <a:gd name="T25" fmla="*/ 293919 h 178"/>
                        <a:gd name="T26" fmla="*/ 17162 w 328"/>
                        <a:gd name="T27" fmla="*/ 318731 h 178"/>
                        <a:gd name="T28" fmla="*/ 32418 w 328"/>
                        <a:gd name="T29" fmla="*/ 330182 h 178"/>
                        <a:gd name="T30" fmla="*/ 76277 w 328"/>
                        <a:gd name="T31" fmla="*/ 330182 h 178"/>
                        <a:gd name="T32" fmla="*/ 95347 w 328"/>
                        <a:gd name="T33" fmla="*/ 326365 h 178"/>
                        <a:gd name="T34" fmla="*/ 135392 w 328"/>
                        <a:gd name="T35" fmla="*/ 314914 h 178"/>
                        <a:gd name="T36" fmla="*/ 148741 w 328"/>
                        <a:gd name="T37" fmla="*/ 311096 h 178"/>
                        <a:gd name="T38" fmla="*/ 171624 w 328"/>
                        <a:gd name="T39" fmla="*/ 337816 h 178"/>
                        <a:gd name="T40" fmla="*/ 240274 w 328"/>
                        <a:gd name="T41" fmla="*/ 314914 h 178"/>
                        <a:gd name="T42" fmla="*/ 207856 w 328"/>
                        <a:gd name="T43" fmla="*/ 288194 h 178"/>
                        <a:gd name="T44" fmla="*/ 163996 w 328"/>
                        <a:gd name="T45" fmla="*/ 286285 h 178"/>
                        <a:gd name="T46" fmla="*/ 200228 w 328"/>
                        <a:gd name="T47" fmla="*/ 284377 h 178"/>
                        <a:gd name="T48" fmla="*/ 272692 w 328"/>
                        <a:gd name="T49" fmla="*/ 255748 h 178"/>
                        <a:gd name="T50" fmla="*/ 316551 w 328"/>
                        <a:gd name="T51" fmla="*/ 225211 h 178"/>
                        <a:gd name="T52" fmla="*/ 270785 w 328"/>
                        <a:gd name="T53" fmla="*/ 202308 h 178"/>
                        <a:gd name="T54" fmla="*/ 331807 w 328"/>
                        <a:gd name="T55" fmla="*/ 204217 h 178"/>
                        <a:gd name="T56" fmla="*/ 331807 w 328"/>
                        <a:gd name="T57" fmla="*/ 183222 h 178"/>
                        <a:gd name="T58" fmla="*/ 356597 w 328"/>
                        <a:gd name="T59" fmla="*/ 167954 h 178"/>
                        <a:gd name="T60" fmla="*/ 389015 w 328"/>
                        <a:gd name="T61" fmla="*/ 152685 h 178"/>
                        <a:gd name="T62" fmla="*/ 488176 w 328"/>
                        <a:gd name="T63" fmla="*/ 114514 h 178"/>
                        <a:gd name="T64" fmla="*/ 526314 w 328"/>
                        <a:gd name="T65" fmla="*/ 85886 h 178"/>
                        <a:gd name="T66" fmla="*/ 543477 w 328"/>
                        <a:gd name="T67" fmla="*/ 74434 h 178"/>
                        <a:gd name="T68" fmla="*/ 610220 w 328"/>
                        <a:gd name="T69" fmla="*/ 34354 h 178"/>
                        <a:gd name="T70" fmla="*/ 543477 w 328"/>
                        <a:gd name="T71" fmla="*/ 17177 h 178"/>
                        <a:gd name="T72" fmla="*/ 514873 w 328"/>
                        <a:gd name="T73" fmla="*/ 9543 h 178"/>
                        <a:gd name="T74" fmla="*/ 425247 w 328"/>
                        <a:gd name="T75" fmla="*/ 11451 h 178"/>
                        <a:gd name="T76" fmla="*/ 381387 w 328"/>
                        <a:gd name="T77" fmla="*/ 22903 h 178"/>
                        <a:gd name="T78" fmla="*/ 305110 w 328"/>
                        <a:gd name="T79" fmla="*/ 3817 h 178"/>
                        <a:gd name="T80" fmla="*/ 276506 w 328"/>
                        <a:gd name="T81" fmla="*/ 19086 h 178"/>
                        <a:gd name="T82" fmla="*/ 245995 w 328"/>
                        <a:gd name="T83" fmla="*/ 28629 h 178"/>
                        <a:gd name="T84" fmla="*/ 211670 w 328"/>
                        <a:gd name="T85" fmla="*/ 28629 h 178"/>
                        <a:gd name="T86" fmla="*/ 238367 w 328"/>
                        <a:gd name="T87" fmla="*/ 55348 h 178"/>
                        <a:gd name="T88" fmla="*/ 192601 w 328"/>
                        <a:gd name="T89" fmla="*/ 55348 h 178"/>
                        <a:gd name="T90" fmla="*/ 123951 w 328"/>
                        <a:gd name="T91" fmla="*/ 36263 h 178"/>
                        <a:gd name="T92" fmla="*/ 110602 w 328"/>
                        <a:gd name="T93" fmla="*/ 61074 h 178"/>
                        <a:gd name="T94" fmla="*/ 133486 w 328"/>
                        <a:gd name="T95" fmla="*/ 95428 h 178"/>
                        <a:gd name="T96" fmla="*/ 66743 w 328"/>
                        <a:gd name="T97" fmla="*/ 110697 h 178"/>
                        <a:gd name="T98" fmla="*/ 144927 w 328"/>
                        <a:gd name="T99" fmla="*/ 104971 h 178"/>
                        <a:gd name="T100" fmla="*/ 120137 w 328"/>
                        <a:gd name="T101" fmla="*/ 125965 h 178"/>
                        <a:gd name="T102" fmla="*/ 171624 w 328"/>
                        <a:gd name="T103" fmla="*/ 127874 h 178"/>
                        <a:gd name="T104" fmla="*/ 202135 w 328"/>
                        <a:gd name="T105" fmla="*/ 135508 h 178"/>
                        <a:gd name="T106" fmla="*/ 289854 w 328"/>
                        <a:gd name="T107" fmla="*/ 85886 h 178"/>
                        <a:gd name="T108" fmla="*/ 312738 w 328"/>
                        <a:gd name="T109" fmla="*/ 112605 h 178"/>
                        <a:gd name="T110" fmla="*/ 230739 w 328"/>
                        <a:gd name="T111" fmla="*/ 129783 h 178"/>
                        <a:gd name="T112" fmla="*/ 223112 w 328"/>
                        <a:gd name="T113" fmla="*/ 139325 h 178"/>
                        <a:gd name="T114" fmla="*/ 194507 w 328"/>
                        <a:gd name="T115" fmla="*/ 169863 h 178"/>
                        <a:gd name="T116" fmla="*/ 186880 w 328"/>
                        <a:gd name="T117" fmla="*/ 175588 h 178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0" t="0" r="r" b="b"/>
                      <a:pathLst>
                        <a:path w="328" h="178">
                          <a:moveTo>
                            <a:pt x="82" y="78"/>
                          </a:moveTo>
                          <a:cubicBezTo>
                            <a:pt x="78" y="76"/>
                            <a:pt x="75" y="76"/>
                            <a:pt x="71" y="76"/>
                          </a:cubicBezTo>
                          <a:cubicBezTo>
                            <a:pt x="67" y="76"/>
                            <a:pt x="63" y="74"/>
                            <a:pt x="58" y="75"/>
                          </a:cubicBezTo>
                          <a:cubicBezTo>
                            <a:pt x="57" y="75"/>
                            <a:pt x="56" y="77"/>
                            <a:pt x="55" y="78"/>
                          </a:cubicBezTo>
                          <a:cubicBezTo>
                            <a:pt x="55" y="79"/>
                            <a:pt x="57" y="81"/>
                            <a:pt x="57" y="82"/>
                          </a:cubicBezTo>
                          <a:cubicBezTo>
                            <a:pt x="57" y="83"/>
                            <a:pt x="55" y="83"/>
                            <a:pt x="54" y="84"/>
                          </a:cubicBezTo>
                          <a:cubicBezTo>
                            <a:pt x="54" y="85"/>
                            <a:pt x="53" y="87"/>
                            <a:pt x="54" y="88"/>
                          </a:cubicBezTo>
                          <a:cubicBezTo>
                            <a:pt x="57" y="90"/>
                            <a:pt x="60" y="90"/>
                            <a:pt x="63" y="91"/>
                          </a:cubicBezTo>
                          <a:cubicBezTo>
                            <a:pt x="65" y="92"/>
                            <a:pt x="67" y="93"/>
                            <a:pt x="69" y="95"/>
                          </a:cubicBezTo>
                          <a:cubicBezTo>
                            <a:pt x="70" y="96"/>
                            <a:pt x="71" y="98"/>
                            <a:pt x="73" y="100"/>
                          </a:cubicBezTo>
                          <a:cubicBezTo>
                            <a:pt x="74" y="101"/>
                            <a:pt x="76" y="102"/>
                            <a:pt x="78" y="104"/>
                          </a:cubicBezTo>
                          <a:cubicBezTo>
                            <a:pt x="79" y="105"/>
                            <a:pt x="82" y="107"/>
                            <a:pt x="80" y="107"/>
                          </a:cubicBezTo>
                          <a:cubicBezTo>
                            <a:pt x="78" y="108"/>
                            <a:pt x="75" y="106"/>
                            <a:pt x="72" y="105"/>
                          </a:cubicBezTo>
                          <a:cubicBezTo>
                            <a:pt x="70" y="105"/>
                            <a:pt x="67" y="104"/>
                            <a:pt x="65" y="104"/>
                          </a:cubicBezTo>
                          <a:cubicBezTo>
                            <a:pt x="64" y="105"/>
                            <a:pt x="63" y="107"/>
                            <a:pt x="64" y="108"/>
                          </a:cubicBezTo>
                          <a:cubicBezTo>
                            <a:pt x="66" y="110"/>
                            <a:pt x="69" y="111"/>
                            <a:pt x="71" y="111"/>
                          </a:cubicBezTo>
                          <a:cubicBezTo>
                            <a:pt x="76" y="111"/>
                            <a:pt x="81" y="110"/>
                            <a:pt x="86" y="110"/>
                          </a:cubicBezTo>
                          <a:cubicBezTo>
                            <a:pt x="89" y="110"/>
                            <a:pt x="92" y="109"/>
                            <a:pt x="95" y="110"/>
                          </a:cubicBezTo>
                          <a:cubicBezTo>
                            <a:pt x="96" y="110"/>
                            <a:pt x="96" y="113"/>
                            <a:pt x="95" y="113"/>
                          </a:cubicBezTo>
                          <a:cubicBezTo>
                            <a:pt x="91" y="115"/>
                            <a:pt x="87" y="113"/>
                            <a:pt x="83" y="114"/>
                          </a:cubicBezTo>
                          <a:cubicBezTo>
                            <a:pt x="82" y="115"/>
                            <a:pt x="87" y="115"/>
                            <a:pt x="88" y="117"/>
                          </a:cubicBezTo>
                          <a:cubicBezTo>
                            <a:pt x="88" y="117"/>
                            <a:pt x="88" y="119"/>
                            <a:pt x="87" y="119"/>
                          </a:cubicBezTo>
                          <a:cubicBezTo>
                            <a:pt x="84" y="119"/>
                            <a:pt x="81" y="116"/>
                            <a:pt x="77" y="115"/>
                          </a:cubicBezTo>
                          <a:cubicBezTo>
                            <a:pt x="73" y="114"/>
                            <a:pt x="69" y="115"/>
                            <a:pt x="66" y="114"/>
                          </a:cubicBezTo>
                          <a:cubicBezTo>
                            <a:pt x="63" y="113"/>
                            <a:pt x="61" y="111"/>
                            <a:pt x="58" y="111"/>
                          </a:cubicBezTo>
                          <a:cubicBezTo>
                            <a:pt x="57" y="111"/>
                            <a:pt x="55" y="112"/>
                            <a:pt x="53" y="113"/>
                          </a:cubicBezTo>
                          <a:cubicBezTo>
                            <a:pt x="49" y="114"/>
                            <a:pt x="44" y="113"/>
                            <a:pt x="40" y="114"/>
                          </a:cubicBezTo>
                          <a:cubicBezTo>
                            <a:pt x="39" y="115"/>
                            <a:pt x="40" y="118"/>
                            <a:pt x="40" y="119"/>
                          </a:cubicBezTo>
                          <a:cubicBezTo>
                            <a:pt x="38" y="121"/>
                            <a:pt x="35" y="121"/>
                            <a:pt x="33" y="123"/>
                          </a:cubicBezTo>
                          <a:cubicBezTo>
                            <a:pt x="32" y="125"/>
                            <a:pt x="32" y="127"/>
                            <a:pt x="33" y="129"/>
                          </a:cubicBezTo>
                          <a:cubicBezTo>
                            <a:pt x="35" y="130"/>
                            <a:pt x="37" y="130"/>
                            <a:pt x="39" y="130"/>
                          </a:cubicBezTo>
                          <a:cubicBezTo>
                            <a:pt x="41" y="130"/>
                            <a:pt x="42" y="128"/>
                            <a:pt x="44" y="128"/>
                          </a:cubicBezTo>
                          <a:cubicBezTo>
                            <a:pt x="45" y="128"/>
                            <a:pt x="44" y="130"/>
                            <a:pt x="45" y="130"/>
                          </a:cubicBezTo>
                          <a:cubicBezTo>
                            <a:pt x="47" y="130"/>
                            <a:pt x="49" y="129"/>
                            <a:pt x="51" y="128"/>
                          </a:cubicBezTo>
                          <a:cubicBezTo>
                            <a:pt x="54" y="126"/>
                            <a:pt x="56" y="123"/>
                            <a:pt x="59" y="121"/>
                          </a:cubicBezTo>
                          <a:cubicBezTo>
                            <a:pt x="60" y="120"/>
                            <a:pt x="61" y="120"/>
                            <a:pt x="61" y="121"/>
                          </a:cubicBezTo>
                          <a:cubicBezTo>
                            <a:pt x="61" y="123"/>
                            <a:pt x="58" y="125"/>
                            <a:pt x="58" y="126"/>
                          </a:cubicBezTo>
                          <a:cubicBezTo>
                            <a:pt x="59" y="128"/>
                            <a:pt x="65" y="126"/>
                            <a:pt x="64" y="128"/>
                          </a:cubicBezTo>
                          <a:cubicBezTo>
                            <a:pt x="62" y="129"/>
                            <a:pt x="58" y="127"/>
                            <a:pt x="56" y="129"/>
                          </a:cubicBezTo>
                          <a:cubicBezTo>
                            <a:pt x="53" y="130"/>
                            <a:pt x="51" y="133"/>
                            <a:pt x="50" y="136"/>
                          </a:cubicBezTo>
                          <a:cubicBezTo>
                            <a:pt x="50" y="137"/>
                            <a:pt x="53" y="135"/>
                            <a:pt x="53" y="136"/>
                          </a:cubicBezTo>
                          <a:cubicBezTo>
                            <a:pt x="54" y="137"/>
                            <a:pt x="53" y="138"/>
                            <a:pt x="53" y="139"/>
                          </a:cubicBezTo>
                          <a:cubicBezTo>
                            <a:pt x="53" y="140"/>
                            <a:pt x="52" y="141"/>
                            <a:pt x="53" y="142"/>
                          </a:cubicBezTo>
                          <a:cubicBezTo>
                            <a:pt x="53" y="143"/>
                            <a:pt x="55" y="141"/>
                            <a:pt x="55" y="142"/>
                          </a:cubicBezTo>
                          <a:cubicBezTo>
                            <a:pt x="56" y="143"/>
                            <a:pt x="56" y="145"/>
                            <a:pt x="57" y="145"/>
                          </a:cubicBezTo>
                          <a:cubicBezTo>
                            <a:pt x="59" y="146"/>
                            <a:pt x="62" y="146"/>
                            <a:pt x="64" y="146"/>
                          </a:cubicBezTo>
                          <a:cubicBezTo>
                            <a:pt x="68" y="145"/>
                            <a:pt x="71" y="143"/>
                            <a:pt x="74" y="142"/>
                          </a:cubicBezTo>
                          <a:cubicBezTo>
                            <a:pt x="77" y="139"/>
                            <a:pt x="80" y="135"/>
                            <a:pt x="84" y="132"/>
                          </a:cubicBezTo>
                          <a:cubicBezTo>
                            <a:pt x="84" y="132"/>
                            <a:pt x="86" y="131"/>
                            <a:pt x="86" y="132"/>
                          </a:cubicBezTo>
                          <a:cubicBezTo>
                            <a:pt x="85" y="135"/>
                            <a:pt x="82" y="137"/>
                            <a:pt x="80" y="139"/>
                          </a:cubicBezTo>
                          <a:cubicBezTo>
                            <a:pt x="78" y="141"/>
                            <a:pt x="76" y="143"/>
                            <a:pt x="74" y="145"/>
                          </a:cubicBezTo>
                          <a:cubicBezTo>
                            <a:pt x="73" y="146"/>
                            <a:pt x="71" y="147"/>
                            <a:pt x="69" y="148"/>
                          </a:cubicBezTo>
                          <a:cubicBezTo>
                            <a:pt x="66" y="148"/>
                            <a:pt x="62" y="147"/>
                            <a:pt x="59" y="148"/>
                          </a:cubicBezTo>
                          <a:cubicBezTo>
                            <a:pt x="58" y="149"/>
                            <a:pt x="60" y="152"/>
                            <a:pt x="59" y="151"/>
                          </a:cubicBezTo>
                          <a:cubicBezTo>
                            <a:pt x="54" y="151"/>
                            <a:pt x="49" y="150"/>
                            <a:pt x="45" y="147"/>
                          </a:cubicBezTo>
                          <a:cubicBezTo>
                            <a:pt x="42" y="145"/>
                            <a:pt x="42" y="139"/>
                            <a:pt x="39" y="136"/>
                          </a:cubicBezTo>
                          <a:cubicBezTo>
                            <a:pt x="37" y="134"/>
                            <a:pt x="34" y="135"/>
                            <a:pt x="32" y="135"/>
                          </a:cubicBezTo>
                          <a:cubicBezTo>
                            <a:pt x="28" y="136"/>
                            <a:pt x="25" y="136"/>
                            <a:pt x="22" y="138"/>
                          </a:cubicBezTo>
                          <a:cubicBezTo>
                            <a:pt x="20" y="139"/>
                            <a:pt x="21" y="142"/>
                            <a:pt x="22" y="143"/>
                          </a:cubicBezTo>
                          <a:cubicBezTo>
                            <a:pt x="22" y="145"/>
                            <a:pt x="24" y="145"/>
                            <a:pt x="25" y="146"/>
                          </a:cubicBezTo>
                          <a:cubicBezTo>
                            <a:pt x="25" y="147"/>
                            <a:pt x="25" y="149"/>
                            <a:pt x="26" y="149"/>
                          </a:cubicBezTo>
                          <a:cubicBezTo>
                            <a:pt x="28" y="150"/>
                            <a:pt x="30" y="148"/>
                            <a:pt x="31" y="149"/>
                          </a:cubicBezTo>
                          <a:cubicBezTo>
                            <a:pt x="32" y="150"/>
                            <a:pt x="34" y="151"/>
                            <a:pt x="33" y="153"/>
                          </a:cubicBezTo>
                          <a:cubicBezTo>
                            <a:pt x="32" y="154"/>
                            <a:pt x="30" y="153"/>
                            <a:pt x="29" y="153"/>
                          </a:cubicBezTo>
                          <a:cubicBezTo>
                            <a:pt x="25" y="154"/>
                            <a:pt x="21" y="153"/>
                            <a:pt x="18" y="154"/>
                          </a:cubicBezTo>
                          <a:cubicBezTo>
                            <a:pt x="16" y="154"/>
                            <a:pt x="14" y="155"/>
                            <a:pt x="13" y="155"/>
                          </a:cubicBezTo>
                          <a:cubicBezTo>
                            <a:pt x="9" y="157"/>
                            <a:pt x="4" y="158"/>
                            <a:pt x="1" y="161"/>
                          </a:cubicBezTo>
                          <a:cubicBezTo>
                            <a:pt x="0" y="163"/>
                            <a:pt x="0" y="165"/>
                            <a:pt x="1" y="167"/>
                          </a:cubicBezTo>
                          <a:cubicBezTo>
                            <a:pt x="2" y="169"/>
                            <a:pt x="5" y="172"/>
                            <a:pt x="8" y="172"/>
                          </a:cubicBezTo>
                          <a:cubicBezTo>
                            <a:pt x="9" y="172"/>
                            <a:pt x="8" y="167"/>
                            <a:pt x="9" y="167"/>
                          </a:cubicBezTo>
                          <a:cubicBezTo>
                            <a:pt x="11" y="168"/>
                            <a:pt x="9" y="174"/>
                            <a:pt x="10" y="172"/>
                          </a:cubicBezTo>
                          <a:cubicBezTo>
                            <a:pt x="12" y="170"/>
                            <a:pt x="10" y="167"/>
                            <a:pt x="12" y="164"/>
                          </a:cubicBezTo>
                          <a:cubicBezTo>
                            <a:pt x="12" y="164"/>
                            <a:pt x="13" y="165"/>
                            <a:pt x="13" y="166"/>
                          </a:cubicBezTo>
                          <a:cubicBezTo>
                            <a:pt x="14" y="168"/>
                            <a:pt x="12" y="171"/>
                            <a:pt x="13" y="173"/>
                          </a:cubicBezTo>
                          <a:cubicBezTo>
                            <a:pt x="13" y="174"/>
                            <a:pt x="16" y="174"/>
                            <a:pt x="17" y="173"/>
                          </a:cubicBezTo>
                          <a:cubicBezTo>
                            <a:pt x="19" y="172"/>
                            <a:pt x="21" y="169"/>
                            <a:pt x="23" y="169"/>
                          </a:cubicBezTo>
                          <a:cubicBezTo>
                            <a:pt x="25" y="169"/>
                            <a:pt x="26" y="173"/>
                            <a:pt x="27" y="173"/>
                          </a:cubicBezTo>
                          <a:cubicBezTo>
                            <a:pt x="30" y="173"/>
                            <a:pt x="31" y="169"/>
                            <a:pt x="33" y="169"/>
                          </a:cubicBezTo>
                          <a:cubicBezTo>
                            <a:pt x="34" y="169"/>
                            <a:pt x="32" y="172"/>
                            <a:pt x="33" y="173"/>
                          </a:cubicBezTo>
                          <a:cubicBezTo>
                            <a:pt x="35" y="174"/>
                            <a:pt x="38" y="173"/>
                            <a:pt x="40" y="173"/>
                          </a:cubicBezTo>
                          <a:cubicBezTo>
                            <a:pt x="41" y="174"/>
                            <a:pt x="41" y="176"/>
                            <a:pt x="42" y="176"/>
                          </a:cubicBezTo>
                          <a:cubicBezTo>
                            <a:pt x="45" y="176"/>
                            <a:pt x="48" y="176"/>
                            <a:pt x="51" y="175"/>
                          </a:cubicBezTo>
                          <a:cubicBezTo>
                            <a:pt x="52" y="174"/>
                            <a:pt x="48" y="174"/>
                            <a:pt x="48" y="173"/>
                          </a:cubicBezTo>
                          <a:cubicBezTo>
                            <a:pt x="47" y="172"/>
                            <a:pt x="47" y="170"/>
                            <a:pt x="48" y="169"/>
                          </a:cubicBezTo>
                          <a:cubicBezTo>
                            <a:pt x="49" y="169"/>
                            <a:pt x="49" y="171"/>
                            <a:pt x="50" y="171"/>
                          </a:cubicBezTo>
                          <a:cubicBezTo>
                            <a:pt x="53" y="171"/>
                            <a:pt x="55" y="169"/>
                            <a:pt x="58" y="169"/>
                          </a:cubicBezTo>
                          <a:cubicBezTo>
                            <a:pt x="59" y="169"/>
                            <a:pt x="59" y="171"/>
                            <a:pt x="60" y="171"/>
                          </a:cubicBezTo>
                          <a:cubicBezTo>
                            <a:pt x="63" y="172"/>
                            <a:pt x="66" y="173"/>
                            <a:pt x="69" y="171"/>
                          </a:cubicBezTo>
                          <a:cubicBezTo>
                            <a:pt x="70" y="170"/>
                            <a:pt x="68" y="166"/>
                            <a:pt x="69" y="164"/>
                          </a:cubicBezTo>
                          <a:cubicBezTo>
                            <a:pt x="70" y="164"/>
                            <a:pt x="71" y="164"/>
                            <a:pt x="71" y="165"/>
                          </a:cubicBezTo>
                          <a:cubicBezTo>
                            <a:pt x="72" y="167"/>
                            <a:pt x="71" y="171"/>
                            <a:pt x="72" y="173"/>
                          </a:cubicBezTo>
                          <a:cubicBezTo>
                            <a:pt x="73" y="174"/>
                            <a:pt x="76" y="173"/>
                            <a:pt x="77" y="173"/>
                          </a:cubicBezTo>
                          <a:cubicBezTo>
                            <a:pt x="79" y="172"/>
                            <a:pt x="81" y="170"/>
                            <a:pt x="81" y="168"/>
                          </a:cubicBezTo>
                          <a:cubicBezTo>
                            <a:pt x="81" y="167"/>
                            <a:pt x="79" y="167"/>
                            <a:pt x="78" y="166"/>
                          </a:cubicBezTo>
                          <a:cubicBezTo>
                            <a:pt x="78" y="165"/>
                            <a:pt x="77" y="163"/>
                            <a:pt x="78" y="163"/>
                          </a:cubicBezTo>
                          <a:cubicBezTo>
                            <a:pt x="80" y="163"/>
                            <a:pt x="83" y="164"/>
                            <a:pt x="84" y="166"/>
                          </a:cubicBezTo>
                          <a:cubicBezTo>
                            <a:pt x="85" y="167"/>
                            <a:pt x="82" y="170"/>
                            <a:pt x="83" y="171"/>
                          </a:cubicBezTo>
                          <a:cubicBezTo>
                            <a:pt x="85" y="173"/>
                            <a:pt x="88" y="171"/>
                            <a:pt x="90" y="171"/>
                          </a:cubicBezTo>
                          <a:cubicBezTo>
                            <a:pt x="91" y="171"/>
                            <a:pt x="93" y="171"/>
                            <a:pt x="93" y="172"/>
                          </a:cubicBezTo>
                          <a:cubicBezTo>
                            <a:pt x="93" y="173"/>
                            <a:pt x="88" y="176"/>
                            <a:pt x="90" y="177"/>
                          </a:cubicBezTo>
                          <a:cubicBezTo>
                            <a:pt x="93" y="178"/>
                            <a:pt x="95" y="175"/>
                            <a:pt x="98" y="175"/>
                          </a:cubicBezTo>
                          <a:cubicBezTo>
                            <a:pt x="101" y="174"/>
                            <a:pt x="105" y="174"/>
                            <a:pt x="108" y="173"/>
                          </a:cubicBezTo>
                          <a:cubicBezTo>
                            <a:pt x="110" y="173"/>
                            <a:pt x="112" y="169"/>
                            <a:pt x="114" y="169"/>
                          </a:cubicBezTo>
                          <a:cubicBezTo>
                            <a:pt x="116" y="169"/>
                            <a:pt x="116" y="174"/>
                            <a:pt x="117" y="173"/>
                          </a:cubicBezTo>
                          <a:cubicBezTo>
                            <a:pt x="121" y="172"/>
                            <a:pt x="124" y="168"/>
                            <a:pt x="126" y="165"/>
                          </a:cubicBezTo>
                          <a:cubicBezTo>
                            <a:pt x="127" y="162"/>
                            <a:pt x="128" y="157"/>
                            <a:pt x="126" y="157"/>
                          </a:cubicBezTo>
                          <a:cubicBezTo>
                            <a:pt x="122" y="156"/>
                            <a:pt x="120" y="162"/>
                            <a:pt x="116" y="163"/>
                          </a:cubicBezTo>
                          <a:cubicBezTo>
                            <a:pt x="114" y="163"/>
                            <a:pt x="113" y="160"/>
                            <a:pt x="113" y="159"/>
                          </a:cubicBezTo>
                          <a:cubicBezTo>
                            <a:pt x="113" y="157"/>
                            <a:pt x="116" y="155"/>
                            <a:pt x="115" y="154"/>
                          </a:cubicBezTo>
                          <a:cubicBezTo>
                            <a:pt x="114" y="152"/>
                            <a:pt x="111" y="151"/>
                            <a:pt x="109" y="151"/>
                          </a:cubicBezTo>
                          <a:cubicBezTo>
                            <a:pt x="107" y="151"/>
                            <a:pt x="106" y="153"/>
                            <a:pt x="104" y="153"/>
                          </a:cubicBezTo>
                          <a:cubicBezTo>
                            <a:pt x="104" y="153"/>
                            <a:pt x="105" y="151"/>
                            <a:pt x="104" y="151"/>
                          </a:cubicBezTo>
                          <a:cubicBezTo>
                            <a:pt x="101" y="150"/>
                            <a:pt x="98" y="149"/>
                            <a:pt x="95" y="150"/>
                          </a:cubicBezTo>
                          <a:cubicBezTo>
                            <a:pt x="92" y="150"/>
                            <a:pt x="90" y="154"/>
                            <a:pt x="87" y="154"/>
                          </a:cubicBezTo>
                          <a:cubicBezTo>
                            <a:pt x="85" y="154"/>
                            <a:pt x="85" y="151"/>
                            <a:pt x="86" y="150"/>
                          </a:cubicBezTo>
                          <a:cubicBezTo>
                            <a:pt x="87" y="148"/>
                            <a:pt x="90" y="150"/>
                            <a:pt x="92" y="148"/>
                          </a:cubicBezTo>
                          <a:cubicBezTo>
                            <a:pt x="92" y="148"/>
                            <a:pt x="89" y="148"/>
                            <a:pt x="89" y="147"/>
                          </a:cubicBezTo>
                          <a:cubicBezTo>
                            <a:pt x="88" y="146"/>
                            <a:pt x="88" y="142"/>
                            <a:pt x="90" y="142"/>
                          </a:cubicBezTo>
                          <a:cubicBezTo>
                            <a:pt x="92" y="142"/>
                            <a:pt x="93" y="146"/>
                            <a:pt x="95" y="147"/>
                          </a:cubicBezTo>
                          <a:cubicBezTo>
                            <a:pt x="98" y="148"/>
                            <a:pt x="102" y="149"/>
                            <a:pt x="105" y="149"/>
                          </a:cubicBezTo>
                          <a:cubicBezTo>
                            <a:pt x="109" y="150"/>
                            <a:pt x="113" y="150"/>
                            <a:pt x="117" y="150"/>
                          </a:cubicBezTo>
                          <a:cubicBezTo>
                            <a:pt x="121" y="149"/>
                            <a:pt x="126" y="148"/>
                            <a:pt x="129" y="145"/>
                          </a:cubicBezTo>
                          <a:cubicBezTo>
                            <a:pt x="130" y="144"/>
                            <a:pt x="127" y="142"/>
                            <a:pt x="127" y="140"/>
                          </a:cubicBezTo>
                          <a:cubicBezTo>
                            <a:pt x="128" y="138"/>
                            <a:pt x="130" y="134"/>
                            <a:pt x="132" y="133"/>
                          </a:cubicBezTo>
                          <a:cubicBezTo>
                            <a:pt x="136" y="132"/>
                            <a:pt x="140" y="134"/>
                            <a:pt x="143" y="134"/>
                          </a:cubicBezTo>
                          <a:cubicBezTo>
                            <a:pt x="145" y="134"/>
                            <a:pt x="147" y="132"/>
                            <a:pt x="149" y="132"/>
                          </a:cubicBezTo>
                          <a:cubicBezTo>
                            <a:pt x="151" y="132"/>
                            <a:pt x="152" y="134"/>
                            <a:pt x="153" y="134"/>
                          </a:cubicBezTo>
                          <a:cubicBezTo>
                            <a:pt x="157" y="131"/>
                            <a:pt x="163" y="128"/>
                            <a:pt x="163" y="123"/>
                          </a:cubicBezTo>
                          <a:cubicBezTo>
                            <a:pt x="162" y="119"/>
                            <a:pt x="148" y="122"/>
                            <a:pt x="151" y="118"/>
                          </a:cubicBezTo>
                          <a:cubicBezTo>
                            <a:pt x="154" y="114"/>
                            <a:pt x="162" y="121"/>
                            <a:pt x="166" y="118"/>
                          </a:cubicBezTo>
                          <a:cubicBezTo>
                            <a:pt x="169" y="117"/>
                            <a:pt x="171" y="113"/>
                            <a:pt x="169" y="111"/>
                          </a:cubicBezTo>
                          <a:cubicBezTo>
                            <a:pt x="167" y="108"/>
                            <a:pt x="162" y="111"/>
                            <a:pt x="158" y="110"/>
                          </a:cubicBezTo>
                          <a:cubicBezTo>
                            <a:pt x="158" y="109"/>
                            <a:pt x="159" y="107"/>
                            <a:pt x="158" y="107"/>
                          </a:cubicBezTo>
                          <a:cubicBezTo>
                            <a:pt x="154" y="106"/>
                            <a:pt x="149" y="108"/>
                            <a:pt x="145" y="107"/>
                          </a:cubicBezTo>
                          <a:cubicBezTo>
                            <a:pt x="143" y="107"/>
                            <a:pt x="141" y="106"/>
                            <a:pt x="142" y="106"/>
                          </a:cubicBezTo>
                          <a:cubicBezTo>
                            <a:pt x="146" y="105"/>
                            <a:pt x="154" y="108"/>
                            <a:pt x="154" y="104"/>
                          </a:cubicBezTo>
                          <a:cubicBezTo>
                            <a:pt x="155" y="100"/>
                            <a:pt x="146" y="104"/>
                            <a:pt x="142" y="102"/>
                          </a:cubicBezTo>
                          <a:cubicBezTo>
                            <a:pt x="140" y="101"/>
                            <a:pt x="148" y="102"/>
                            <a:pt x="151" y="102"/>
                          </a:cubicBezTo>
                          <a:cubicBezTo>
                            <a:pt x="154" y="102"/>
                            <a:pt x="158" y="103"/>
                            <a:pt x="161" y="104"/>
                          </a:cubicBezTo>
                          <a:cubicBezTo>
                            <a:pt x="166" y="105"/>
                            <a:pt x="170" y="108"/>
                            <a:pt x="174" y="107"/>
                          </a:cubicBezTo>
                          <a:cubicBezTo>
                            <a:pt x="176" y="106"/>
                            <a:pt x="174" y="101"/>
                            <a:pt x="172" y="101"/>
                          </a:cubicBezTo>
                          <a:cubicBezTo>
                            <a:pt x="167" y="99"/>
                            <a:pt x="160" y="102"/>
                            <a:pt x="154" y="100"/>
                          </a:cubicBezTo>
                          <a:cubicBezTo>
                            <a:pt x="152" y="100"/>
                            <a:pt x="153" y="96"/>
                            <a:pt x="154" y="96"/>
                          </a:cubicBezTo>
                          <a:cubicBezTo>
                            <a:pt x="156" y="95"/>
                            <a:pt x="159" y="96"/>
                            <a:pt x="162" y="96"/>
                          </a:cubicBezTo>
                          <a:cubicBezTo>
                            <a:pt x="166" y="96"/>
                            <a:pt x="170" y="96"/>
                            <a:pt x="174" y="96"/>
                          </a:cubicBezTo>
                          <a:cubicBezTo>
                            <a:pt x="177" y="96"/>
                            <a:pt x="181" y="96"/>
                            <a:pt x="184" y="95"/>
                          </a:cubicBezTo>
                          <a:cubicBezTo>
                            <a:pt x="186" y="94"/>
                            <a:pt x="185" y="90"/>
                            <a:pt x="184" y="90"/>
                          </a:cubicBezTo>
                          <a:cubicBezTo>
                            <a:pt x="180" y="88"/>
                            <a:pt x="175" y="91"/>
                            <a:pt x="171" y="89"/>
                          </a:cubicBezTo>
                          <a:cubicBezTo>
                            <a:pt x="169" y="88"/>
                            <a:pt x="173" y="85"/>
                            <a:pt x="175" y="85"/>
                          </a:cubicBezTo>
                          <a:cubicBezTo>
                            <a:pt x="179" y="84"/>
                            <a:pt x="183" y="86"/>
                            <a:pt x="187" y="88"/>
                          </a:cubicBezTo>
                          <a:cubicBezTo>
                            <a:pt x="190" y="89"/>
                            <a:pt x="192" y="93"/>
                            <a:pt x="195" y="93"/>
                          </a:cubicBezTo>
                          <a:cubicBezTo>
                            <a:pt x="201" y="93"/>
                            <a:pt x="206" y="91"/>
                            <a:pt x="210" y="89"/>
                          </a:cubicBezTo>
                          <a:cubicBezTo>
                            <a:pt x="212" y="88"/>
                            <a:pt x="216" y="85"/>
                            <a:pt x="214" y="83"/>
                          </a:cubicBezTo>
                          <a:cubicBezTo>
                            <a:pt x="212" y="81"/>
                            <a:pt x="207" y="83"/>
                            <a:pt x="204" y="82"/>
                          </a:cubicBezTo>
                          <a:cubicBezTo>
                            <a:pt x="204" y="82"/>
                            <a:pt x="204" y="80"/>
                            <a:pt x="204" y="80"/>
                          </a:cubicBezTo>
                          <a:cubicBezTo>
                            <a:pt x="210" y="79"/>
                            <a:pt x="217" y="82"/>
                            <a:pt x="222" y="79"/>
                          </a:cubicBezTo>
                          <a:cubicBezTo>
                            <a:pt x="225" y="77"/>
                            <a:pt x="214" y="75"/>
                            <a:pt x="217" y="73"/>
                          </a:cubicBezTo>
                          <a:cubicBezTo>
                            <a:pt x="220" y="72"/>
                            <a:pt x="223" y="76"/>
                            <a:pt x="227" y="76"/>
                          </a:cubicBezTo>
                          <a:cubicBezTo>
                            <a:pt x="230" y="76"/>
                            <a:pt x="232" y="73"/>
                            <a:pt x="235" y="71"/>
                          </a:cubicBezTo>
                          <a:cubicBezTo>
                            <a:pt x="242" y="68"/>
                            <a:pt x="249" y="64"/>
                            <a:pt x="256" y="60"/>
                          </a:cubicBezTo>
                          <a:cubicBezTo>
                            <a:pt x="261" y="57"/>
                            <a:pt x="266" y="54"/>
                            <a:pt x="271" y="52"/>
                          </a:cubicBezTo>
                          <a:cubicBezTo>
                            <a:pt x="274" y="51"/>
                            <a:pt x="277" y="51"/>
                            <a:pt x="280" y="50"/>
                          </a:cubicBezTo>
                          <a:cubicBezTo>
                            <a:pt x="283" y="49"/>
                            <a:pt x="286" y="47"/>
                            <a:pt x="287" y="45"/>
                          </a:cubicBezTo>
                          <a:cubicBezTo>
                            <a:pt x="288" y="43"/>
                            <a:pt x="284" y="45"/>
                            <a:pt x="283" y="45"/>
                          </a:cubicBezTo>
                          <a:cubicBezTo>
                            <a:pt x="280" y="45"/>
                            <a:pt x="278" y="45"/>
                            <a:pt x="276" y="45"/>
                          </a:cubicBezTo>
                          <a:cubicBezTo>
                            <a:pt x="270" y="46"/>
                            <a:pt x="264" y="48"/>
                            <a:pt x="258" y="49"/>
                          </a:cubicBezTo>
                          <a:cubicBezTo>
                            <a:pt x="250" y="51"/>
                            <a:pt x="242" y="52"/>
                            <a:pt x="233" y="53"/>
                          </a:cubicBezTo>
                          <a:cubicBezTo>
                            <a:pt x="232" y="53"/>
                            <a:pt x="234" y="51"/>
                            <a:pt x="236" y="50"/>
                          </a:cubicBezTo>
                          <a:cubicBezTo>
                            <a:pt x="246" y="47"/>
                            <a:pt x="257" y="45"/>
                            <a:pt x="268" y="43"/>
                          </a:cubicBezTo>
                          <a:cubicBezTo>
                            <a:pt x="274" y="41"/>
                            <a:pt x="280" y="40"/>
                            <a:pt x="285" y="39"/>
                          </a:cubicBezTo>
                          <a:cubicBezTo>
                            <a:pt x="289" y="38"/>
                            <a:pt x="294" y="38"/>
                            <a:pt x="297" y="37"/>
                          </a:cubicBezTo>
                          <a:cubicBezTo>
                            <a:pt x="302" y="35"/>
                            <a:pt x="306" y="33"/>
                            <a:pt x="310" y="31"/>
                          </a:cubicBezTo>
                          <a:cubicBezTo>
                            <a:pt x="314" y="29"/>
                            <a:pt x="319" y="27"/>
                            <a:pt x="322" y="25"/>
                          </a:cubicBezTo>
                          <a:cubicBezTo>
                            <a:pt x="325" y="23"/>
                            <a:pt x="328" y="20"/>
                            <a:pt x="327" y="18"/>
                          </a:cubicBezTo>
                          <a:cubicBezTo>
                            <a:pt x="327" y="16"/>
                            <a:pt x="323" y="18"/>
                            <a:pt x="320" y="18"/>
                          </a:cubicBezTo>
                          <a:cubicBezTo>
                            <a:pt x="317" y="17"/>
                            <a:pt x="313" y="14"/>
                            <a:pt x="310" y="13"/>
                          </a:cubicBezTo>
                          <a:cubicBezTo>
                            <a:pt x="305" y="12"/>
                            <a:pt x="301" y="13"/>
                            <a:pt x="296" y="12"/>
                          </a:cubicBezTo>
                          <a:cubicBezTo>
                            <a:pt x="295" y="12"/>
                            <a:pt x="293" y="10"/>
                            <a:pt x="292" y="9"/>
                          </a:cubicBezTo>
                          <a:cubicBezTo>
                            <a:pt x="291" y="8"/>
                            <a:pt x="292" y="5"/>
                            <a:pt x="291" y="5"/>
                          </a:cubicBezTo>
                          <a:cubicBezTo>
                            <a:pt x="288" y="5"/>
                            <a:pt x="287" y="8"/>
                            <a:pt x="285" y="9"/>
                          </a:cubicBezTo>
                          <a:cubicBezTo>
                            <a:pt x="282" y="10"/>
                            <a:pt x="279" y="10"/>
                            <a:pt x="276" y="11"/>
                          </a:cubicBezTo>
                          <a:cubicBezTo>
                            <a:pt x="267" y="12"/>
                            <a:pt x="257" y="14"/>
                            <a:pt x="248" y="14"/>
                          </a:cubicBezTo>
                          <a:cubicBezTo>
                            <a:pt x="246" y="14"/>
                            <a:pt x="250" y="11"/>
                            <a:pt x="252" y="11"/>
                          </a:cubicBezTo>
                          <a:cubicBezTo>
                            <a:pt x="258" y="9"/>
                            <a:pt x="265" y="9"/>
                            <a:pt x="272" y="7"/>
                          </a:cubicBezTo>
                          <a:cubicBezTo>
                            <a:pt x="273" y="7"/>
                            <a:pt x="271" y="5"/>
                            <a:pt x="270" y="5"/>
                          </a:cubicBezTo>
                          <a:cubicBezTo>
                            <a:pt x="264" y="4"/>
                            <a:pt x="258" y="4"/>
                            <a:pt x="253" y="4"/>
                          </a:cubicBezTo>
                          <a:cubicBezTo>
                            <a:pt x="248" y="4"/>
                            <a:pt x="244" y="3"/>
                            <a:pt x="240" y="3"/>
                          </a:cubicBezTo>
                          <a:cubicBezTo>
                            <a:pt x="238" y="2"/>
                            <a:pt x="236" y="0"/>
                            <a:pt x="234" y="0"/>
                          </a:cubicBezTo>
                          <a:cubicBezTo>
                            <a:pt x="230" y="0"/>
                            <a:pt x="225" y="0"/>
                            <a:pt x="222" y="1"/>
                          </a:cubicBezTo>
                          <a:cubicBezTo>
                            <a:pt x="220" y="2"/>
                            <a:pt x="225" y="5"/>
                            <a:pt x="223" y="6"/>
                          </a:cubicBezTo>
                          <a:cubicBezTo>
                            <a:pt x="221" y="7"/>
                            <a:pt x="218" y="6"/>
                            <a:pt x="216" y="5"/>
                          </a:cubicBezTo>
                          <a:cubicBezTo>
                            <a:pt x="214" y="5"/>
                            <a:pt x="213" y="2"/>
                            <a:pt x="211" y="2"/>
                          </a:cubicBezTo>
                          <a:cubicBezTo>
                            <a:pt x="208" y="1"/>
                            <a:pt x="204" y="3"/>
                            <a:pt x="200" y="4"/>
                          </a:cubicBezTo>
                          <a:cubicBezTo>
                            <a:pt x="199" y="4"/>
                            <a:pt x="197" y="5"/>
                            <a:pt x="197" y="7"/>
                          </a:cubicBezTo>
                          <a:cubicBezTo>
                            <a:pt x="197" y="9"/>
                            <a:pt x="201" y="10"/>
                            <a:pt x="200" y="12"/>
                          </a:cubicBezTo>
                          <a:cubicBezTo>
                            <a:pt x="200" y="14"/>
                            <a:pt x="197" y="14"/>
                            <a:pt x="196" y="13"/>
                          </a:cubicBezTo>
                          <a:cubicBezTo>
                            <a:pt x="193" y="11"/>
                            <a:pt x="191" y="8"/>
                            <a:pt x="188" y="6"/>
                          </a:cubicBezTo>
                          <a:cubicBezTo>
                            <a:pt x="187" y="4"/>
                            <a:pt x="185" y="3"/>
                            <a:pt x="183" y="2"/>
                          </a:cubicBezTo>
                          <a:cubicBezTo>
                            <a:pt x="179" y="1"/>
                            <a:pt x="176" y="2"/>
                            <a:pt x="172" y="2"/>
                          </a:cubicBezTo>
                          <a:cubicBezTo>
                            <a:pt x="168" y="2"/>
                            <a:pt x="164" y="1"/>
                            <a:pt x="160" y="2"/>
                          </a:cubicBezTo>
                          <a:cubicBezTo>
                            <a:pt x="159" y="3"/>
                            <a:pt x="157" y="5"/>
                            <a:pt x="158" y="6"/>
                          </a:cubicBezTo>
                          <a:cubicBezTo>
                            <a:pt x="163" y="10"/>
                            <a:pt x="171" y="11"/>
                            <a:pt x="176" y="16"/>
                          </a:cubicBezTo>
                          <a:cubicBezTo>
                            <a:pt x="178" y="18"/>
                            <a:pt x="172" y="18"/>
                            <a:pt x="170" y="17"/>
                          </a:cubicBezTo>
                          <a:cubicBezTo>
                            <a:pt x="164" y="15"/>
                            <a:pt x="158" y="9"/>
                            <a:pt x="152" y="7"/>
                          </a:cubicBezTo>
                          <a:cubicBezTo>
                            <a:pt x="149" y="6"/>
                            <a:pt x="147" y="10"/>
                            <a:pt x="145" y="10"/>
                          </a:cubicBezTo>
                          <a:cubicBezTo>
                            <a:pt x="142" y="10"/>
                            <a:pt x="140" y="8"/>
                            <a:pt x="137" y="7"/>
                          </a:cubicBezTo>
                          <a:cubicBezTo>
                            <a:pt x="136" y="6"/>
                            <a:pt x="134" y="4"/>
                            <a:pt x="132" y="4"/>
                          </a:cubicBezTo>
                          <a:cubicBezTo>
                            <a:pt x="130" y="5"/>
                            <a:pt x="128" y="7"/>
                            <a:pt x="129" y="8"/>
                          </a:cubicBezTo>
                          <a:cubicBezTo>
                            <a:pt x="129" y="11"/>
                            <a:pt x="134" y="12"/>
                            <a:pt x="134" y="15"/>
                          </a:cubicBezTo>
                          <a:cubicBezTo>
                            <a:pt x="134" y="17"/>
                            <a:pt x="130" y="16"/>
                            <a:pt x="129" y="15"/>
                          </a:cubicBezTo>
                          <a:cubicBezTo>
                            <a:pt x="127" y="14"/>
                            <a:pt x="127" y="10"/>
                            <a:pt x="124" y="9"/>
                          </a:cubicBezTo>
                          <a:cubicBezTo>
                            <a:pt x="122" y="8"/>
                            <a:pt x="116" y="6"/>
                            <a:pt x="115" y="9"/>
                          </a:cubicBezTo>
                          <a:cubicBezTo>
                            <a:pt x="114" y="12"/>
                            <a:pt x="120" y="14"/>
                            <a:pt x="122" y="17"/>
                          </a:cubicBezTo>
                          <a:cubicBezTo>
                            <a:pt x="123" y="17"/>
                            <a:pt x="122" y="19"/>
                            <a:pt x="121" y="19"/>
                          </a:cubicBezTo>
                          <a:cubicBezTo>
                            <a:pt x="117" y="18"/>
                            <a:pt x="114" y="15"/>
                            <a:pt x="111" y="15"/>
                          </a:cubicBezTo>
                          <a:cubicBezTo>
                            <a:pt x="109" y="15"/>
                            <a:pt x="107" y="16"/>
                            <a:pt x="106" y="18"/>
                          </a:cubicBezTo>
                          <a:cubicBezTo>
                            <a:pt x="106" y="18"/>
                            <a:pt x="108" y="19"/>
                            <a:pt x="107" y="20"/>
                          </a:cubicBezTo>
                          <a:cubicBezTo>
                            <a:pt x="106" y="21"/>
                            <a:pt x="104" y="19"/>
                            <a:pt x="103" y="20"/>
                          </a:cubicBezTo>
                          <a:cubicBezTo>
                            <a:pt x="103" y="22"/>
                            <a:pt x="105" y="23"/>
                            <a:pt x="106" y="23"/>
                          </a:cubicBezTo>
                          <a:cubicBezTo>
                            <a:pt x="112" y="26"/>
                            <a:pt x="119" y="27"/>
                            <a:pt x="125" y="29"/>
                          </a:cubicBezTo>
                          <a:cubicBezTo>
                            <a:pt x="126" y="30"/>
                            <a:pt x="126" y="32"/>
                            <a:pt x="125" y="32"/>
                          </a:cubicBezTo>
                          <a:cubicBezTo>
                            <a:pt x="119" y="32"/>
                            <a:pt x="114" y="31"/>
                            <a:pt x="108" y="30"/>
                          </a:cubicBezTo>
                          <a:cubicBezTo>
                            <a:pt x="106" y="29"/>
                            <a:pt x="104" y="26"/>
                            <a:pt x="102" y="25"/>
                          </a:cubicBezTo>
                          <a:cubicBezTo>
                            <a:pt x="101" y="25"/>
                            <a:pt x="99" y="24"/>
                            <a:pt x="99" y="25"/>
                          </a:cubicBezTo>
                          <a:cubicBezTo>
                            <a:pt x="99" y="27"/>
                            <a:pt x="103" y="28"/>
                            <a:pt x="101" y="29"/>
                          </a:cubicBezTo>
                          <a:cubicBezTo>
                            <a:pt x="99" y="31"/>
                            <a:pt x="96" y="31"/>
                            <a:pt x="94" y="29"/>
                          </a:cubicBezTo>
                          <a:cubicBezTo>
                            <a:pt x="92" y="29"/>
                            <a:pt x="94" y="26"/>
                            <a:pt x="94" y="25"/>
                          </a:cubicBezTo>
                          <a:cubicBezTo>
                            <a:pt x="92" y="24"/>
                            <a:pt x="90" y="23"/>
                            <a:pt x="88" y="22"/>
                          </a:cubicBezTo>
                          <a:cubicBezTo>
                            <a:pt x="84" y="21"/>
                            <a:pt x="79" y="20"/>
                            <a:pt x="75" y="19"/>
                          </a:cubicBezTo>
                          <a:cubicBezTo>
                            <a:pt x="71" y="19"/>
                            <a:pt x="68" y="18"/>
                            <a:pt x="65" y="19"/>
                          </a:cubicBezTo>
                          <a:cubicBezTo>
                            <a:pt x="62" y="19"/>
                            <a:pt x="60" y="19"/>
                            <a:pt x="58" y="21"/>
                          </a:cubicBezTo>
                          <a:cubicBezTo>
                            <a:pt x="57" y="22"/>
                            <a:pt x="58" y="25"/>
                            <a:pt x="59" y="26"/>
                          </a:cubicBezTo>
                          <a:cubicBezTo>
                            <a:pt x="61" y="27"/>
                            <a:pt x="65" y="27"/>
                            <a:pt x="67" y="28"/>
                          </a:cubicBezTo>
                          <a:cubicBezTo>
                            <a:pt x="70" y="29"/>
                            <a:pt x="78" y="30"/>
                            <a:pt x="75" y="31"/>
                          </a:cubicBezTo>
                          <a:cubicBezTo>
                            <a:pt x="70" y="33"/>
                            <a:pt x="64" y="32"/>
                            <a:pt x="58" y="32"/>
                          </a:cubicBezTo>
                          <a:cubicBezTo>
                            <a:pt x="54" y="32"/>
                            <a:pt x="51" y="32"/>
                            <a:pt x="48" y="33"/>
                          </a:cubicBezTo>
                          <a:cubicBezTo>
                            <a:pt x="45" y="35"/>
                            <a:pt x="44" y="37"/>
                            <a:pt x="43" y="40"/>
                          </a:cubicBezTo>
                          <a:cubicBezTo>
                            <a:pt x="41" y="42"/>
                            <a:pt x="39" y="46"/>
                            <a:pt x="41" y="48"/>
                          </a:cubicBezTo>
                          <a:cubicBezTo>
                            <a:pt x="44" y="52"/>
                            <a:pt x="50" y="54"/>
                            <a:pt x="56" y="54"/>
                          </a:cubicBezTo>
                          <a:cubicBezTo>
                            <a:pt x="61" y="55"/>
                            <a:pt x="65" y="51"/>
                            <a:pt x="70" y="50"/>
                          </a:cubicBezTo>
                          <a:cubicBezTo>
                            <a:pt x="72" y="50"/>
                            <a:pt x="78" y="49"/>
                            <a:pt x="77" y="50"/>
                          </a:cubicBezTo>
                          <a:cubicBezTo>
                            <a:pt x="73" y="53"/>
                            <a:pt x="68" y="53"/>
                            <a:pt x="64" y="55"/>
                          </a:cubicBezTo>
                          <a:cubicBezTo>
                            <a:pt x="61" y="56"/>
                            <a:pt x="58" y="58"/>
                            <a:pt x="55" y="59"/>
                          </a:cubicBezTo>
                          <a:cubicBezTo>
                            <a:pt x="51" y="59"/>
                            <a:pt x="47" y="58"/>
                            <a:pt x="43" y="58"/>
                          </a:cubicBezTo>
                          <a:cubicBezTo>
                            <a:pt x="40" y="58"/>
                            <a:pt x="37" y="57"/>
                            <a:pt x="35" y="58"/>
                          </a:cubicBezTo>
                          <a:cubicBezTo>
                            <a:pt x="34" y="58"/>
                            <a:pt x="33" y="61"/>
                            <a:pt x="34" y="61"/>
                          </a:cubicBezTo>
                          <a:cubicBezTo>
                            <a:pt x="38" y="64"/>
                            <a:pt x="44" y="66"/>
                            <a:pt x="49" y="68"/>
                          </a:cubicBezTo>
                          <a:cubicBezTo>
                            <a:pt x="51" y="69"/>
                            <a:pt x="53" y="69"/>
                            <a:pt x="55" y="68"/>
                          </a:cubicBezTo>
                          <a:cubicBezTo>
                            <a:pt x="60" y="65"/>
                            <a:pt x="63" y="60"/>
                            <a:pt x="68" y="57"/>
                          </a:cubicBezTo>
                          <a:cubicBezTo>
                            <a:pt x="70" y="55"/>
                            <a:pt x="73" y="55"/>
                            <a:pt x="76" y="55"/>
                          </a:cubicBezTo>
                          <a:cubicBezTo>
                            <a:pt x="82" y="55"/>
                            <a:pt x="88" y="54"/>
                            <a:pt x="94" y="54"/>
                          </a:cubicBezTo>
                          <a:cubicBezTo>
                            <a:pt x="96" y="54"/>
                            <a:pt x="100" y="54"/>
                            <a:pt x="99" y="55"/>
                          </a:cubicBezTo>
                          <a:cubicBezTo>
                            <a:pt x="96" y="57"/>
                            <a:pt x="92" y="56"/>
                            <a:pt x="89" y="56"/>
                          </a:cubicBezTo>
                          <a:cubicBezTo>
                            <a:pt x="84" y="57"/>
                            <a:pt x="79" y="56"/>
                            <a:pt x="75" y="58"/>
                          </a:cubicBezTo>
                          <a:cubicBezTo>
                            <a:pt x="70" y="59"/>
                            <a:pt x="66" y="62"/>
                            <a:pt x="63" y="66"/>
                          </a:cubicBezTo>
                          <a:cubicBezTo>
                            <a:pt x="62" y="67"/>
                            <a:pt x="62" y="70"/>
                            <a:pt x="63" y="70"/>
                          </a:cubicBezTo>
                          <a:cubicBezTo>
                            <a:pt x="66" y="72"/>
                            <a:pt x="70" y="70"/>
                            <a:pt x="74" y="71"/>
                          </a:cubicBezTo>
                          <a:cubicBezTo>
                            <a:pt x="76" y="71"/>
                            <a:pt x="78" y="74"/>
                            <a:pt x="81" y="73"/>
                          </a:cubicBezTo>
                          <a:cubicBezTo>
                            <a:pt x="83" y="71"/>
                            <a:pt x="82" y="67"/>
                            <a:pt x="85" y="65"/>
                          </a:cubicBezTo>
                          <a:cubicBezTo>
                            <a:pt x="86" y="65"/>
                            <a:pt x="88" y="67"/>
                            <a:pt x="90" y="67"/>
                          </a:cubicBezTo>
                          <a:cubicBezTo>
                            <a:pt x="93" y="67"/>
                            <a:pt x="96" y="65"/>
                            <a:pt x="100" y="66"/>
                          </a:cubicBezTo>
                          <a:cubicBezTo>
                            <a:pt x="101" y="66"/>
                            <a:pt x="98" y="68"/>
                            <a:pt x="97" y="68"/>
                          </a:cubicBezTo>
                          <a:cubicBezTo>
                            <a:pt x="95" y="69"/>
                            <a:pt x="91" y="68"/>
                            <a:pt x="89" y="70"/>
                          </a:cubicBezTo>
                          <a:cubicBezTo>
                            <a:pt x="88" y="70"/>
                            <a:pt x="89" y="72"/>
                            <a:pt x="90" y="72"/>
                          </a:cubicBezTo>
                          <a:cubicBezTo>
                            <a:pt x="95" y="72"/>
                            <a:pt x="101" y="72"/>
                            <a:pt x="106" y="71"/>
                          </a:cubicBezTo>
                          <a:cubicBezTo>
                            <a:pt x="113" y="68"/>
                            <a:pt x="121" y="66"/>
                            <a:pt x="127" y="60"/>
                          </a:cubicBezTo>
                          <a:cubicBezTo>
                            <a:pt x="129" y="59"/>
                            <a:pt x="126" y="54"/>
                            <a:pt x="127" y="52"/>
                          </a:cubicBezTo>
                          <a:cubicBezTo>
                            <a:pt x="128" y="50"/>
                            <a:pt x="131" y="52"/>
                            <a:pt x="132" y="52"/>
                          </a:cubicBezTo>
                          <a:cubicBezTo>
                            <a:pt x="137" y="50"/>
                            <a:pt x="141" y="47"/>
                            <a:pt x="146" y="45"/>
                          </a:cubicBezTo>
                          <a:cubicBezTo>
                            <a:pt x="148" y="45"/>
                            <a:pt x="150" y="44"/>
                            <a:pt x="152" y="45"/>
                          </a:cubicBezTo>
                          <a:cubicBezTo>
                            <a:pt x="153" y="47"/>
                            <a:pt x="149" y="46"/>
                            <a:pt x="147" y="47"/>
                          </a:cubicBezTo>
                          <a:cubicBezTo>
                            <a:pt x="143" y="49"/>
                            <a:pt x="139" y="52"/>
                            <a:pt x="136" y="54"/>
                          </a:cubicBezTo>
                          <a:cubicBezTo>
                            <a:pt x="134" y="56"/>
                            <a:pt x="128" y="60"/>
                            <a:pt x="131" y="62"/>
                          </a:cubicBezTo>
                          <a:cubicBezTo>
                            <a:pt x="135" y="64"/>
                            <a:pt x="140" y="60"/>
                            <a:pt x="145" y="60"/>
                          </a:cubicBezTo>
                          <a:cubicBezTo>
                            <a:pt x="151" y="59"/>
                            <a:pt x="158" y="59"/>
                            <a:pt x="164" y="59"/>
                          </a:cubicBezTo>
                          <a:cubicBezTo>
                            <a:pt x="166" y="59"/>
                            <a:pt x="172" y="57"/>
                            <a:pt x="171" y="59"/>
                          </a:cubicBezTo>
                          <a:cubicBezTo>
                            <a:pt x="168" y="62"/>
                            <a:pt x="164" y="62"/>
                            <a:pt x="161" y="63"/>
                          </a:cubicBezTo>
                          <a:cubicBezTo>
                            <a:pt x="156" y="64"/>
                            <a:pt x="150" y="62"/>
                            <a:pt x="145" y="63"/>
                          </a:cubicBezTo>
                          <a:cubicBezTo>
                            <a:pt x="140" y="63"/>
                            <a:pt x="136" y="64"/>
                            <a:pt x="131" y="65"/>
                          </a:cubicBezTo>
                          <a:cubicBezTo>
                            <a:pt x="128" y="66"/>
                            <a:pt x="124" y="66"/>
                            <a:pt x="121" y="68"/>
                          </a:cubicBezTo>
                          <a:cubicBezTo>
                            <a:pt x="120" y="68"/>
                            <a:pt x="122" y="70"/>
                            <a:pt x="123" y="70"/>
                          </a:cubicBezTo>
                          <a:cubicBezTo>
                            <a:pt x="127" y="70"/>
                            <a:pt x="131" y="68"/>
                            <a:pt x="135" y="68"/>
                          </a:cubicBezTo>
                          <a:cubicBezTo>
                            <a:pt x="136" y="68"/>
                            <a:pt x="139" y="69"/>
                            <a:pt x="138" y="70"/>
                          </a:cubicBezTo>
                          <a:cubicBezTo>
                            <a:pt x="135" y="71"/>
                            <a:pt x="131" y="71"/>
                            <a:pt x="128" y="72"/>
                          </a:cubicBezTo>
                          <a:cubicBezTo>
                            <a:pt x="125" y="73"/>
                            <a:pt x="121" y="73"/>
                            <a:pt x="117" y="73"/>
                          </a:cubicBezTo>
                          <a:cubicBezTo>
                            <a:pt x="113" y="74"/>
                            <a:pt x="110" y="74"/>
                            <a:pt x="106" y="75"/>
                          </a:cubicBezTo>
                          <a:cubicBezTo>
                            <a:pt x="101" y="75"/>
                            <a:pt x="95" y="74"/>
                            <a:pt x="90" y="76"/>
                          </a:cubicBezTo>
                          <a:cubicBezTo>
                            <a:pt x="89" y="76"/>
                            <a:pt x="92" y="77"/>
                            <a:pt x="94" y="78"/>
                          </a:cubicBezTo>
                          <a:cubicBezTo>
                            <a:pt x="96" y="80"/>
                            <a:pt x="99" y="82"/>
                            <a:pt x="101" y="84"/>
                          </a:cubicBezTo>
                          <a:cubicBezTo>
                            <a:pt x="102" y="85"/>
                            <a:pt x="101" y="88"/>
                            <a:pt x="102" y="89"/>
                          </a:cubicBezTo>
                          <a:cubicBezTo>
                            <a:pt x="108" y="91"/>
                            <a:pt x="115" y="90"/>
                            <a:pt x="121" y="91"/>
                          </a:cubicBezTo>
                          <a:cubicBezTo>
                            <a:pt x="123" y="91"/>
                            <a:pt x="127" y="91"/>
                            <a:pt x="126" y="92"/>
                          </a:cubicBezTo>
                          <a:cubicBezTo>
                            <a:pt x="121" y="93"/>
                            <a:pt x="117" y="92"/>
                            <a:pt x="112" y="93"/>
                          </a:cubicBezTo>
                          <a:cubicBezTo>
                            <a:pt x="109" y="93"/>
                            <a:pt x="106" y="94"/>
                            <a:pt x="102" y="94"/>
                          </a:cubicBezTo>
                          <a:cubicBezTo>
                            <a:pt x="101" y="94"/>
                            <a:pt x="99" y="93"/>
                            <a:pt x="98" y="92"/>
                          </a:cubicBezTo>
                          <a:cubicBezTo>
                            <a:pt x="95" y="89"/>
                            <a:pt x="93" y="86"/>
                            <a:pt x="90" y="83"/>
                          </a:cubicBezTo>
                          <a:cubicBezTo>
                            <a:pt x="87" y="81"/>
                            <a:pt x="85" y="79"/>
                            <a:pt x="82" y="78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6" name="Freeform 11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98775" y="1720850"/>
                      <a:ext cx="20638" cy="23813"/>
                    </a:xfrm>
                    <a:custGeom>
                      <a:avLst/>
                      <a:gdLst>
                        <a:gd name="T0" fmla="*/ 16886 w 11"/>
                        <a:gd name="T1" fmla="*/ 1984 h 12"/>
                        <a:gd name="T2" fmla="*/ 1876 w 11"/>
                        <a:gd name="T3" fmla="*/ 17860 h 12"/>
                        <a:gd name="T4" fmla="*/ 5629 w 11"/>
                        <a:gd name="T5" fmla="*/ 23813 h 12"/>
                        <a:gd name="T6" fmla="*/ 11257 w 11"/>
                        <a:gd name="T7" fmla="*/ 15875 h 12"/>
                        <a:gd name="T8" fmla="*/ 18762 w 11"/>
                        <a:gd name="T9" fmla="*/ 19844 h 12"/>
                        <a:gd name="T10" fmla="*/ 15009 w 11"/>
                        <a:gd name="T11" fmla="*/ 11907 h 12"/>
                        <a:gd name="T12" fmla="*/ 20638 w 11"/>
                        <a:gd name="T13" fmla="*/ 3969 h 12"/>
                        <a:gd name="T14" fmla="*/ 16886 w 11"/>
                        <a:gd name="T15" fmla="*/ 1984 h 1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1" h="12">
                          <a:moveTo>
                            <a:pt x="9" y="1"/>
                          </a:moveTo>
                          <a:cubicBezTo>
                            <a:pt x="6" y="3"/>
                            <a:pt x="3" y="6"/>
                            <a:pt x="1" y="9"/>
                          </a:cubicBezTo>
                          <a:cubicBezTo>
                            <a:pt x="0" y="10"/>
                            <a:pt x="2" y="12"/>
                            <a:pt x="3" y="12"/>
                          </a:cubicBezTo>
                          <a:cubicBezTo>
                            <a:pt x="4" y="11"/>
                            <a:pt x="5" y="9"/>
                            <a:pt x="6" y="8"/>
                          </a:cubicBezTo>
                          <a:cubicBezTo>
                            <a:pt x="7" y="8"/>
                            <a:pt x="9" y="11"/>
                            <a:pt x="10" y="10"/>
                          </a:cubicBezTo>
                          <a:cubicBezTo>
                            <a:pt x="11" y="9"/>
                            <a:pt x="8" y="8"/>
                            <a:pt x="8" y="6"/>
                          </a:cubicBezTo>
                          <a:cubicBezTo>
                            <a:pt x="9" y="5"/>
                            <a:pt x="11" y="4"/>
                            <a:pt x="11" y="2"/>
                          </a:cubicBezTo>
                          <a:cubicBezTo>
                            <a:pt x="11" y="1"/>
                            <a:pt x="10" y="0"/>
                            <a:pt x="9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7" name="Freeform 11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98763" y="1589088"/>
                      <a:ext cx="25400" cy="14287"/>
                    </a:xfrm>
                    <a:custGeom>
                      <a:avLst/>
                      <a:gdLst>
                        <a:gd name="T0" fmla="*/ 15631 w 13"/>
                        <a:gd name="T1" fmla="*/ 0 h 7"/>
                        <a:gd name="T2" fmla="*/ 23446 w 13"/>
                        <a:gd name="T3" fmla="*/ 4082 h 7"/>
                        <a:gd name="T4" fmla="*/ 7815 w 13"/>
                        <a:gd name="T5" fmla="*/ 10205 h 7"/>
                        <a:gd name="T6" fmla="*/ 1954 w 13"/>
                        <a:gd name="T7" fmla="*/ 12246 h 7"/>
                        <a:gd name="T8" fmla="*/ 5862 w 13"/>
                        <a:gd name="T9" fmla="*/ 4082 h 7"/>
                        <a:gd name="T10" fmla="*/ 15631 w 13"/>
                        <a:gd name="T11" fmla="*/ 0 h 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3" h="7">
                          <a:moveTo>
                            <a:pt x="8" y="0"/>
                          </a:moveTo>
                          <a:cubicBezTo>
                            <a:pt x="10" y="0"/>
                            <a:pt x="13" y="1"/>
                            <a:pt x="12" y="2"/>
                          </a:cubicBezTo>
                          <a:cubicBezTo>
                            <a:pt x="10" y="4"/>
                            <a:pt x="7" y="4"/>
                            <a:pt x="4" y="5"/>
                          </a:cubicBezTo>
                          <a:cubicBezTo>
                            <a:pt x="3" y="5"/>
                            <a:pt x="1" y="7"/>
                            <a:pt x="1" y="6"/>
                          </a:cubicBezTo>
                          <a:cubicBezTo>
                            <a:pt x="0" y="4"/>
                            <a:pt x="2" y="3"/>
                            <a:pt x="3" y="2"/>
                          </a:cubicBezTo>
                          <a:cubicBezTo>
                            <a:pt x="5" y="1"/>
                            <a:pt x="6" y="0"/>
                            <a:pt x="8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8" name="Freeform 11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3663" y="1512888"/>
                      <a:ext cx="25400" cy="6350"/>
                    </a:xfrm>
                    <a:custGeom>
                      <a:avLst/>
                      <a:gdLst>
                        <a:gd name="T0" fmla="*/ 19538 w 13"/>
                        <a:gd name="T1" fmla="*/ 0 h 3"/>
                        <a:gd name="T2" fmla="*/ 23446 w 13"/>
                        <a:gd name="T3" fmla="*/ 4233 h 3"/>
                        <a:gd name="T4" fmla="*/ 11723 w 13"/>
                        <a:gd name="T5" fmla="*/ 4233 h 3"/>
                        <a:gd name="T6" fmla="*/ 1954 w 13"/>
                        <a:gd name="T7" fmla="*/ 4233 h 3"/>
                        <a:gd name="T8" fmla="*/ 7815 w 13"/>
                        <a:gd name="T9" fmla="*/ 0 h 3"/>
                        <a:gd name="T10" fmla="*/ 19538 w 13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3" h="3">
                          <a:moveTo>
                            <a:pt x="10" y="0"/>
                          </a:moveTo>
                          <a:cubicBezTo>
                            <a:pt x="11" y="0"/>
                            <a:pt x="13" y="2"/>
                            <a:pt x="12" y="2"/>
                          </a:cubicBezTo>
                          <a:cubicBezTo>
                            <a:pt x="11" y="3"/>
                            <a:pt x="8" y="2"/>
                            <a:pt x="6" y="2"/>
                          </a:cubicBezTo>
                          <a:cubicBezTo>
                            <a:pt x="5" y="2"/>
                            <a:pt x="2" y="3"/>
                            <a:pt x="1" y="2"/>
                          </a:cubicBezTo>
                          <a:cubicBezTo>
                            <a:pt x="0" y="1"/>
                            <a:pt x="3" y="0"/>
                            <a:pt x="4" y="0"/>
                          </a:cubicBezTo>
                          <a:cubicBezTo>
                            <a:pt x="6" y="0"/>
                            <a:pt x="8" y="0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19" name="Freeform 11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33538" y="2689225"/>
                      <a:ext cx="93662" cy="88900"/>
                    </a:xfrm>
                    <a:custGeom>
                      <a:avLst/>
                      <a:gdLst>
                        <a:gd name="T0" fmla="*/ 5734 w 49"/>
                        <a:gd name="T1" fmla="*/ 1891 h 47"/>
                        <a:gd name="T2" fmla="*/ 47787 w 49"/>
                        <a:gd name="T3" fmla="*/ 18915 h 47"/>
                        <a:gd name="T4" fmla="*/ 57344 w 49"/>
                        <a:gd name="T5" fmla="*/ 20806 h 47"/>
                        <a:gd name="T6" fmla="*/ 64990 w 49"/>
                        <a:gd name="T7" fmla="*/ 39721 h 47"/>
                        <a:gd name="T8" fmla="*/ 64990 w 49"/>
                        <a:gd name="T9" fmla="*/ 47287 h 47"/>
                        <a:gd name="T10" fmla="*/ 82193 w 49"/>
                        <a:gd name="T11" fmla="*/ 52962 h 47"/>
                        <a:gd name="T12" fmla="*/ 89839 w 49"/>
                        <a:gd name="T13" fmla="*/ 73768 h 47"/>
                        <a:gd name="T14" fmla="*/ 89839 w 49"/>
                        <a:gd name="T15" fmla="*/ 85117 h 47"/>
                        <a:gd name="T16" fmla="*/ 74547 w 49"/>
                        <a:gd name="T17" fmla="*/ 87009 h 47"/>
                        <a:gd name="T18" fmla="*/ 55433 w 49"/>
                        <a:gd name="T19" fmla="*/ 75660 h 47"/>
                        <a:gd name="T20" fmla="*/ 61167 w 49"/>
                        <a:gd name="T21" fmla="*/ 66202 h 47"/>
                        <a:gd name="T22" fmla="*/ 45875 w 49"/>
                        <a:gd name="T23" fmla="*/ 66202 h 47"/>
                        <a:gd name="T24" fmla="*/ 38229 w 49"/>
                        <a:gd name="T25" fmla="*/ 60528 h 47"/>
                        <a:gd name="T26" fmla="*/ 36318 w 49"/>
                        <a:gd name="T27" fmla="*/ 51070 h 47"/>
                        <a:gd name="T28" fmla="*/ 26761 w 49"/>
                        <a:gd name="T29" fmla="*/ 43504 h 47"/>
                        <a:gd name="T30" fmla="*/ 19115 w 49"/>
                        <a:gd name="T31" fmla="*/ 32155 h 47"/>
                        <a:gd name="T32" fmla="*/ 19115 w 49"/>
                        <a:gd name="T33" fmla="*/ 24589 h 47"/>
                        <a:gd name="T34" fmla="*/ 7646 w 49"/>
                        <a:gd name="T35" fmla="*/ 24589 h 47"/>
                        <a:gd name="T36" fmla="*/ 13380 w 49"/>
                        <a:gd name="T37" fmla="*/ 15132 h 47"/>
                        <a:gd name="T38" fmla="*/ 3823 w 49"/>
                        <a:gd name="T39" fmla="*/ 11349 h 47"/>
                        <a:gd name="T40" fmla="*/ 0 w 49"/>
                        <a:gd name="T41" fmla="*/ 3783 h 47"/>
                        <a:gd name="T42" fmla="*/ 5734 w 49"/>
                        <a:gd name="T43" fmla="*/ 1891 h 4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49" h="47">
                          <a:moveTo>
                            <a:pt x="3" y="1"/>
                          </a:moveTo>
                          <a:cubicBezTo>
                            <a:pt x="11" y="3"/>
                            <a:pt x="18" y="7"/>
                            <a:pt x="25" y="10"/>
                          </a:cubicBezTo>
                          <a:cubicBezTo>
                            <a:pt x="27" y="11"/>
                            <a:pt x="29" y="10"/>
                            <a:pt x="30" y="11"/>
                          </a:cubicBezTo>
                          <a:cubicBezTo>
                            <a:pt x="33" y="14"/>
                            <a:pt x="33" y="18"/>
                            <a:pt x="34" y="21"/>
                          </a:cubicBezTo>
                          <a:cubicBezTo>
                            <a:pt x="34" y="23"/>
                            <a:pt x="33" y="24"/>
                            <a:pt x="34" y="25"/>
                          </a:cubicBezTo>
                          <a:cubicBezTo>
                            <a:pt x="37" y="27"/>
                            <a:pt x="41" y="26"/>
                            <a:pt x="43" y="28"/>
                          </a:cubicBezTo>
                          <a:cubicBezTo>
                            <a:pt x="46" y="31"/>
                            <a:pt x="47" y="35"/>
                            <a:pt x="47" y="39"/>
                          </a:cubicBezTo>
                          <a:cubicBezTo>
                            <a:pt x="48" y="41"/>
                            <a:pt x="49" y="44"/>
                            <a:pt x="47" y="45"/>
                          </a:cubicBezTo>
                          <a:cubicBezTo>
                            <a:pt x="45" y="47"/>
                            <a:pt x="42" y="47"/>
                            <a:pt x="39" y="46"/>
                          </a:cubicBezTo>
                          <a:cubicBezTo>
                            <a:pt x="35" y="45"/>
                            <a:pt x="31" y="43"/>
                            <a:pt x="29" y="40"/>
                          </a:cubicBezTo>
                          <a:cubicBezTo>
                            <a:pt x="28" y="38"/>
                            <a:pt x="33" y="36"/>
                            <a:pt x="32" y="35"/>
                          </a:cubicBezTo>
                          <a:cubicBezTo>
                            <a:pt x="30" y="33"/>
                            <a:pt x="26" y="35"/>
                            <a:pt x="24" y="35"/>
                          </a:cubicBezTo>
                          <a:cubicBezTo>
                            <a:pt x="22" y="34"/>
                            <a:pt x="20" y="33"/>
                            <a:pt x="20" y="32"/>
                          </a:cubicBezTo>
                          <a:cubicBezTo>
                            <a:pt x="19" y="30"/>
                            <a:pt x="20" y="28"/>
                            <a:pt x="19" y="27"/>
                          </a:cubicBezTo>
                          <a:cubicBezTo>
                            <a:pt x="18" y="25"/>
                            <a:pt x="15" y="24"/>
                            <a:pt x="14" y="23"/>
                          </a:cubicBezTo>
                          <a:cubicBezTo>
                            <a:pt x="12" y="21"/>
                            <a:pt x="11" y="19"/>
                            <a:pt x="10" y="17"/>
                          </a:cubicBezTo>
                          <a:cubicBezTo>
                            <a:pt x="9" y="16"/>
                            <a:pt x="11" y="14"/>
                            <a:pt x="10" y="13"/>
                          </a:cubicBezTo>
                          <a:cubicBezTo>
                            <a:pt x="8" y="12"/>
                            <a:pt x="5" y="15"/>
                            <a:pt x="4" y="13"/>
                          </a:cubicBezTo>
                          <a:cubicBezTo>
                            <a:pt x="3" y="12"/>
                            <a:pt x="7" y="10"/>
                            <a:pt x="7" y="8"/>
                          </a:cubicBezTo>
                          <a:cubicBezTo>
                            <a:pt x="6" y="7"/>
                            <a:pt x="3" y="8"/>
                            <a:pt x="2" y="6"/>
                          </a:cubicBezTo>
                          <a:cubicBezTo>
                            <a:pt x="1" y="5"/>
                            <a:pt x="0" y="4"/>
                            <a:pt x="0" y="2"/>
                          </a:cubicBezTo>
                          <a:cubicBezTo>
                            <a:pt x="0" y="2"/>
                            <a:pt x="3" y="0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20" name="Freeform 11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50988" y="2576513"/>
                      <a:ext cx="33337" cy="36512"/>
                    </a:xfrm>
                    <a:custGeom>
                      <a:avLst/>
                      <a:gdLst>
                        <a:gd name="T0" fmla="*/ 33337 w 17"/>
                        <a:gd name="T1" fmla="*/ 5765 h 19"/>
                        <a:gd name="T2" fmla="*/ 25493 w 17"/>
                        <a:gd name="T3" fmla="*/ 21139 h 19"/>
                        <a:gd name="T4" fmla="*/ 19610 w 17"/>
                        <a:gd name="T5" fmla="*/ 34590 h 19"/>
                        <a:gd name="T6" fmla="*/ 7844 w 17"/>
                        <a:gd name="T7" fmla="*/ 36512 h 19"/>
                        <a:gd name="T8" fmla="*/ 1961 w 17"/>
                        <a:gd name="T9" fmla="*/ 28825 h 19"/>
                        <a:gd name="T10" fmla="*/ 3922 w 17"/>
                        <a:gd name="T11" fmla="*/ 11530 h 19"/>
                        <a:gd name="T12" fmla="*/ 3922 w 17"/>
                        <a:gd name="T13" fmla="*/ 1922 h 19"/>
                        <a:gd name="T14" fmla="*/ 23532 w 17"/>
                        <a:gd name="T15" fmla="*/ 5765 h 19"/>
                        <a:gd name="T16" fmla="*/ 33337 w 17"/>
                        <a:gd name="T17" fmla="*/ 5765 h 1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17" y="3"/>
                          </a:moveTo>
                          <a:cubicBezTo>
                            <a:pt x="17" y="6"/>
                            <a:pt x="14" y="8"/>
                            <a:pt x="13" y="11"/>
                          </a:cubicBezTo>
                          <a:cubicBezTo>
                            <a:pt x="12" y="13"/>
                            <a:pt x="12" y="16"/>
                            <a:pt x="10" y="18"/>
                          </a:cubicBezTo>
                          <a:cubicBezTo>
                            <a:pt x="9" y="19"/>
                            <a:pt x="6" y="19"/>
                            <a:pt x="4" y="19"/>
                          </a:cubicBezTo>
                          <a:cubicBezTo>
                            <a:pt x="3" y="18"/>
                            <a:pt x="1" y="17"/>
                            <a:pt x="1" y="15"/>
                          </a:cubicBezTo>
                          <a:cubicBezTo>
                            <a:pt x="1" y="12"/>
                            <a:pt x="2" y="9"/>
                            <a:pt x="2" y="6"/>
                          </a:cubicBezTo>
                          <a:cubicBezTo>
                            <a:pt x="2" y="5"/>
                            <a:pt x="0" y="2"/>
                            <a:pt x="2" y="1"/>
                          </a:cubicBezTo>
                          <a:cubicBezTo>
                            <a:pt x="5" y="0"/>
                            <a:pt x="9" y="2"/>
                            <a:pt x="12" y="3"/>
                          </a:cubicBezTo>
                          <a:cubicBezTo>
                            <a:pt x="13" y="3"/>
                            <a:pt x="16" y="2"/>
                            <a:pt x="17" y="3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  <p:sp>
                  <p:nvSpPr>
                    <p:cNvPr id="2621" name="Freeform 11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57338" y="2611438"/>
                      <a:ext cx="28575" cy="42862"/>
                    </a:xfrm>
                    <a:custGeom>
                      <a:avLst/>
                      <a:gdLst>
                        <a:gd name="T0" fmla="*/ 19050 w 15"/>
                        <a:gd name="T1" fmla="*/ 1864 h 23"/>
                        <a:gd name="T2" fmla="*/ 1905 w 15"/>
                        <a:gd name="T3" fmla="*/ 5591 h 23"/>
                        <a:gd name="T4" fmla="*/ 9525 w 15"/>
                        <a:gd name="T5" fmla="*/ 11181 h 23"/>
                        <a:gd name="T6" fmla="*/ 11430 w 15"/>
                        <a:gd name="T7" fmla="*/ 24226 h 23"/>
                        <a:gd name="T8" fmla="*/ 24765 w 15"/>
                        <a:gd name="T9" fmla="*/ 40998 h 23"/>
                        <a:gd name="T10" fmla="*/ 26670 w 15"/>
                        <a:gd name="T11" fmla="*/ 37271 h 23"/>
                        <a:gd name="T12" fmla="*/ 19050 w 15"/>
                        <a:gd name="T13" fmla="*/ 27953 h 23"/>
                        <a:gd name="T14" fmla="*/ 15240 w 15"/>
                        <a:gd name="T15" fmla="*/ 11181 h 23"/>
                        <a:gd name="T16" fmla="*/ 19050 w 15"/>
                        <a:gd name="T17" fmla="*/ 1864 h 2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5" h="23">
                          <a:moveTo>
                            <a:pt x="10" y="1"/>
                          </a:moveTo>
                          <a:cubicBezTo>
                            <a:pt x="7" y="0"/>
                            <a:pt x="3" y="1"/>
                            <a:pt x="1" y="3"/>
                          </a:cubicBezTo>
                          <a:cubicBezTo>
                            <a:pt x="0" y="4"/>
                            <a:pt x="4" y="4"/>
                            <a:pt x="5" y="6"/>
                          </a:cubicBezTo>
                          <a:cubicBezTo>
                            <a:pt x="6" y="8"/>
                            <a:pt x="5" y="11"/>
                            <a:pt x="6" y="13"/>
                          </a:cubicBezTo>
                          <a:cubicBezTo>
                            <a:pt x="8" y="17"/>
                            <a:pt x="10" y="20"/>
                            <a:pt x="13" y="22"/>
                          </a:cubicBezTo>
                          <a:cubicBezTo>
                            <a:pt x="13" y="23"/>
                            <a:pt x="15" y="21"/>
                            <a:pt x="14" y="20"/>
                          </a:cubicBezTo>
                          <a:cubicBezTo>
                            <a:pt x="13" y="18"/>
                            <a:pt x="11" y="17"/>
                            <a:pt x="10" y="15"/>
                          </a:cubicBezTo>
                          <a:cubicBezTo>
                            <a:pt x="9" y="12"/>
                            <a:pt x="8" y="9"/>
                            <a:pt x="8" y="6"/>
                          </a:cubicBezTo>
                          <a:cubicBezTo>
                            <a:pt x="8" y="4"/>
                            <a:pt x="11" y="2"/>
                            <a:pt x="10" y="1"/>
                          </a:cubicBez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de-CH" sz="600"/>
                    </a:p>
                  </p:txBody>
                </p:sp>
              </p:grpSp>
            </p:grpSp>
          </p:grpSp>
          <p:sp>
            <p:nvSpPr>
              <p:cNvPr id="2251" name="Oval 97"/>
              <p:cNvSpPr>
                <a:spLocks noChangeArrowheads="1"/>
              </p:cNvSpPr>
              <p:nvPr/>
            </p:nvSpPr>
            <p:spPr bwMode="auto">
              <a:xfrm>
                <a:off x="1793875" y="2876550"/>
                <a:ext cx="147638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26</a:t>
                </a:r>
              </a:p>
            </p:txBody>
          </p:sp>
          <p:sp>
            <p:nvSpPr>
              <p:cNvPr id="2252" name="Oval 88"/>
              <p:cNvSpPr>
                <a:spLocks noChangeArrowheads="1"/>
              </p:cNvSpPr>
              <p:nvPr/>
            </p:nvSpPr>
            <p:spPr bwMode="auto">
              <a:xfrm>
                <a:off x="4625975" y="4549775"/>
                <a:ext cx="142875" cy="149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253" name="Oval 97"/>
              <p:cNvSpPr>
                <a:spLocks noChangeArrowheads="1"/>
              </p:cNvSpPr>
              <p:nvPr/>
            </p:nvSpPr>
            <p:spPr bwMode="auto">
              <a:xfrm>
                <a:off x="2011363" y="3536950"/>
                <a:ext cx="147637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198</a:t>
                </a:r>
              </a:p>
            </p:txBody>
          </p:sp>
          <p:sp>
            <p:nvSpPr>
              <p:cNvPr id="2254" name="Oval 97"/>
              <p:cNvSpPr>
                <a:spLocks noChangeArrowheads="1"/>
              </p:cNvSpPr>
              <p:nvPr/>
            </p:nvSpPr>
            <p:spPr bwMode="auto">
              <a:xfrm>
                <a:off x="3090863" y="5084763"/>
                <a:ext cx="147637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39</a:t>
                </a:r>
              </a:p>
            </p:txBody>
          </p:sp>
          <p:sp>
            <p:nvSpPr>
              <p:cNvPr id="2255" name="Oval 97"/>
              <p:cNvSpPr>
                <a:spLocks noChangeArrowheads="1"/>
              </p:cNvSpPr>
              <p:nvPr/>
            </p:nvSpPr>
            <p:spPr bwMode="auto">
              <a:xfrm>
                <a:off x="2487613" y="5080868"/>
                <a:ext cx="147637" cy="149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</a:t>
                </a:r>
              </a:p>
            </p:txBody>
          </p:sp>
          <p:sp>
            <p:nvSpPr>
              <p:cNvPr id="2256" name="Oval 97"/>
              <p:cNvSpPr>
                <a:spLocks noChangeArrowheads="1"/>
              </p:cNvSpPr>
              <p:nvPr/>
            </p:nvSpPr>
            <p:spPr bwMode="auto">
              <a:xfrm>
                <a:off x="2816225" y="5924550"/>
                <a:ext cx="147638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21</a:t>
                </a:r>
              </a:p>
            </p:txBody>
          </p:sp>
          <p:sp>
            <p:nvSpPr>
              <p:cNvPr id="2257" name="Oval 97"/>
              <p:cNvSpPr>
                <a:spLocks noChangeArrowheads="1"/>
              </p:cNvSpPr>
              <p:nvPr/>
            </p:nvSpPr>
            <p:spPr bwMode="auto">
              <a:xfrm>
                <a:off x="2543175" y="4708525"/>
                <a:ext cx="147638" cy="149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258" name="Oval 97"/>
              <p:cNvSpPr>
                <a:spLocks noChangeArrowheads="1"/>
              </p:cNvSpPr>
              <p:nvPr/>
            </p:nvSpPr>
            <p:spPr bwMode="auto">
              <a:xfrm>
                <a:off x="2789238" y="4625975"/>
                <a:ext cx="122237" cy="1285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259" name="Oval 97"/>
              <p:cNvSpPr>
                <a:spLocks noChangeAspect="1" noChangeArrowheads="1"/>
              </p:cNvSpPr>
              <p:nvPr/>
            </p:nvSpPr>
            <p:spPr bwMode="auto">
              <a:xfrm>
                <a:off x="2419350" y="4579938"/>
                <a:ext cx="92075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260" name="Oval 88"/>
              <p:cNvSpPr>
                <a:spLocks noChangeArrowheads="1"/>
              </p:cNvSpPr>
              <p:nvPr/>
            </p:nvSpPr>
            <p:spPr bwMode="auto">
              <a:xfrm>
                <a:off x="5167313" y="4044950"/>
                <a:ext cx="146050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261" name="Oval 88"/>
              <p:cNvSpPr>
                <a:spLocks noChangeArrowheads="1"/>
              </p:cNvSpPr>
              <p:nvPr/>
            </p:nvSpPr>
            <p:spPr bwMode="auto">
              <a:xfrm>
                <a:off x="5553075" y="4090988"/>
                <a:ext cx="146050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7</a:t>
                </a:r>
              </a:p>
            </p:txBody>
          </p:sp>
          <p:sp>
            <p:nvSpPr>
              <p:cNvPr id="2263" name="Oval 88"/>
              <p:cNvSpPr>
                <a:spLocks noChangeArrowheads="1"/>
              </p:cNvSpPr>
              <p:nvPr/>
            </p:nvSpPr>
            <p:spPr bwMode="auto">
              <a:xfrm>
                <a:off x="4281488" y="3865563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01" name="Freeform 797"/>
              <p:cNvSpPr>
                <a:spLocks noChangeAspect="1"/>
              </p:cNvSpPr>
              <p:nvPr/>
            </p:nvSpPr>
            <p:spPr bwMode="auto">
              <a:xfrm>
                <a:off x="528638" y="4281488"/>
                <a:ext cx="9525" cy="4762"/>
              </a:xfrm>
              <a:custGeom>
                <a:avLst/>
                <a:gdLst>
                  <a:gd name="T0" fmla="*/ 2147483646 w 5"/>
                  <a:gd name="T1" fmla="*/ 2147483646 h 2"/>
                  <a:gd name="T2" fmla="*/ 2147483646 w 5"/>
                  <a:gd name="T3" fmla="*/ 2147483646 h 2"/>
                  <a:gd name="T4" fmla="*/ 2147483646 w 5"/>
                  <a:gd name="T5" fmla="*/ 0 h 2"/>
                  <a:gd name="T6" fmla="*/ 2147483646 w 5"/>
                  <a:gd name="T7" fmla="*/ 2147483646 h 2"/>
                  <a:gd name="T8" fmla="*/ 2147483646 w 5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2" name="Freeform 880"/>
              <p:cNvSpPr>
                <a:spLocks noChangeAspect="1"/>
              </p:cNvSpPr>
              <p:nvPr/>
            </p:nvSpPr>
            <p:spPr bwMode="auto">
              <a:xfrm>
                <a:off x="455613" y="4257675"/>
                <a:ext cx="3175" cy="4763"/>
              </a:xfrm>
              <a:custGeom>
                <a:avLst/>
                <a:gdLst>
                  <a:gd name="T0" fmla="*/ 2147483646 w 2"/>
                  <a:gd name="T1" fmla="*/ 2147483646 h 3"/>
                  <a:gd name="T2" fmla="*/ 0 w 2"/>
                  <a:gd name="T3" fmla="*/ 2147483646 h 3"/>
                  <a:gd name="T4" fmla="*/ 0 w 2"/>
                  <a:gd name="T5" fmla="*/ 2147483646 h 3"/>
                  <a:gd name="T6" fmla="*/ 2147483646 w 2"/>
                  <a:gd name="T7" fmla="*/ 2147483646 h 3"/>
                  <a:gd name="T8" fmla="*/ 2147483646 w 2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3" name="Freeform 881"/>
              <p:cNvSpPr>
                <a:spLocks noChangeAspect="1"/>
              </p:cNvSpPr>
              <p:nvPr/>
            </p:nvSpPr>
            <p:spPr bwMode="auto">
              <a:xfrm>
                <a:off x="530225" y="4291013"/>
                <a:ext cx="6350" cy="4762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2147483646 h 2"/>
                  <a:gd name="T4" fmla="*/ 2147483646 w 3"/>
                  <a:gd name="T5" fmla="*/ 2147483646 h 2"/>
                  <a:gd name="T6" fmla="*/ 0 w 3"/>
                  <a:gd name="T7" fmla="*/ 0 h 2"/>
                  <a:gd name="T8" fmla="*/ 2147483646 w 3"/>
                  <a:gd name="T9" fmla="*/ 214748364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4" name="Freeform 1141"/>
              <p:cNvSpPr>
                <a:spLocks noChangeAspect="1"/>
              </p:cNvSpPr>
              <p:nvPr/>
            </p:nvSpPr>
            <p:spPr bwMode="auto">
              <a:xfrm>
                <a:off x="465138" y="4248150"/>
                <a:ext cx="19050" cy="17462"/>
              </a:xfrm>
              <a:custGeom>
                <a:avLst/>
                <a:gdLst>
                  <a:gd name="T0" fmla="*/ 1940 w 9"/>
                  <a:gd name="T1" fmla="*/ 1984 h 8"/>
                  <a:gd name="T2" fmla="*/ 1940 w 9"/>
                  <a:gd name="T3" fmla="*/ 11906 h 8"/>
                  <a:gd name="T4" fmla="*/ 11641 w 9"/>
                  <a:gd name="T5" fmla="*/ 13891 h 8"/>
                  <a:gd name="T6" fmla="*/ 13582 w 9"/>
                  <a:gd name="T7" fmla="*/ 3969 h 8"/>
                  <a:gd name="T8" fmla="*/ 1940 w 9"/>
                  <a:gd name="T9" fmla="*/ 198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1"/>
                    </a:moveTo>
                    <a:cubicBezTo>
                      <a:pt x="0" y="2"/>
                      <a:pt x="0" y="5"/>
                      <a:pt x="1" y="6"/>
                    </a:cubicBezTo>
                    <a:cubicBezTo>
                      <a:pt x="2" y="7"/>
                      <a:pt x="5" y="8"/>
                      <a:pt x="6" y="7"/>
                    </a:cubicBezTo>
                    <a:cubicBezTo>
                      <a:pt x="8" y="6"/>
                      <a:pt x="9" y="3"/>
                      <a:pt x="7" y="2"/>
                    </a:cubicBezTo>
                    <a:cubicBezTo>
                      <a:pt x="6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405" name="Freeform 1142"/>
              <p:cNvSpPr>
                <a:spLocks noChangeAspect="1"/>
              </p:cNvSpPr>
              <p:nvPr/>
            </p:nvSpPr>
            <p:spPr bwMode="auto">
              <a:xfrm>
                <a:off x="503238" y="4265612"/>
                <a:ext cx="19050" cy="12700"/>
              </a:xfrm>
              <a:custGeom>
                <a:avLst/>
                <a:gdLst>
                  <a:gd name="T0" fmla="*/ 1905 w 10"/>
                  <a:gd name="T1" fmla="*/ 3629 h 7"/>
                  <a:gd name="T2" fmla="*/ 11430 w 10"/>
                  <a:gd name="T3" fmla="*/ 0 h 7"/>
                  <a:gd name="T4" fmla="*/ 19050 w 10"/>
                  <a:gd name="T5" fmla="*/ 10886 h 7"/>
                  <a:gd name="T6" fmla="*/ 9525 w 10"/>
                  <a:gd name="T7" fmla="*/ 10886 h 7"/>
                  <a:gd name="T8" fmla="*/ 1905 w 10"/>
                  <a:gd name="T9" fmla="*/ 362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8" y="1"/>
                      <a:pt x="10" y="4"/>
                      <a:pt x="10" y="6"/>
                    </a:cubicBezTo>
                    <a:cubicBezTo>
                      <a:pt x="10" y="7"/>
                      <a:pt x="7" y="6"/>
                      <a:pt x="5" y="6"/>
                    </a:cubicBezTo>
                    <a:cubicBezTo>
                      <a:pt x="3" y="5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406" name="Freeform 1143"/>
              <p:cNvSpPr>
                <a:spLocks noChangeAspect="1"/>
              </p:cNvSpPr>
              <p:nvPr/>
            </p:nvSpPr>
            <p:spPr bwMode="auto">
              <a:xfrm>
                <a:off x="539750" y="4287837"/>
                <a:ext cx="19050" cy="12700"/>
              </a:xfrm>
              <a:custGeom>
                <a:avLst/>
                <a:gdLst>
                  <a:gd name="T0" fmla="*/ 1940 w 9"/>
                  <a:gd name="T1" fmla="*/ 1814 h 7"/>
                  <a:gd name="T2" fmla="*/ 11641 w 9"/>
                  <a:gd name="T3" fmla="*/ 3629 h 7"/>
                  <a:gd name="T4" fmla="*/ 17462 w 9"/>
                  <a:gd name="T5" fmla="*/ 10886 h 7"/>
                  <a:gd name="T6" fmla="*/ 5821 w 9"/>
                  <a:gd name="T7" fmla="*/ 12700 h 7"/>
                  <a:gd name="T8" fmla="*/ 1940 w 9"/>
                  <a:gd name="T9" fmla="*/ 7257 h 7"/>
                  <a:gd name="T10" fmla="*/ 1940 w 9"/>
                  <a:gd name="T11" fmla="*/ 181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1" y="1"/>
                    </a:moveTo>
                    <a:cubicBezTo>
                      <a:pt x="3" y="0"/>
                      <a:pt x="4" y="1"/>
                      <a:pt x="6" y="2"/>
                    </a:cubicBezTo>
                    <a:cubicBezTo>
                      <a:pt x="7" y="3"/>
                      <a:pt x="9" y="4"/>
                      <a:pt x="9" y="6"/>
                    </a:cubicBezTo>
                    <a:cubicBezTo>
                      <a:pt x="8" y="7"/>
                      <a:pt x="5" y="7"/>
                      <a:pt x="3" y="7"/>
                    </a:cubicBezTo>
                    <a:cubicBezTo>
                      <a:pt x="2" y="6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407" name="Freeform 1144"/>
              <p:cNvSpPr>
                <a:spLocks noChangeAspect="1"/>
              </p:cNvSpPr>
              <p:nvPr/>
            </p:nvSpPr>
            <p:spPr bwMode="auto">
              <a:xfrm>
                <a:off x="549275" y="4313237"/>
                <a:ext cx="34925" cy="38100"/>
              </a:xfrm>
              <a:custGeom>
                <a:avLst/>
                <a:gdLst>
                  <a:gd name="T0" fmla="*/ 7844 w 17"/>
                  <a:gd name="T1" fmla="*/ 0 h 19"/>
                  <a:gd name="T2" fmla="*/ 9805 w 17"/>
                  <a:gd name="T3" fmla="*/ 5765 h 19"/>
                  <a:gd name="T4" fmla="*/ 0 w 17"/>
                  <a:gd name="T5" fmla="*/ 15373 h 19"/>
                  <a:gd name="T6" fmla="*/ 5883 w 17"/>
                  <a:gd name="T7" fmla="*/ 24982 h 19"/>
                  <a:gd name="T8" fmla="*/ 5883 w 17"/>
                  <a:gd name="T9" fmla="*/ 36512 h 19"/>
                  <a:gd name="T10" fmla="*/ 21571 w 17"/>
                  <a:gd name="T11" fmla="*/ 26904 h 19"/>
                  <a:gd name="T12" fmla="*/ 31376 w 17"/>
                  <a:gd name="T13" fmla="*/ 19217 h 19"/>
                  <a:gd name="T14" fmla="*/ 27454 w 17"/>
                  <a:gd name="T15" fmla="*/ 13452 h 19"/>
                  <a:gd name="T16" fmla="*/ 25493 w 17"/>
                  <a:gd name="T17" fmla="*/ 7687 h 19"/>
                  <a:gd name="T18" fmla="*/ 7844 w 17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9">
                    <a:moveTo>
                      <a:pt x="4" y="0"/>
                    </a:moveTo>
                    <a:cubicBezTo>
                      <a:pt x="3" y="0"/>
                      <a:pt x="5" y="2"/>
                      <a:pt x="5" y="3"/>
                    </a:cubicBezTo>
                    <a:cubicBezTo>
                      <a:pt x="4" y="5"/>
                      <a:pt x="1" y="6"/>
                      <a:pt x="0" y="8"/>
                    </a:cubicBezTo>
                    <a:cubicBezTo>
                      <a:pt x="0" y="10"/>
                      <a:pt x="2" y="11"/>
                      <a:pt x="3" y="13"/>
                    </a:cubicBezTo>
                    <a:cubicBezTo>
                      <a:pt x="3" y="15"/>
                      <a:pt x="2" y="19"/>
                      <a:pt x="3" y="19"/>
                    </a:cubicBezTo>
                    <a:cubicBezTo>
                      <a:pt x="6" y="19"/>
                      <a:pt x="8" y="16"/>
                      <a:pt x="11" y="14"/>
                    </a:cubicBezTo>
                    <a:cubicBezTo>
                      <a:pt x="13" y="13"/>
                      <a:pt x="15" y="12"/>
                      <a:pt x="16" y="10"/>
                    </a:cubicBezTo>
                    <a:cubicBezTo>
                      <a:pt x="17" y="9"/>
                      <a:pt x="15" y="8"/>
                      <a:pt x="14" y="7"/>
                    </a:cubicBezTo>
                    <a:cubicBezTo>
                      <a:pt x="14" y="6"/>
                      <a:pt x="14" y="4"/>
                      <a:pt x="13" y="4"/>
                    </a:cubicBezTo>
                    <a:cubicBezTo>
                      <a:pt x="10" y="2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CH" sz="600"/>
              </a:p>
            </p:txBody>
          </p:sp>
          <p:sp>
            <p:nvSpPr>
              <p:cNvPr id="2408" name="Freeform 793"/>
              <p:cNvSpPr>
                <a:spLocks noChangeAspect="1"/>
              </p:cNvSpPr>
              <p:nvPr/>
            </p:nvSpPr>
            <p:spPr bwMode="auto">
              <a:xfrm>
                <a:off x="1652588" y="4025900"/>
                <a:ext cx="12700" cy="12700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0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5" y="6"/>
                    </a:cubicBezTo>
                    <a:cubicBezTo>
                      <a:pt x="4" y="6"/>
                      <a:pt x="3" y="5"/>
                      <a:pt x="2" y="4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9" name="Freeform 794"/>
              <p:cNvSpPr>
                <a:spLocks noChangeAspect="1"/>
              </p:cNvSpPr>
              <p:nvPr/>
            </p:nvSpPr>
            <p:spPr bwMode="auto">
              <a:xfrm>
                <a:off x="1611313" y="4057650"/>
                <a:ext cx="1587" cy="11113"/>
              </a:xfrm>
              <a:custGeom>
                <a:avLst/>
                <a:gdLst>
                  <a:gd name="T0" fmla="*/ 2147483646 w 1"/>
                  <a:gd name="T1" fmla="*/ 2147483646 h 5"/>
                  <a:gd name="T2" fmla="*/ 2147483646 w 1"/>
                  <a:gd name="T3" fmla="*/ 2147483646 h 5"/>
                  <a:gd name="T4" fmla="*/ 0 w 1"/>
                  <a:gd name="T5" fmla="*/ 2147483646 h 5"/>
                  <a:gd name="T6" fmla="*/ 2147483646 w 1"/>
                  <a:gd name="T7" fmla="*/ 2147483646 h 5"/>
                  <a:gd name="T8" fmla="*/ 2147483646 w 1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0" name="Freeform 795"/>
              <p:cNvSpPr>
                <a:spLocks noChangeAspect="1"/>
              </p:cNvSpPr>
              <p:nvPr/>
            </p:nvSpPr>
            <p:spPr bwMode="auto">
              <a:xfrm>
                <a:off x="1533525" y="4038600"/>
                <a:ext cx="3175" cy="9525"/>
              </a:xfrm>
              <a:custGeom>
                <a:avLst/>
                <a:gdLst>
                  <a:gd name="T0" fmla="*/ 2147483646 w 1"/>
                  <a:gd name="T1" fmla="*/ 2147483646 h 5"/>
                  <a:gd name="T2" fmla="*/ 0 w 1"/>
                  <a:gd name="T3" fmla="*/ 2147483646 h 5"/>
                  <a:gd name="T4" fmla="*/ 0 w 1"/>
                  <a:gd name="T5" fmla="*/ 2147483646 h 5"/>
                  <a:gd name="T6" fmla="*/ 2147483646 w 1"/>
                  <a:gd name="T7" fmla="*/ 0 h 5"/>
                  <a:gd name="T8" fmla="*/ 2147483646 w 1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1" name="Freeform 796"/>
              <p:cNvSpPr>
                <a:spLocks noChangeAspect="1"/>
              </p:cNvSpPr>
              <p:nvPr/>
            </p:nvSpPr>
            <p:spPr bwMode="auto">
              <a:xfrm>
                <a:off x="1538288" y="3937000"/>
                <a:ext cx="9525" cy="11113"/>
              </a:xfrm>
              <a:custGeom>
                <a:avLst/>
                <a:gdLst>
                  <a:gd name="T0" fmla="*/ 2147483646 w 4"/>
                  <a:gd name="T1" fmla="*/ 2147483646 h 5"/>
                  <a:gd name="T2" fmla="*/ 0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3" y="0"/>
                      <a:pt x="3" y="1"/>
                    </a:cubicBezTo>
                    <a:cubicBezTo>
                      <a:pt x="4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2" name="Freeform 850"/>
              <p:cNvSpPr>
                <a:spLocks noChangeAspect="1"/>
              </p:cNvSpPr>
              <p:nvPr/>
            </p:nvSpPr>
            <p:spPr bwMode="auto">
              <a:xfrm>
                <a:off x="1679575" y="4038600"/>
                <a:ext cx="3175" cy="9525"/>
              </a:xfrm>
              <a:custGeom>
                <a:avLst/>
                <a:gdLst>
                  <a:gd name="T0" fmla="*/ 2147483646 w 2"/>
                  <a:gd name="T1" fmla="*/ 2147483646 h 5"/>
                  <a:gd name="T2" fmla="*/ 2147483646 w 2"/>
                  <a:gd name="T3" fmla="*/ 2147483646 h 5"/>
                  <a:gd name="T4" fmla="*/ 0 w 2"/>
                  <a:gd name="T5" fmla="*/ 2147483646 h 5"/>
                  <a:gd name="T6" fmla="*/ 2147483646 w 2"/>
                  <a:gd name="T7" fmla="*/ 0 h 5"/>
                  <a:gd name="T8" fmla="*/ 2147483646 w 2"/>
                  <a:gd name="T9" fmla="*/ 214748364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3" name="Oval 97"/>
              <p:cNvSpPr>
                <a:spLocks noChangeArrowheads="1"/>
              </p:cNvSpPr>
              <p:nvPr/>
            </p:nvSpPr>
            <p:spPr bwMode="auto">
              <a:xfrm>
                <a:off x="1835150" y="4111625"/>
                <a:ext cx="147638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13</a:t>
                </a:r>
              </a:p>
            </p:txBody>
          </p:sp>
          <p:grpSp>
            <p:nvGrpSpPr>
              <p:cNvPr id="2414" name="Group 11"/>
              <p:cNvGrpSpPr>
                <a:grpSpLocks/>
              </p:cNvGrpSpPr>
              <p:nvPr/>
            </p:nvGrpSpPr>
            <p:grpSpPr bwMode="auto">
              <a:xfrm>
                <a:off x="179388" y="4940690"/>
                <a:ext cx="1992156" cy="1281758"/>
                <a:chOff x="107504" y="2718330"/>
                <a:chExt cx="1884868" cy="1214813"/>
              </a:xfrm>
            </p:grpSpPr>
            <p:sp>
              <p:nvSpPr>
                <p:cNvPr id="248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75094" y="2773629"/>
                  <a:ext cx="1817278" cy="1159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GB" sz="1050"/>
                    <a:t>The Americas</a:t>
                  </a:r>
                </a:p>
                <a:p>
                  <a:pPr eaLnBrk="1" hangingPunct="1">
                    <a:defRPr/>
                  </a:pPr>
                  <a:endParaRPr lang="en-GB" sz="1050"/>
                </a:p>
                <a:p>
                  <a:pPr eaLnBrk="1" hangingPunct="1">
                    <a:defRPr/>
                  </a:pPr>
                  <a:r>
                    <a:rPr lang="en-GB" sz="1050"/>
                    <a:t>Eastern Mediterranean/Africa</a:t>
                  </a:r>
                </a:p>
                <a:p>
                  <a:pPr eaLnBrk="1" hangingPunct="1">
                    <a:defRPr/>
                  </a:pPr>
                  <a:endParaRPr lang="en-GB" sz="1050"/>
                </a:p>
                <a:p>
                  <a:pPr eaLnBrk="1" hangingPunct="1">
                    <a:defRPr/>
                  </a:pPr>
                  <a:r>
                    <a:rPr lang="en-GB" sz="1050"/>
                    <a:t>Europe</a:t>
                  </a:r>
                </a:p>
                <a:p>
                  <a:pPr eaLnBrk="1" hangingPunct="1">
                    <a:defRPr/>
                  </a:pPr>
                  <a:endParaRPr lang="en-GB" sz="1050"/>
                </a:p>
                <a:p>
                  <a:pPr eaLnBrk="1" hangingPunct="1">
                    <a:defRPr/>
                  </a:pPr>
                  <a:r>
                    <a:rPr lang="en-GB" sz="1050"/>
                    <a:t>South East Asia/Western Pacific</a:t>
                  </a:r>
                </a:p>
              </p:txBody>
            </p:sp>
            <p:grpSp>
              <p:nvGrpSpPr>
                <p:cNvPr id="2482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107504" y="3678023"/>
                  <a:ext cx="138113" cy="253029"/>
                  <a:chOff x="839" y="1974"/>
                  <a:chExt cx="227" cy="410"/>
                </a:xfrm>
              </p:grpSpPr>
              <p:sp>
                <p:nvSpPr>
                  <p:cNvPr id="2492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157"/>
                    <a:ext cx="25" cy="227"/>
                  </a:xfrm>
                  <a:prstGeom prst="can">
                    <a:avLst>
                      <a:gd name="adj" fmla="val 246739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E5E5E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050"/>
                  </a:p>
                </p:txBody>
              </p:sp>
              <p:sp>
                <p:nvSpPr>
                  <p:cNvPr id="2493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974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050"/>
                  </a:p>
                </p:txBody>
              </p:sp>
            </p:grpSp>
            <p:grpSp>
              <p:nvGrpSpPr>
                <p:cNvPr id="2483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107504" y="3354989"/>
                  <a:ext cx="138115" cy="251178"/>
                  <a:chOff x="1791" y="1975"/>
                  <a:chExt cx="227" cy="407"/>
                </a:xfrm>
              </p:grpSpPr>
              <p:sp>
                <p:nvSpPr>
                  <p:cNvPr id="249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1892" y="2152"/>
                    <a:ext cx="25" cy="229"/>
                  </a:xfrm>
                  <a:prstGeom prst="can">
                    <a:avLst>
                      <a:gd name="adj" fmla="val 246739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E5E5E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339933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050"/>
                  </a:p>
                </p:txBody>
              </p:sp>
              <p:sp>
                <p:nvSpPr>
                  <p:cNvPr id="249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974"/>
                    <a:ext cx="227" cy="22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33CC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339933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GB" sz="1050"/>
                  </a:p>
                </p:txBody>
              </p:sp>
            </p:grpSp>
            <p:grpSp>
              <p:nvGrpSpPr>
                <p:cNvPr id="2484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107504" y="2718330"/>
                  <a:ext cx="139700" cy="253029"/>
                  <a:chOff x="2426" y="1974"/>
                  <a:chExt cx="227" cy="410"/>
                </a:xfrm>
              </p:grpSpPr>
              <p:sp>
                <p:nvSpPr>
                  <p:cNvPr id="2488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2529" y="2156"/>
                    <a:ext cx="22" cy="227"/>
                  </a:xfrm>
                  <a:prstGeom prst="can">
                    <a:avLst>
                      <a:gd name="adj" fmla="val 246739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E5E5E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0099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050"/>
                  </a:p>
                </p:txBody>
              </p:sp>
              <p:sp>
                <p:nvSpPr>
                  <p:cNvPr id="248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973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CC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99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GB" sz="1050"/>
                  </a:p>
                </p:txBody>
              </p:sp>
            </p:grpSp>
            <p:grpSp>
              <p:nvGrpSpPr>
                <p:cNvPr id="2485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107504" y="3029951"/>
                  <a:ext cx="138112" cy="253029"/>
                  <a:chOff x="1156" y="1974"/>
                  <a:chExt cx="227" cy="410"/>
                </a:xfrm>
              </p:grpSpPr>
              <p:sp>
                <p:nvSpPr>
                  <p:cNvPr id="2486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2156"/>
                    <a:ext cx="22" cy="229"/>
                  </a:xfrm>
                  <a:prstGeom prst="can">
                    <a:avLst>
                      <a:gd name="adj" fmla="val 246739"/>
                    </a:avLst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000000">
                          <a:gamma/>
                          <a:tint val="10196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050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973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GB" sz="1050"/>
                  </a:p>
                </p:txBody>
              </p:sp>
            </p:grpSp>
          </p:grpSp>
          <p:sp>
            <p:nvSpPr>
              <p:cNvPr id="2416" name="Oval 88"/>
              <p:cNvSpPr>
                <a:spLocks noChangeArrowheads="1"/>
              </p:cNvSpPr>
              <p:nvPr/>
            </p:nvSpPr>
            <p:spPr bwMode="auto">
              <a:xfrm>
                <a:off x="4484688" y="3978275"/>
                <a:ext cx="144462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17" name="Oval 88"/>
              <p:cNvSpPr>
                <a:spLocks noChangeArrowheads="1"/>
              </p:cNvSpPr>
              <p:nvPr/>
            </p:nvSpPr>
            <p:spPr bwMode="auto">
              <a:xfrm>
                <a:off x="5019675" y="5729743"/>
                <a:ext cx="146050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9</a:t>
                </a:r>
              </a:p>
            </p:txBody>
          </p:sp>
          <p:sp>
            <p:nvSpPr>
              <p:cNvPr id="2418" name="Oval 88"/>
              <p:cNvSpPr>
                <a:spLocks noChangeArrowheads="1"/>
              </p:cNvSpPr>
              <p:nvPr/>
            </p:nvSpPr>
            <p:spPr bwMode="auto">
              <a:xfrm>
                <a:off x="6103938" y="3989388"/>
                <a:ext cx="146050" cy="149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19" name="Oval 88"/>
              <p:cNvSpPr>
                <a:spLocks noChangeArrowheads="1"/>
              </p:cNvSpPr>
              <p:nvPr/>
            </p:nvSpPr>
            <p:spPr bwMode="auto">
              <a:xfrm>
                <a:off x="5789613" y="3868738"/>
                <a:ext cx="144462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20" name="Oval 88"/>
              <p:cNvSpPr>
                <a:spLocks noChangeArrowheads="1"/>
              </p:cNvSpPr>
              <p:nvPr/>
            </p:nvSpPr>
            <p:spPr bwMode="auto">
              <a:xfrm>
                <a:off x="5370513" y="3963988"/>
                <a:ext cx="90487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21" name="Oval 88"/>
              <p:cNvSpPr>
                <a:spLocks noChangeArrowheads="1"/>
              </p:cNvSpPr>
              <p:nvPr/>
            </p:nvSpPr>
            <p:spPr bwMode="auto">
              <a:xfrm>
                <a:off x="5383213" y="3867150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22" name="Oval 88"/>
              <p:cNvSpPr>
                <a:spLocks noChangeArrowheads="1"/>
              </p:cNvSpPr>
              <p:nvPr/>
            </p:nvSpPr>
            <p:spPr bwMode="auto">
              <a:xfrm>
                <a:off x="4687888" y="3833813"/>
                <a:ext cx="90487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23" name="Oval 88"/>
              <p:cNvSpPr>
                <a:spLocks noChangeArrowheads="1"/>
              </p:cNvSpPr>
              <p:nvPr/>
            </p:nvSpPr>
            <p:spPr bwMode="auto">
              <a:xfrm>
                <a:off x="5854700" y="4230688"/>
                <a:ext cx="146050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24" name="Oval 85"/>
              <p:cNvSpPr>
                <a:spLocks noChangeArrowheads="1"/>
              </p:cNvSpPr>
              <p:nvPr/>
            </p:nvSpPr>
            <p:spPr bwMode="auto">
              <a:xfrm>
                <a:off x="6964363" y="3768725"/>
                <a:ext cx="146050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114</a:t>
                </a:r>
              </a:p>
            </p:txBody>
          </p:sp>
          <p:sp>
            <p:nvSpPr>
              <p:cNvPr id="2425" name="Oval 85"/>
              <p:cNvSpPr>
                <a:spLocks noChangeArrowheads="1"/>
              </p:cNvSpPr>
              <p:nvPr/>
            </p:nvSpPr>
            <p:spPr bwMode="auto">
              <a:xfrm>
                <a:off x="7831138" y="3735388"/>
                <a:ext cx="147637" cy="1460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381</a:t>
                </a:r>
              </a:p>
            </p:txBody>
          </p:sp>
          <p:sp>
            <p:nvSpPr>
              <p:cNvPr id="2426" name="Oval 85"/>
              <p:cNvSpPr>
                <a:spLocks noChangeAspect="1" noChangeArrowheads="1"/>
              </p:cNvSpPr>
              <p:nvPr/>
            </p:nvSpPr>
            <p:spPr bwMode="auto">
              <a:xfrm>
                <a:off x="7572375" y="3713163"/>
                <a:ext cx="96838" cy="9366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45</a:t>
                </a:r>
              </a:p>
            </p:txBody>
          </p:sp>
          <p:sp>
            <p:nvSpPr>
              <p:cNvPr id="2427" name="Oval 85"/>
              <p:cNvSpPr>
                <a:spLocks noChangeArrowheads="1"/>
              </p:cNvSpPr>
              <p:nvPr/>
            </p:nvSpPr>
            <p:spPr bwMode="auto">
              <a:xfrm>
                <a:off x="7589838" y="4457700"/>
                <a:ext cx="131762" cy="1190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28" name="Oval 85"/>
              <p:cNvSpPr>
                <a:spLocks noChangeArrowheads="1"/>
              </p:cNvSpPr>
              <p:nvPr/>
            </p:nvSpPr>
            <p:spPr bwMode="auto">
              <a:xfrm>
                <a:off x="7491413" y="4076700"/>
                <a:ext cx="133350" cy="130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18</a:t>
                </a:r>
              </a:p>
            </p:txBody>
          </p:sp>
          <p:sp>
            <p:nvSpPr>
              <p:cNvPr id="2429" name="Oval 85"/>
              <p:cNvSpPr>
                <a:spLocks noChangeArrowheads="1"/>
              </p:cNvSpPr>
              <p:nvPr/>
            </p:nvSpPr>
            <p:spPr bwMode="auto">
              <a:xfrm>
                <a:off x="7789863" y="5530850"/>
                <a:ext cx="144462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42</a:t>
                </a:r>
              </a:p>
            </p:txBody>
          </p:sp>
          <p:sp>
            <p:nvSpPr>
              <p:cNvPr id="2430" name="Oval 85"/>
              <p:cNvSpPr>
                <a:spLocks noChangeAspect="1" noChangeArrowheads="1"/>
              </p:cNvSpPr>
              <p:nvPr/>
            </p:nvSpPr>
            <p:spPr bwMode="auto">
              <a:xfrm>
                <a:off x="7261225" y="4346575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31" name="Oval 85"/>
              <p:cNvSpPr>
                <a:spLocks noChangeArrowheads="1"/>
              </p:cNvSpPr>
              <p:nvPr/>
            </p:nvSpPr>
            <p:spPr bwMode="auto">
              <a:xfrm>
                <a:off x="6389688" y="4156075"/>
                <a:ext cx="146050" cy="1460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67</a:t>
                </a:r>
              </a:p>
            </p:txBody>
          </p:sp>
          <p:sp>
            <p:nvSpPr>
              <p:cNvPr id="2432" name="Oval 85"/>
              <p:cNvSpPr>
                <a:spLocks noChangeAspect="1" noChangeArrowheads="1"/>
              </p:cNvSpPr>
              <p:nvPr/>
            </p:nvSpPr>
            <p:spPr bwMode="auto">
              <a:xfrm>
                <a:off x="7021513" y="4402138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11</a:t>
                </a:r>
              </a:p>
            </p:txBody>
          </p:sp>
          <p:sp>
            <p:nvSpPr>
              <p:cNvPr id="2433" name="Oval 85"/>
              <p:cNvSpPr>
                <a:spLocks noChangeArrowheads="1"/>
              </p:cNvSpPr>
              <p:nvPr/>
            </p:nvSpPr>
            <p:spPr bwMode="auto">
              <a:xfrm>
                <a:off x="8574088" y="6138863"/>
                <a:ext cx="146050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434" name="Oval 85"/>
              <p:cNvSpPr>
                <a:spLocks noChangeAspect="1" noChangeArrowheads="1"/>
              </p:cNvSpPr>
              <p:nvPr/>
            </p:nvSpPr>
            <p:spPr bwMode="auto">
              <a:xfrm>
                <a:off x="7104063" y="4248150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35" name="Oval 91"/>
              <p:cNvSpPr>
                <a:spLocks noChangeAspect="1" noChangeArrowheads="1"/>
              </p:cNvSpPr>
              <p:nvPr/>
            </p:nvSpPr>
            <p:spPr bwMode="auto">
              <a:xfrm>
                <a:off x="4035425" y="2751138"/>
                <a:ext cx="90488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36" name="Oval 91"/>
              <p:cNvSpPr>
                <a:spLocks noChangeArrowheads="1"/>
              </p:cNvSpPr>
              <p:nvPr/>
            </p:nvSpPr>
            <p:spPr bwMode="auto">
              <a:xfrm>
                <a:off x="4625975" y="2852738"/>
                <a:ext cx="146050" cy="1476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437" name="Oval 91"/>
              <p:cNvSpPr>
                <a:spLocks noChangeAspect="1" noChangeArrowheads="1"/>
              </p:cNvSpPr>
              <p:nvPr/>
            </p:nvSpPr>
            <p:spPr bwMode="auto">
              <a:xfrm>
                <a:off x="4370388" y="310832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54</a:t>
                </a:r>
              </a:p>
            </p:txBody>
          </p:sp>
          <p:sp>
            <p:nvSpPr>
              <p:cNvPr id="2438" name="Oval 91"/>
              <p:cNvSpPr>
                <a:spLocks noChangeArrowheads="1"/>
              </p:cNvSpPr>
              <p:nvPr/>
            </p:nvSpPr>
            <p:spPr bwMode="auto">
              <a:xfrm>
                <a:off x="5037138" y="2755900"/>
                <a:ext cx="144462" cy="1492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7</a:t>
                </a:r>
              </a:p>
            </p:txBody>
          </p:sp>
          <p:sp>
            <p:nvSpPr>
              <p:cNvPr id="2439" name="Oval 91"/>
              <p:cNvSpPr>
                <a:spLocks noChangeAspect="1" noChangeArrowheads="1"/>
              </p:cNvSpPr>
              <p:nvPr/>
            </p:nvSpPr>
            <p:spPr bwMode="auto">
              <a:xfrm>
                <a:off x="4492625" y="3413125"/>
                <a:ext cx="115888" cy="1174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75</a:t>
                </a:r>
              </a:p>
            </p:txBody>
          </p:sp>
          <p:sp>
            <p:nvSpPr>
              <p:cNvPr id="2440" name="Oval 91"/>
              <p:cNvSpPr>
                <a:spLocks noChangeArrowheads="1"/>
              </p:cNvSpPr>
              <p:nvPr/>
            </p:nvSpPr>
            <p:spPr bwMode="auto">
              <a:xfrm>
                <a:off x="6572250" y="2746375"/>
                <a:ext cx="146050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17</a:t>
                </a:r>
              </a:p>
            </p:txBody>
          </p:sp>
          <p:sp>
            <p:nvSpPr>
              <p:cNvPr id="2441" name="Oval 91"/>
              <p:cNvSpPr>
                <a:spLocks noChangeArrowheads="1"/>
              </p:cNvSpPr>
              <p:nvPr/>
            </p:nvSpPr>
            <p:spPr bwMode="auto">
              <a:xfrm>
                <a:off x="4810125" y="2705100"/>
                <a:ext cx="146050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8</a:t>
                </a:r>
              </a:p>
            </p:txBody>
          </p:sp>
          <p:sp>
            <p:nvSpPr>
              <p:cNvPr id="2442" name="Oval 91"/>
              <p:cNvSpPr>
                <a:spLocks noChangeAspect="1" noChangeArrowheads="1"/>
              </p:cNvSpPr>
              <p:nvPr/>
            </p:nvSpPr>
            <p:spPr bwMode="auto">
              <a:xfrm>
                <a:off x="4370388" y="3627438"/>
                <a:ext cx="98425" cy="1000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73</a:t>
                </a:r>
              </a:p>
            </p:txBody>
          </p:sp>
          <p:sp>
            <p:nvSpPr>
              <p:cNvPr id="2443" name="Oval 91"/>
              <p:cNvSpPr>
                <a:spLocks noChangeAspect="1" noChangeArrowheads="1"/>
              </p:cNvSpPr>
              <p:nvPr/>
            </p:nvSpPr>
            <p:spPr bwMode="auto">
              <a:xfrm>
                <a:off x="4233863" y="3660775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444" name="Oval 91"/>
              <p:cNvSpPr>
                <a:spLocks noChangeAspect="1" noChangeArrowheads="1"/>
              </p:cNvSpPr>
              <p:nvPr/>
            </p:nvSpPr>
            <p:spPr bwMode="auto">
              <a:xfrm>
                <a:off x="4627563" y="3084513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</a:t>
                </a:r>
              </a:p>
            </p:txBody>
          </p:sp>
          <p:sp>
            <p:nvSpPr>
              <p:cNvPr id="2445" name="Oval 91"/>
              <p:cNvSpPr>
                <a:spLocks noChangeAspect="1" noChangeArrowheads="1"/>
              </p:cNvSpPr>
              <p:nvPr/>
            </p:nvSpPr>
            <p:spPr bwMode="auto">
              <a:xfrm>
                <a:off x="4260850" y="3205163"/>
                <a:ext cx="92075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446" name="Oval 91"/>
              <p:cNvSpPr>
                <a:spLocks noChangeAspect="1" noChangeArrowheads="1"/>
              </p:cNvSpPr>
              <p:nvPr/>
            </p:nvSpPr>
            <p:spPr bwMode="auto">
              <a:xfrm>
                <a:off x="4670425" y="3213100"/>
                <a:ext cx="149225" cy="1524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116</a:t>
                </a:r>
              </a:p>
            </p:txBody>
          </p:sp>
          <p:sp>
            <p:nvSpPr>
              <p:cNvPr id="2447" name="Oval 91"/>
              <p:cNvSpPr>
                <a:spLocks noChangeAspect="1" noChangeArrowheads="1"/>
              </p:cNvSpPr>
              <p:nvPr/>
            </p:nvSpPr>
            <p:spPr bwMode="auto">
              <a:xfrm>
                <a:off x="4687888" y="3543300"/>
                <a:ext cx="106362" cy="1095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100</a:t>
                </a:r>
              </a:p>
            </p:txBody>
          </p:sp>
          <p:sp>
            <p:nvSpPr>
              <p:cNvPr id="2448" name="Oval 91"/>
              <p:cNvSpPr>
                <a:spLocks noChangeAspect="1" noChangeArrowheads="1"/>
              </p:cNvSpPr>
              <p:nvPr/>
            </p:nvSpPr>
            <p:spPr bwMode="auto">
              <a:xfrm>
                <a:off x="4478338" y="3275013"/>
                <a:ext cx="106362" cy="1079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20</a:t>
                </a:r>
              </a:p>
            </p:txBody>
          </p:sp>
          <p:sp>
            <p:nvSpPr>
              <p:cNvPr id="2449" name="Oval 91"/>
              <p:cNvSpPr>
                <a:spLocks noChangeAspect="1" noChangeArrowheads="1"/>
              </p:cNvSpPr>
              <p:nvPr/>
            </p:nvSpPr>
            <p:spPr bwMode="auto">
              <a:xfrm>
                <a:off x="4551363" y="3181350"/>
                <a:ext cx="100012" cy="1000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16</a:t>
                </a:r>
              </a:p>
            </p:txBody>
          </p:sp>
          <p:sp>
            <p:nvSpPr>
              <p:cNvPr id="2450" name="Oval 91"/>
              <p:cNvSpPr>
                <a:spLocks noChangeAspect="1" noChangeArrowheads="1"/>
              </p:cNvSpPr>
              <p:nvPr/>
            </p:nvSpPr>
            <p:spPr bwMode="auto">
              <a:xfrm>
                <a:off x="4638675" y="3422650"/>
                <a:ext cx="90488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10</a:t>
                </a:r>
              </a:p>
            </p:txBody>
          </p:sp>
          <p:sp>
            <p:nvSpPr>
              <p:cNvPr id="2451" name="Oval 91"/>
              <p:cNvSpPr>
                <a:spLocks noChangeAspect="1" noChangeArrowheads="1"/>
              </p:cNvSpPr>
              <p:nvPr/>
            </p:nvSpPr>
            <p:spPr bwMode="auto">
              <a:xfrm>
                <a:off x="4779963" y="3411538"/>
                <a:ext cx="88900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13</a:t>
                </a:r>
              </a:p>
            </p:txBody>
          </p:sp>
          <p:sp>
            <p:nvSpPr>
              <p:cNvPr id="2452" name="Oval 91"/>
              <p:cNvSpPr>
                <a:spLocks noChangeAspect="1" noChangeArrowheads="1"/>
              </p:cNvSpPr>
              <p:nvPr/>
            </p:nvSpPr>
            <p:spPr bwMode="auto">
              <a:xfrm>
                <a:off x="4922838" y="3227388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18</a:t>
                </a:r>
              </a:p>
            </p:txBody>
          </p:sp>
          <p:sp>
            <p:nvSpPr>
              <p:cNvPr id="2453" name="Oval 91"/>
              <p:cNvSpPr>
                <a:spLocks noChangeAspect="1" noChangeArrowheads="1"/>
              </p:cNvSpPr>
              <p:nvPr/>
            </p:nvSpPr>
            <p:spPr bwMode="auto">
              <a:xfrm>
                <a:off x="5211763" y="3317875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</a:t>
                </a:r>
              </a:p>
            </p:txBody>
          </p:sp>
          <p:sp>
            <p:nvSpPr>
              <p:cNvPr id="2454" name="Oval 91"/>
              <p:cNvSpPr>
                <a:spLocks noChangeAspect="1" noChangeArrowheads="1"/>
              </p:cNvSpPr>
              <p:nvPr/>
            </p:nvSpPr>
            <p:spPr bwMode="auto">
              <a:xfrm>
                <a:off x="5049838" y="3452813"/>
                <a:ext cx="88900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en-US" sz="600"/>
                  <a:t>5</a:t>
                </a:r>
                <a:endParaRPr lang="en-GB" altLang="en-US" sz="600"/>
              </a:p>
            </p:txBody>
          </p:sp>
          <p:sp>
            <p:nvSpPr>
              <p:cNvPr id="2455" name="Oval 91"/>
              <p:cNvSpPr>
                <a:spLocks noChangeAspect="1" noChangeArrowheads="1"/>
              </p:cNvSpPr>
              <p:nvPr/>
            </p:nvSpPr>
            <p:spPr bwMode="auto">
              <a:xfrm>
                <a:off x="5113338" y="3194050"/>
                <a:ext cx="93662" cy="936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56" name="Oval 91"/>
              <p:cNvSpPr>
                <a:spLocks noChangeAspect="1" noChangeArrowheads="1"/>
              </p:cNvSpPr>
              <p:nvPr/>
            </p:nvSpPr>
            <p:spPr bwMode="auto">
              <a:xfrm>
                <a:off x="4822825" y="3308350"/>
                <a:ext cx="88900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9</a:t>
                </a:r>
              </a:p>
            </p:txBody>
          </p:sp>
          <p:sp>
            <p:nvSpPr>
              <p:cNvPr id="2457" name="Oval 91"/>
              <p:cNvSpPr>
                <a:spLocks noChangeAspect="1" noChangeArrowheads="1"/>
              </p:cNvSpPr>
              <p:nvPr/>
            </p:nvSpPr>
            <p:spPr bwMode="auto">
              <a:xfrm>
                <a:off x="4898304" y="3593451"/>
                <a:ext cx="80818" cy="8226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58" name="Oval 91"/>
              <p:cNvSpPr>
                <a:spLocks noChangeAspect="1" noChangeArrowheads="1"/>
              </p:cNvSpPr>
              <p:nvPr/>
            </p:nvSpPr>
            <p:spPr bwMode="auto">
              <a:xfrm>
                <a:off x="5259388" y="3668713"/>
                <a:ext cx="109537" cy="1095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73</a:t>
                </a:r>
              </a:p>
            </p:txBody>
          </p:sp>
          <p:sp>
            <p:nvSpPr>
              <p:cNvPr id="2459" name="Oval 91"/>
              <p:cNvSpPr>
                <a:spLocks noChangeAspect="1" noChangeArrowheads="1"/>
              </p:cNvSpPr>
              <p:nvPr/>
            </p:nvSpPr>
            <p:spPr bwMode="auto">
              <a:xfrm>
                <a:off x="4914900" y="3422650"/>
                <a:ext cx="90488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6</a:t>
                </a:r>
              </a:p>
            </p:txBody>
          </p:sp>
          <p:sp>
            <p:nvSpPr>
              <p:cNvPr id="2460" name="Oval 91"/>
              <p:cNvSpPr>
                <a:spLocks noChangeAspect="1" noChangeArrowheads="1"/>
              </p:cNvSpPr>
              <p:nvPr/>
            </p:nvSpPr>
            <p:spPr bwMode="auto">
              <a:xfrm>
                <a:off x="4967288" y="3336925"/>
                <a:ext cx="90487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5</a:t>
                </a:r>
              </a:p>
            </p:txBody>
          </p:sp>
          <p:sp>
            <p:nvSpPr>
              <p:cNvPr id="2461" name="Oval 91"/>
              <p:cNvSpPr>
                <a:spLocks noChangeAspect="1" noChangeArrowheads="1"/>
              </p:cNvSpPr>
              <p:nvPr/>
            </p:nvSpPr>
            <p:spPr bwMode="auto">
              <a:xfrm>
                <a:off x="4802188" y="3495675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62" name="Oval 91"/>
              <p:cNvSpPr>
                <a:spLocks noChangeAspect="1" noChangeArrowheads="1"/>
              </p:cNvSpPr>
              <p:nvPr/>
            </p:nvSpPr>
            <p:spPr bwMode="auto">
              <a:xfrm>
                <a:off x="4981575" y="3536950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4</a:t>
                </a:r>
              </a:p>
            </p:txBody>
          </p:sp>
          <p:sp>
            <p:nvSpPr>
              <p:cNvPr id="2463" name="Oval 91"/>
              <p:cNvSpPr>
                <a:spLocks noChangeAspect="1" noChangeArrowheads="1"/>
              </p:cNvSpPr>
              <p:nvPr/>
            </p:nvSpPr>
            <p:spPr bwMode="auto">
              <a:xfrm>
                <a:off x="5102225" y="3562350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64" name="Oval 91"/>
              <p:cNvSpPr>
                <a:spLocks noChangeAspect="1" noChangeArrowheads="1"/>
              </p:cNvSpPr>
              <p:nvPr/>
            </p:nvSpPr>
            <p:spPr bwMode="auto">
              <a:xfrm>
                <a:off x="5005388" y="3713163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14</a:t>
                </a:r>
              </a:p>
            </p:txBody>
          </p:sp>
          <p:sp>
            <p:nvSpPr>
              <p:cNvPr id="2465" name="Oval 91"/>
              <p:cNvSpPr>
                <a:spLocks noChangeAspect="1" noChangeArrowheads="1"/>
              </p:cNvSpPr>
              <p:nvPr/>
            </p:nvSpPr>
            <p:spPr bwMode="auto">
              <a:xfrm>
                <a:off x="5284788" y="3897313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10</a:t>
                </a:r>
              </a:p>
            </p:txBody>
          </p:sp>
          <p:sp>
            <p:nvSpPr>
              <p:cNvPr id="2466" name="Oval 91"/>
              <p:cNvSpPr>
                <a:spLocks noChangeAspect="1" noChangeArrowheads="1"/>
              </p:cNvSpPr>
              <p:nvPr/>
            </p:nvSpPr>
            <p:spPr bwMode="auto">
              <a:xfrm>
                <a:off x="5226050" y="3810000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67" name="Oval 91"/>
              <p:cNvSpPr>
                <a:spLocks noChangeAspect="1" noChangeArrowheads="1"/>
              </p:cNvSpPr>
              <p:nvPr/>
            </p:nvSpPr>
            <p:spPr bwMode="auto">
              <a:xfrm>
                <a:off x="4884738" y="3498850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68" name="Oval 91"/>
              <p:cNvSpPr>
                <a:spLocks noChangeAspect="1" noChangeArrowheads="1"/>
              </p:cNvSpPr>
              <p:nvPr/>
            </p:nvSpPr>
            <p:spPr bwMode="auto">
              <a:xfrm>
                <a:off x="5027613" y="2965450"/>
                <a:ext cx="90487" cy="920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2</a:t>
                </a:r>
              </a:p>
            </p:txBody>
          </p:sp>
          <p:sp>
            <p:nvSpPr>
              <p:cNvPr id="2469" name="Oval 91"/>
              <p:cNvSpPr>
                <a:spLocks noChangeAspect="1" noChangeArrowheads="1"/>
              </p:cNvSpPr>
              <p:nvPr/>
            </p:nvSpPr>
            <p:spPr bwMode="auto">
              <a:xfrm>
                <a:off x="5086350" y="3063875"/>
                <a:ext cx="85725" cy="873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70" name="Oval 91"/>
              <p:cNvSpPr>
                <a:spLocks noChangeAspect="1" noChangeArrowheads="1"/>
              </p:cNvSpPr>
              <p:nvPr/>
            </p:nvSpPr>
            <p:spPr bwMode="auto">
              <a:xfrm>
                <a:off x="4997450" y="3130550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71" name="Oval 91"/>
              <p:cNvSpPr>
                <a:spLocks noChangeAspect="1" noChangeArrowheads="1"/>
              </p:cNvSpPr>
              <p:nvPr/>
            </p:nvSpPr>
            <p:spPr bwMode="auto">
              <a:xfrm>
                <a:off x="4600575" y="3343275"/>
                <a:ext cx="90488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72" name="Oval 91"/>
              <p:cNvSpPr>
                <a:spLocks noChangeAspect="1" noChangeArrowheads="1"/>
              </p:cNvSpPr>
              <p:nvPr/>
            </p:nvSpPr>
            <p:spPr bwMode="auto">
              <a:xfrm>
                <a:off x="4976813" y="3621088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73" name="Oval 85"/>
              <p:cNvSpPr>
                <a:spLocks noChangeAspect="1" noChangeArrowheads="1"/>
              </p:cNvSpPr>
              <p:nvPr/>
            </p:nvSpPr>
            <p:spPr bwMode="auto">
              <a:xfrm>
                <a:off x="7010400" y="4724400"/>
                <a:ext cx="100013" cy="1000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13</a:t>
                </a:r>
              </a:p>
            </p:txBody>
          </p:sp>
          <p:sp>
            <p:nvSpPr>
              <p:cNvPr id="2474" name="Oval 85"/>
              <p:cNvSpPr>
                <a:spLocks noChangeAspect="1" noChangeArrowheads="1"/>
              </p:cNvSpPr>
              <p:nvPr/>
            </p:nvSpPr>
            <p:spPr bwMode="auto">
              <a:xfrm>
                <a:off x="7110413" y="4819650"/>
                <a:ext cx="90487" cy="90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5</a:t>
                </a:r>
              </a:p>
            </p:txBody>
          </p:sp>
          <p:sp>
            <p:nvSpPr>
              <p:cNvPr id="2475" name="Oval 97"/>
              <p:cNvSpPr>
                <a:spLocks noChangeAspect="1" noChangeArrowheads="1"/>
              </p:cNvSpPr>
              <p:nvPr/>
            </p:nvSpPr>
            <p:spPr bwMode="auto">
              <a:xfrm>
                <a:off x="2300288" y="4554538"/>
                <a:ext cx="90487" cy="9048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3</a:t>
                </a:r>
              </a:p>
            </p:txBody>
          </p:sp>
          <p:sp>
            <p:nvSpPr>
              <p:cNvPr id="2476" name="Rechteck 16383"/>
              <p:cNvSpPr/>
              <p:nvPr/>
            </p:nvSpPr>
            <p:spPr bwMode="auto">
              <a:xfrm>
                <a:off x="4152900" y="2493962"/>
                <a:ext cx="1408113" cy="13239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77" name="Oval 97"/>
              <p:cNvSpPr>
                <a:spLocks noChangeArrowheads="1"/>
              </p:cNvSpPr>
              <p:nvPr/>
            </p:nvSpPr>
            <p:spPr bwMode="auto">
              <a:xfrm>
                <a:off x="2946400" y="5480050"/>
                <a:ext cx="122238" cy="1285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  <p:sp>
            <p:nvSpPr>
              <p:cNvPr id="2478" name="Oval 97"/>
              <p:cNvSpPr>
                <a:spLocks noChangeArrowheads="1"/>
              </p:cNvSpPr>
              <p:nvPr/>
            </p:nvSpPr>
            <p:spPr bwMode="auto">
              <a:xfrm>
                <a:off x="3006724" y="5800723"/>
                <a:ext cx="122237" cy="1285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5</a:t>
                </a:r>
              </a:p>
            </p:txBody>
          </p:sp>
          <p:sp>
            <p:nvSpPr>
              <p:cNvPr id="2479" name="Oval 97"/>
              <p:cNvSpPr>
                <a:spLocks noChangeArrowheads="1"/>
              </p:cNvSpPr>
              <p:nvPr/>
            </p:nvSpPr>
            <p:spPr bwMode="auto">
              <a:xfrm>
                <a:off x="2680742" y="5584899"/>
                <a:ext cx="122238" cy="130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5</a:t>
                </a:r>
              </a:p>
            </p:txBody>
          </p:sp>
          <p:sp>
            <p:nvSpPr>
              <p:cNvPr id="2480" name="Oval 91"/>
              <p:cNvSpPr>
                <a:spLocks noChangeArrowheads="1"/>
              </p:cNvSpPr>
              <p:nvPr/>
            </p:nvSpPr>
            <p:spPr bwMode="auto">
              <a:xfrm>
                <a:off x="6081713" y="3352800"/>
                <a:ext cx="146050" cy="1476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600"/>
                  <a:t>1</a:t>
                </a:r>
              </a:p>
            </p:txBody>
          </p:sp>
        </p:grpSp>
        <p:sp>
          <p:nvSpPr>
            <p:cNvPr id="1261" name="Oval 91"/>
            <p:cNvSpPr>
              <a:spLocks noChangeAspect="1" noChangeArrowheads="1"/>
            </p:cNvSpPr>
            <p:nvPr/>
          </p:nvSpPr>
          <p:spPr bwMode="auto">
            <a:xfrm>
              <a:off x="5622974" y="3586336"/>
              <a:ext cx="90487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1</a:t>
              </a:r>
            </a:p>
          </p:txBody>
        </p:sp>
        <p:sp>
          <p:nvSpPr>
            <p:cNvPr id="1262" name="Oval 97"/>
            <p:cNvSpPr>
              <a:spLocks noChangeArrowheads="1"/>
            </p:cNvSpPr>
            <p:nvPr/>
          </p:nvSpPr>
          <p:spPr bwMode="auto">
            <a:xfrm>
              <a:off x="2380580" y="4130626"/>
              <a:ext cx="122238" cy="128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1</a:t>
              </a:r>
            </a:p>
          </p:txBody>
        </p:sp>
        <p:sp>
          <p:nvSpPr>
            <p:cNvPr id="1263" name="Oval 85"/>
            <p:cNvSpPr>
              <a:spLocks noChangeAspect="1" noChangeArrowheads="1"/>
            </p:cNvSpPr>
            <p:nvPr/>
          </p:nvSpPr>
          <p:spPr bwMode="auto">
            <a:xfrm>
              <a:off x="6876256" y="4149080"/>
              <a:ext cx="90487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1</a:t>
              </a:r>
            </a:p>
          </p:txBody>
        </p:sp>
        <p:sp>
          <p:nvSpPr>
            <p:cNvPr id="1264" name="Oval 97"/>
            <p:cNvSpPr>
              <a:spLocks noChangeArrowheads="1"/>
            </p:cNvSpPr>
            <p:nvPr/>
          </p:nvSpPr>
          <p:spPr bwMode="auto">
            <a:xfrm>
              <a:off x="2400871" y="4797152"/>
              <a:ext cx="122237" cy="128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3</a:t>
              </a:r>
            </a:p>
          </p:txBody>
        </p:sp>
        <p:sp>
          <p:nvSpPr>
            <p:cNvPr id="1265" name="Oval 85"/>
            <p:cNvSpPr>
              <a:spLocks noChangeAspect="1" noChangeArrowheads="1"/>
            </p:cNvSpPr>
            <p:nvPr/>
          </p:nvSpPr>
          <p:spPr bwMode="auto">
            <a:xfrm>
              <a:off x="6680871" y="4089772"/>
              <a:ext cx="90487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3</a:t>
              </a:r>
            </a:p>
          </p:txBody>
        </p:sp>
        <p:sp>
          <p:nvSpPr>
            <p:cNvPr id="1267" name="Oval 85"/>
            <p:cNvSpPr>
              <a:spLocks noChangeAspect="1" noChangeArrowheads="1"/>
            </p:cNvSpPr>
            <p:nvPr/>
          </p:nvSpPr>
          <p:spPr bwMode="auto">
            <a:xfrm>
              <a:off x="6562125" y="4581847"/>
              <a:ext cx="90487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1</a:t>
              </a:r>
            </a:p>
          </p:txBody>
        </p:sp>
      </p:grpSp>
      <p:sp>
        <p:nvSpPr>
          <p:cNvPr id="2894" name="Oval 88"/>
          <p:cNvSpPr>
            <a:spLocks noChangeArrowheads="1"/>
          </p:cNvSpPr>
          <p:nvPr/>
        </p:nvSpPr>
        <p:spPr bwMode="auto">
          <a:xfrm>
            <a:off x="7059614" y="3997325"/>
            <a:ext cx="90487" cy="90488"/>
          </a:xfrm>
          <a:prstGeom prst="ellipse">
            <a:avLst/>
          </a:prstGeom>
          <a:solidFill>
            <a:schemeClr val="bg1"/>
          </a:solidFill>
          <a:ln w="9525">
            <a:solidFill>
              <a:srgbClr val="99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1</a:t>
            </a:r>
          </a:p>
        </p:txBody>
      </p:sp>
      <p:sp>
        <p:nvSpPr>
          <p:cNvPr id="2895" name="Oval 91"/>
          <p:cNvSpPr>
            <a:spLocks noChangeAspect="1" noChangeArrowheads="1"/>
          </p:cNvSpPr>
          <p:nvPr/>
        </p:nvSpPr>
        <p:spPr bwMode="auto">
          <a:xfrm>
            <a:off x="7040564" y="3711575"/>
            <a:ext cx="90487" cy="90488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1</a:t>
            </a:r>
          </a:p>
        </p:txBody>
      </p:sp>
      <p:sp>
        <p:nvSpPr>
          <p:cNvPr id="2899" name="Oval 85"/>
          <p:cNvSpPr>
            <a:spLocks noChangeAspect="1" noChangeArrowheads="1"/>
          </p:cNvSpPr>
          <p:nvPr/>
        </p:nvSpPr>
        <p:spPr bwMode="auto">
          <a:xfrm>
            <a:off x="8061325" y="4135439"/>
            <a:ext cx="90488" cy="90487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1</a:t>
            </a:r>
          </a:p>
        </p:txBody>
      </p:sp>
      <p:sp>
        <p:nvSpPr>
          <p:cNvPr id="2900" name="Oval 85"/>
          <p:cNvSpPr>
            <a:spLocks noChangeAspect="1" noChangeArrowheads="1"/>
          </p:cNvSpPr>
          <p:nvPr/>
        </p:nvSpPr>
        <p:spPr bwMode="auto">
          <a:xfrm>
            <a:off x="8428039" y="3521075"/>
            <a:ext cx="90487" cy="90488"/>
          </a:xfrm>
          <a:prstGeom prst="ellipse">
            <a:avLst/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1</a:t>
            </a:r>
          </a:p>
        </p:txBody>
      </p:sp>
      <p:cxnSp>
        <p:nvCxnSpPr>
          <p:cNvPr id="2901" name="Straight Connector 2900"/>
          <p:cNvCxnSpPr/>
          <p:nvPr/>
        </p:nvCxnSpPr>
        <p:spPr>
          <a:xfrm>
            <a:off x="5397500" y="2058988"/>
            <a:ext cx="273050" cy="5778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2" name="Straight Connector 2901"/>
          <p:cNvCxnSpPr/>
          <p:nvPr/>
        </p:nvCxnSpPr>
        <p:spPr>
          <a:xfrm flipH="1">
            <a:off x="7085013" y="2058989"/>
            <a:ext cx="379412" cy="5683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3" name="Oval 91"/>
          <p:cNvSpPr>
            <a:spLocks noChangeAspect="1" noChangeArrowheads="1"/>
          </p:cNvSpPr>
          <p:nvPr/>
        </p:nvSpPr>
        <p:spPr bwMode="auto">
          <a:xfrm>
            <a:off x="7129464" y="3687764"/>
            <a:ext cx="90487" cy="904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1</a:t>
            </a:r>
          </a:p>
        </p:txBody>
      </p:sp>
      <p:pic>
        <p:nvPicPr>
          <p:cNvPr id="2904" name="Picture 28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115889"/>
            <a:ext cx="20732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491763" y="1379323"/>
            <a:ext cx="224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dirty="0"/>
              <a:t>Global Survey</a:t>
            </a:r>
          </a:p>
        </p:txBody>
      </p:sp>
    </p:spTree>
    <p:extLst>
      <p:ext uri="{BB962C8B-B14F-4D97-AF65-F5344CB8AC3E}">
        <p14:creationId xmlns:p14="http://schemas.microsoft.com/office/powerpoint/2010/main" val="259086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 dirty="0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 dirty="0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201712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2018</a:t>
            </a: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873304"/>
            <a:ext cx="6664822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490538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Trend 2007-2018 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Donor 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type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1591263"/>
            <a:ext cx="71776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53223" y="372845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Main </a:t>
            </a:r>
            <a:r>
              <a:rPr lang="en-GB" sz="2800" b="1" dirty="0" smtClean="0">
                <a:solidFill>
                  <a:srgbClr val="002060"/>
                </a:solidFill>
              </a:rPr>
              <a:t>Diagnosis 20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18: </a:t>
            </a:r>
            <a:r>
              <a:rPr lang="de-CH" sz="2800" b="1" dirty="0" err="1" smtClean="0">
                <a:solidFill>
                  <a:srgbClr val="002060"/>
                </a:solidFill>
                <a:latin typeface="+mj-lt"/>
              </a:rPr>
              <a:t>Allogeneic</a:t>
            </a:r>
            <a:r>
              <a:rPr lang="de-CH" sz="2800" b="1" dirty="0" smtClean="0">
                <a:solidFill>
                  <a:srgbClr val="002060"/>
                </a:solidFill>
                <a:latin typeface="+mj-lt"/>
              </a:rPr>
              <a:t> HCT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755" y="960710"/>
            <a:ext cx="8620491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8370" y="246097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Main D</a:t>
            </a:r>
            <a:r>
              <a:rPr lang="en-GB" sz="2800" b="1" dirty="0" smtClean="0">
                <a:solidFill>
                  <a:srgbClr val="002060"/>
                </a:solidFill>
              </a:rPr>
              <a:t>iagnosis 20</a:t>
            </a:r>
            <a:r>
              <a:rPr lang="en-GB" sz="2800" b="1" dirty="0" smtClean="0">
                <a:solidFill>
                  <a:srgbClr val="002060"/>
                </a:solidFill>
                <a:latin typeface="+mj-lt"/>
              </a:rPr>
              <a:t>18: </a:t>
            </a:r>
            <a:r>
              <a:rPr lang="de-CH" sz="2800" b="1" dirty="0" err="1" smtClean="0">
                <a:solidFill>
                  <a:srgbClr val="002060"/>
                </a:solidFill>
                <a:latin typeface="+mj-lt"/>
              </a:rPr>
              <a:t>Autologous</a:t>
            </a:r>
            <a:r>
              <a:rPr lang="de-CH" sz="2800" b="1" dirty="0" smtClean="0">
                <a:solidFill>
                  <a:srgbClr val="002060"/>
                </a:solidFill>
                <a:latin typeface="+mj-lt"/>
              </a:rPr>
              <a:t> HCT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9" y="932528"/>
            <a:ext cx="8614395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4064" y="63966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</a:t>
            </a:r>
          </a:p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All </a:t>
            </a:r>
            <a:r>
              <a:rPr lang="en-GB" sz="2800" b="1" dirty="0" smtClean="0">
                <a:solidFill>
                  <a:srgbClr val="002060"/>
                </a:solidFill>
              </a:rPr>
              <a:t>Transplants </a:t>
            </a:r>
            <a:r>
              <a:rPr lang="en-GB" sz="2800" b="1" dirty="0">
                <a:solidFill>
                  <a:srgbClr val="002060"/>
                </a:solidFill>
              </a:rPr>
              <a:t>by </a:t>
            </a:r>
            <a:r>
              <a:rPr lang="en-GB" sz="2800" b="1" dirty="0" smtClean="0">
                <a:solidFill>
                  <a:srgbClr val="002060"/>
                </a:solidFill>
              </a:rPr>
              <a:t>Region </a:t>
            </a:r>
            <a:r>
              <a:rPr lang="en-GB" sz="2800" b="1" dirty="0">
                <a:solidFill>
                  <a:srgbClr val="002060"/>
                </a:solidFill>
              </a:rPr>
              <a:t>20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18 </a:t>
            </a:r>
            <a:endParaRPr lang="en-GB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1466112"/>
            <a:ext cx="748673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2" descr="wbm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1" y="152400"/>
            <a:ext cx="906463" cy="719138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6376988"/>
            <a:ext cx="9144000" cy="481012"/>
          </a:xfrm>
          <a:prstGeom prst="rect">
            <a:avLst/>
          </a:prstGeom>
          <a:solidFill>
            <a:srgbClr val="FF9900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hlink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6376988"/>
            <a:ext cx="9144000" cy="508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Worldwide Network for </a:t>
            </a:r>
            <a:r>
              <a:rPr lang="en-GB" altLang="en-US" sz="1800" i="1">
                <a:solidFill>
                  <a:schemeClr val="bg1"/>
                </a:solidFill>
                <a:latin typeface="Times New Roman" pitchFamily="18" charset="0"/>
              </a:rPr>
              <a:t>Blood</a:t>
            </a:r>
            <a:r>
              <a:rPr lang="en-GB" altLang="en-US" sz="2000" i="1">
                <a:solidFill>
                  <a:schemeClr val="bg1"/>
                </a:solidFill>
                <a:latin typeface="Times New Roman" pitchFamily="18" charset="0"/>
              </a:rPr>
              <a:t> and Marrow Transplantation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NGO in official relations with World Health Organization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05958" y="68493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 anchorCtr="1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WBMT </a:t>
            </a:r>
            <a:r>
              <a:rPr lang="en-GB" sz="2800" b="1" dirty="0" smtClean="0">
                <a:solidFill>
                  <a:srgbClr val="002060"/>
                </a:solidFill>
              </a:rPr>
              <a:t>Global </a:t>
            </a:r>
            <a:r>
              <a:rPr lang="en-GB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urvey</a:t>
            </a:r>
            <a:r>
              <a:rPr lang="en-GB" sz="2800" b="1" dirty="0">
                <a:solidFill>
                  <a:srgbClr val="002060"/>
                </a:solidFill>
              </a:rPr>
              <a:t>: </a:t>
            </a:r>
          </a:p>
          <a:p>
            <a:pPr>
              <a:defRPr/>
            </a:pPr>
            <a:r>
              <a:rPr lang="en-GB" sz="2800" b="1" dirty="0" smtClean="0">
                <a:solidFill>
                  <a:srgbClr val="002060"/>
                </a:solidFill>
              </a:rPr>
              <a:t>HSCT </a:t>
            </a:r>
            <a:r>
              <a:rPr lang="en-GB" sz="2800" b="1" dirty="0">
                <a:solidFill>
                  <a:srgbClr val="002060"/>
                </a:solidFill>
              </a:rPr>
              <a:t>by </a:t>
            </a:r>
            <a:r>
              <a:rPr lang="en-GB" sz="2800" b="1" dirty="0" smtClean="0">
                <a:solidFill>
                  <a:srgbClr val="002060"/>
                </a:solidFill>
              </a:rPr>
              <a:t>Region </a:t>
            </a:r>
            <a:r>
              <a:rPr lang="en-GB" sz="2800" b="1" dirty="0">
                <a:solidFill>
                  <a:srgbClr val="002060"/>
                </a:solidFill>
              </a:rPr>
              <a:t>2006-20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18 </a:t>
            </a:r>
            <a:endParaRPr lang="en-GB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64" y="1319931"/>
            <a:ext cx="5697467" cy="3424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77" y="1988841"/>
            <a:ext cx="5954508" cy="35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LABMT </a:t>
            </a:r>
            <a:r>
              <a:rPr lang="de-AT" dirty="0" err="1" smtClean="0"/>
              <a:t>outcome</a:t>
            </a:r>
            <a:r>
              <a:rPr lang="de-AT" dirty="0" smtClean="0"/>
              <a:t> </a:t>
            </a:r>
            <a:r>
              <a:rPr lang="de-AT" dirty="0" err="1" smtClean="0"/>
              <a:t>registry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AfBMT</a:t>
            </a:r>
            <a:r>
              <a:rPr lang="de-AT" dirty="0" smtClean="0"/>
              <a:t> </a:t>
            </a:r>
            <a:r>
              <a:rPr lang="de-AT" dirty="0" err="1"/>
              <a:t>c</a:t>
            </a:r>
            <a:r>
              <a:rPr lang="de-AT" dirty="0" err="1" smtClean="0"/>
              <a:t>onsolidation</a:t>
            </a:r>
            <a:r>
              <a:rPr lang="de-AT" dirty="0" smtClean="0"/>
              <a:t>, </a:t>
            </a:r>
            <a:r>
              <a:rPr lang="de-AT" dirty="0" err="1" smtClean="0"/>
              <a:t>outcome</a:t>
            </a:r>
            <a:r>
              <a:rPr lang="de-AT" dirty="0" smtClean="0"/>
              <a:t> </a:t>
            </a:r>
            <a:r>
              <a:rPr lang="de-AT" dirty="0" err="1" smtClean="0"/>
              <a:t>registry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Support </a:t>
            </a:r>
            <a:r>
              <a:rPr lang="de-AT" dirty="0" smtClean="0"/>
              <a:t>LABMT, </a:t>
            </a:r>
            <a:r>
              <a:rPr lang="de-AT" dirty="0" err="1" smtClean="0"/>
              <a:t>AfBMT</a:t>
            </a:r>
            <a:r>
              <a:rPr lang="de-AT" dirty="0" smtClean="0"/>
              <a:t> and Asian countries to </a:t>
            </a:r>
            <a:r>
              <a:rPr lang="de-AT" dirty="0" err="1" smtClean="0"/>
              <a:t>increase</a:t>
            </a:r>
            <a:r>
              <a:rPr lang="de-AT" dirty="0" smtClean="0"/>
              <a:t> HCT </a:t>
            </a:r>
            <a:r>
              <a:rPr lang="de-AT" dirty="0" err="1" smtClean="0"/>
              <a:t>activities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Foster </a:t>
            </a:r>
            <a:r>
              <a:rPr lang="de-AT" dirty="0" err="1" smtClean="0"/>
              <a:t>training</a:t>
            </a:r>
            <a:r>
              <a:rPr lang="de-AT" dirty="0" smtClean="0"/>
              <a:t> and </a:t>
            </a:r>
            <a:r>
              <a:rPr lang="de-AT" dirty="0" err="1" smtClean="0"/>
              <a:t>education</a:t>
            </a:r>
            <a:r>
              <a:rPr lang="de-AT" dirty="0" smtClean="0"/>
              <a:t> of all </a:t>
            </a:r>
            <a:r>
              <a:rPr lang="de-AT" dirty="0" err="1" smtClean="0"/>
              <a:t>involved</a:t>
            </a:r>
            <a:r>
              <a:rPr lang="de-AT" dirty="0" smtClean="0"/>
              <a:t> in HCT, </a:t>
            </a:r>
            <a:r>
              <a:rPr lang="de-AT" dirty="0" err="1" smtClean="0"/>
              <a:t>stem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donation</a:t>
            </a:r>
            <a:r>
              <a:rPr lang="de-AT" dirty="0" smtClean="0"/>
              <a:t> and </a:t>
            </a:r>
            <a:r>
              <a:rPr lang="de-AT" dirty="0" err="1" smtClean="0"/>
              <a:t>cellular</a:t>
            </a:r>
            <a:r>
              <a:rPr lang="de-AT" dirty="0" smtClean="0"/>
              <a:t> </a:t>
            </a:r>
            <a:r>
              <a:rPr lang="de-AT" dirty="0" err="1" smtClean="0"/>
              <a:t>therapies</a:t>
            </a:r>
            <a:r>
              <a:rPr lang="de-AT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Increase</a:t>
            </a:r>
            <a:r>
              <a:rPr lang="de-AT" dirty="0" smtClean="0"/>
              <a:t> </a:t>
            </a:r>
            <a:r>
              <a:rPr lang="de-AT" dirty="0" err="1" smtClean="0"/>
              <a:t>diversity</a:t>
            </a:r>
            <a:r>
              <a:rPr lang="de-AT" dirty="0" smtClean="0"/>
              <a:t> in </a:t>
            </a:r>
            <a:r>
              <a:rPr lang="de-AT" dirty="0" err="1" smtClean="0"/>
              <a:t>patient</a:t>
            </a:r>
            <a:r>
              <a:rPr lang="de-AT" dirty="0" smtClean="0"/>
              <a:t> </a:t>
            </a:r>
            <a:r>
              <a:rPr lang="de-AT" dirty="0" err="1" smtClean="0"/>
              <a:t>advocacy</a:t>
            </a:r>
            <a:r>
              <a:rPr lang="de-AT" dirty="0" smtClean="0"/>
              <a:t>/</a:t>
            </a:r>
            <a:r>
              <a:rPr lang="de-AT" dirty="0" err="1" smtClean="0"/>
              <a:t>advisory</a:t>
            </a:r>
            <a:r>
              <a:rPr lang="de-AT" dirty="0" smtClean="0"/>
              <a:t> </a:t>
            </a:r>
            <a:r>
              <a:rPr lang="de-AT" dirty="0" err="1" smtClean="0"/>
              <a:t>standing</a:t>
            </a:r>
            <a:r>
              <a:rPr lang="de-AT" dirty="0" smtClean="0"/>
              <a:t> </a:t>
            </a:r>
            <a:r>
              <a:rPr lang="de-AT" dirty="0" err="1" smtClean="0"/>
              <a:t>committee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solidFill>
                  <a:srgbClr val="002060"/>
                </a:solidFill>
              </a:rPr>
              <a:t>The Future of WBMT – Next 5 </a:t>
            </a:r>
            <a:r>
              <a:rPr lang="de-AT" b="1" dirty="0" err="1" smtClean="0">
                <a:solidFill>
                  <a:srgbClr val="002060"/>
                </a:solidFill>
              </a:rPr>
              <a:t>Years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8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Promoting</a:t>
            </a:r>
            <a:r>
              <a:rPr lang="de-AT" dirty="0" smtClean="0"/>
              <a:t> excellence in HCT, </a:t>
            </a:r>
            <a:r>
              <a:rPr lang="de-AT" dirty="0" err="1" smtClean="0"/>
              <a:t>stem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donation</a:t>
            </a:r>
            <a:r>
              <a:rPr lang="de-AT" dirty="0" smtClean="0"/>
              <a:t>, </a:t>
            </a:r>
            <a:r>
              <a:rPr lang="de-AT" dirty="0" err="1" smtClean="0"/>
              <a:t>cellular</a:t>
            </a:r>
            <a:r>
              <a:rPr lang="de-AT" dirty="0" smtClean="0"/>
              <a:t> </a:t>
            </a:r>
            <a:r>
              <a:rPr lang="de-AT" dirty="0" err="1" smtClean="0"/>
              <a:t>therapy</a:t>
            </a:r>
            <a:r>
              <a:rPr lang="de-AT" dirty="0" smtClean="0"/>
              <a:t> and </a:t>
            </a:r>
            <a:r>
              <a:rPr lang="de-AT" dirty="0" err="1" smtClean="0"/>
              <a:t>accreditation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well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access</a:t>
            </a:r>
            <a:r>
              <a:rPr lang="de-AT" dirty="0" smtClean="0"/>
              <a:t> to HCT </a:t>
            </a:r>
            <a:r>
              <a:rPr lang="de-AT" dirty="0" err="1" smtClean="0"/>
              <a:t>worldwide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collaboration</a:t>
            </a:r>
            <a:r>
              <a:rPr lang="de-AT" dirty="0" smtClean="0"/>
              <a:t> of </a:t>
            </a:r>
            <a:r>
              <a:rPr lang="de-AT" dirty="0" err="1" smtClean="0"/>
              <a:t>existing</a:t>
            </a:r>
            <a:r>
              <a:rPr lang="de-AT" dirty="0" smtClean="0"/>
              <a:t> international </a:t>
            </a:r>
            <a:r>
              <a:rPr lang="de-AT" dirty="0" err="1" smtClean="0"/>
              <a:t>societies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coordination</a:t>
            </a:r>
            <a:r>
              <a:rPr lang="de-AT" dirty="0" smtClean="0"/>
              <a:t>, </a:t>
            </a:r>
            <a:r>
              <a:rPr lang="de-AT" dirty="0" err="1" smtClean="0"/>
              <a:t>communication</a:t>
            </a:r>
            <a:r>
              <a:rPr lang="de-AT" dirty="0" smtClean="0"/>
              <a:t> and </a:t>
            </a:r>
            <a:r>
              <a:rPr lang="de-AT" dirty="0" err="1" smtClean="0"/>
              <a:t>advocacy</a:t>
            </a:r>
            <a:r>
              <a:rPr lang="de-AT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Engage</a:t>
            </a:r>
            <a:r>
              <a:rPr lang="de-AT" dirty="0" smtClean="0"/>
              <a:t> </a:t>
            </a:r>
            <a:r>
              <a:rPr lang="de-AT" dirty="0" err="1" smtClean="0"/>
              <a:t>exclusively</a:t>
            </a:r>
            <a:r>
              <a:rPr lang="de-AT" dirty="0" smtClean="0"/>
              <a:t> in </a:t>
            </a:r>
            <a:r>
              <a:rPr lang="de-AT" dirty="0" err="1" smtClean="0"/>
              <a:t>charitable</a:t>
            </a:r>
            <a:r>
              <a:rPr lang="de-AT" dirty="0" smtClean="0"/>
              <a:t>, </a:t>
            </a:r>
            <a:r>
              <a:rPr lang="de-AT" dirty="0" err="1" smtClean="0"/>
              <a:t>scientific</a:t>
            </a:r>
            <a:r>
              <a:rPr lang="de-AT" dirty="0" smtClean="0"/>
              <a:t>, and </a:t>
            </a:r>
            <a:r>
              <a:rPr lang="de-AT" dirty="0" err="1" smtClean="0"/>
              <a:t>educational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r>
              <a:rPr lang="de-AT" dirty="0" smtClean="0"/>
              <a:t> and </a:t>
            </a:r>
            <a:r>
              <a:rPr lang="de-AT" dirty="0" err="1" smtClean="0"/>
              <a:t>endeavors</a:t>
            </a:r>
            <a:r>
              <a:rPr lang="de-AT" dirty="0" smtClean="0"/>
              <a:t> to </a:t>
            </a:r>
            <a:r>
              <a:rPr lang="de-AT" dirty="0" err="1" smtClean="0"/>
              <a:t>encourage</a:t>
            </a:r>
            <a:r>
              <a:rPr lang="de-AT" dirty="0" smtClean="0"/>
              <a:t> </a:t>
            </a:r>
            <a:r>
              <a:rPr lang="de-AT" dirty="0" err="1" smtClean="0"/>
              <a:t>discussions</a:t>
            </a:r>
            <a:r>
              <a:rPr lang="de-AT" dirty="0" smtClean="0"/>
              <a:t> and </a:t>
            </a:r>
            <a:r>
              <a:rPr lang="de-AT" dirty="0" err="1" smtClean="0"/>
              <a:t>investigations</a:t>
            </a:r>
            <a:r>
              <a:rPr lang="de-AT" dirty="0" smtClean="0"/>
              <a:t> </a:t>
            </a:r>
            <a:r>
              <a:rPr lang="de-AT" dirty="0" err="1" smtClean="0"/>
              <a:t>related</a:t>
            </a:r>
            <a:r>
              <a:rPr lang="de-AT" dirty="0" smtClean="0"/>
              <a:t> to HCT and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therapy</a:t>
            </a:r>
            <a:r>
              <a:rPr lang="de-AT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Focus of WBMT </a:t>
            </a:r>
            <a:r>
              <a:rPr lang="de-AT" dirty="0" err="1" smtClean="0"/>
              <a:t>is</a:t>
            </a:r>
            <a:r>
              <a:rPr lang="de-AT" dirty="0" smtClean="0"/>
              <a:t> to </a:t>
            </a:r>
            <a:r>
              <a:rPr lang="de-AT" dirty="0" err="1" smtClean="0"/>
              <a:t>collaboratively</a:t>
            </a:r>
            <a:r>
              <a:rPr lang="de-AT" dirty="0" smtClean="0"/>
              <a:t> </a:t>
            </a:r>
            <a:r>
              <a:rPr lang="de-AT" dirty="0" err="1" smtClean="0"/>
              <a:t>advance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r>
              <a:rPr lang="de-AT" dirty="0" smtClean="0"/>
              <a:t> of HCT and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therapy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002060"/>
                </a:solidFill>
              </a:rPr>
              <a:t>WBMT Mission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96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Promote </a:t>
            </a:r>
            <a:r>
              <a:rPr lang="de-AT" dirty="0"/>
              <a:t>excellence in HCT, </a:t>
            </a:r>
            <a:r>
              <a:rPr lang="de-AT" dirty="0" err="1"/>
              <a:t>stem</a:t>
            </a:r>
            <a:r>
              <a:rPr lang="de-AT" dirty="0"/>
              <a:t> </a:t>
            </a:r>
            <a:r>
              <a:rPr lang="de-AT" dirty="0" err="1"/>
              <a:t>cell</a:t>
            </a:r>
            <a:r>
              <a:rPr lang="de-AT" dirty="0"/>
              <a:t> </a:t>
            </a:r>
            <a:r>
              <a:rPr lang="de-AT" dirty="0" err="1"/>
              <a:t>donation</a:t>
            </a:r>
            <a:r>
              <a:rPr lang="de-AT" dirty="0"/>
              <a:t>, </a:t>
            </a:r>
            <a:r>
              <a:rPr lang="de-AT" dirty="0" err="1"/>
              <a:t>cellular</a:t>
            </a:r>
            <a:r>
              <a:rPr lang="de-AT" dirty="0"/>
              <a:t> </a:t>
            </a:r>
            <a:r>
              <a:rPr lang="de-AT" dirty="0" err="1"/>
              <a:t>therapy</a:t>
            </a:r>
            <a:r>
              <a:rPr lang="de-AT" dirty="0"/>
              <a:t> and </a:t>
            </a:r>
            <a:r>
              <a:rPr lang="de-AT" dirty="0" err="1"/>
              <a:t>accreditation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access</a:t>
            </a:r>
            <a:r>
              <a:rPr lang="de-AT" dirty="0"/>
              <a:t> to HCT </a:t>
            </a:r>
            <a:r>
              <a:rPr lang="de-AT" dirty="0" err="1" smtClean="0"/>
              <a:t>worldwide</a:t>
            </a:r>
            <a:r>
              <a:rPr lang="de-AT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Collaboratively</a:t>
            </a:r>
            <a:r>
              <a:rPr lang="de-AT" dirty="0" smtClean="0"/>
              <a:t> </a:t>
            </a:r>
            <a:r>
              <a:rPr lang="de-AT" dirty="0" err="1" smtClean="0"/>
              <a:t>advance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r>
              <a:rPr lang="de-AT" dirty="0" smtClean="0"/>
              <a:t> of HCT and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therapy</a:t>
            </a:r>
            <a:r>
              <a:rPr lang="de-AT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Altruistic</a:t>
            </a:r>
            <a:r>
              <a:rPr lang="de-AT" dirty="0" smtClean="0"/>
              <a:t>, </a:t>
            </a: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engaged</a:t>
            </a:r>
            <a:r>
              <a:rPr lang="de-AT" dirty="0" smtClean="0"/>
              <a:t> </a:t>
            </a:r>
            <a:r>
              <a:rPr lang="de-AT" dirty="0" err="1" smtClean="0"/>
              <a:t>colleagues</a:t>
            </a:r>
            <a:r>
              <a:rPr lang="de-AT" dirty="0" smtClean="0"/>
              <a:t> and </a:t>
            </a:r>
            <a:r>
              <a:rPr lang="de-AT" dirty="0" err="1" smtClean="0"/>
              <a:t>mentors</a:t>
            </a:r>
            <a:r>
              <a:rPr lang="de-AT" dirty="0" smtClean="0"/>
              <a:t> </a:t>
            </a:r>
            <a:r>
              <a:rPr lang="de-AT" dirty="0" err="1" smtClean="0"/>
              <a:t>interested</a:t>
            </a:r>
            <a:r>
              <a:rPr lang="de-AT" dirty="0" smtClean="0"/>
              <a:t> in </a:t>
            </a:r>
            <a:r>
              <a:rPr lang="de-AT" dirty="0" err="1" smtClean="0"/>
              <a:t>innovation</a:t>
            </a:r>
            <a:r>
              <a:rPr lang="de-AT" dirty="0" smtClean="0"/>
              <a:t>, high </a:t>
            </a:r>
            <a:r>
              <a:rPr lang="de-AT" dirty="0" err="1" smtClean="0"/>
              <a:t>quality</a:t>
            </a:r>
            <a:r>
              <a:rPr lang="de-AT" dirty="0" smtClean="0"/>
              <a:t> and </a:t>
            </a:r>
            <a:r>
              <a:rPr lang="de-AT" dirty="0" err="1" smtClean="0"/>
              <a:t>equal</a:t>
            </a:r>
            <a:r>
              <a:rPr lang="de-AT" dirty="0" smtClean="0"/>
              <a:t> </a:t>
            </a:r>
            <a:r>
              <a:rPr lang="de-AT" dirty="0" err="1" smtClean="0"/>
              <a:t>options</a:t>
            </a:r>
            <a:endParaRPr lang="de-AT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Collaboration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national and international </a:t>
            </a:r>
            <a:r>
              <a:rPr lang="de-AT" dirty="0" err="1" smtClean="0"/>
              <a:t>societies</a:t>
            </a:r>
            <a:endParaRPr lang="de-AT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smtClean="0"/>
              <a:t>WHO </a:t>
            </a:r>
            <a:r>
              <a:rPr lang="de-AT" dirty="0" err="1" smtClean="0"/>
              <a:t>collaboration</a:t>
            </a:r>
            <a:endParaRPr lang="de-AT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de-AT" dirty="0" err="1" smtClean="0"/>
              <a:t>Engage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care </a:t>
            </a:r>
            <a:r>
              <a:rPr lang="de-AT" dirty="0" err="1" smtClean="0"/>
              <a:t>givers</a:t>
            </a:r>
            <a:r>
              <a:rPr lang="de-AT" dirty="0" smtClean="0"/>
              <a:t>,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makers</a:t>
            </a:r>
            <a:r>
              <a:rPr lang="de-AT" dirty="0"/>
              <a:t> </a:t>
            </a:r>
            <a:r>
              <a:rPr lang="de-AT" dirty="0" smtClean="0"/>
              <a:t>and international </a:t>
            </a:r>
            <a:r>
              <a:rPr lang="de-AT" dirty="0" err="1" smtClean="0"/>
              <a:t>organizations</a:t>
            </a:r>
            <a:r>
              <a:rPr lang="de-AT" dirty="0" smtClean="0"/>
              <a:t> e.g. FDA, 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solidFill>
                  <a:srgbClr val="002060"/>
                </a:solidFill>
              </a:rPr>
              <a:t>The Future of WBMT – &gt; 5 </a:t>
            </a:r>
            <a:r>
              <a:rPr lang="de-AT" b="1" dirty="0" err="1" smtClean="0">
                <a:solidFill>
                  <a:srgbClr val="002060"/>
                </a:solidFill>
              </a:rPr>
              <a:t>Years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All </a:t>
            </a:r>
            <a:r>
              <a:rPr lang="de-AT" dirty="0" err="1" smtClean="0"/>
              <a:t>member</a:t>
            </a:r>
            <a:r>
              <a:rPr lang="de-AT" dirty="0" smtClean="0"/>
              <a:t> </a:t>
            </a:r>
            <a:r>
              <a:rPr lang="de-AT" dirty="0" err="1" smtClean="0"/>
              <a:t>organizations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WHO: Efstratios Chatzixiros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Members of Executive </a:t>
            </a:r>
            <a:r>
              <a:rPr lang="de-AT" dirty="0" err="1" smtClean="0"/>
              <a:t>Committee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All </a:t>
            </a:r>
            <a:r>
              <a:rPr lang="de-AT" dirty="0" err="1" smtClean="0"/>
              <a:t>chairs</a:t>
            </a:r>
            <a:r>
              <a:rPr lang="de-AT" dirty="0" smtClean="0"/>
              <a:t> and </a:t>
            </a:r>
            <a:r>
              <a:rPr lang="de-AT" dirty="0" err="1" smtClean="0"/>
              <a:t>members</a:t>
            </a:r>
            <a:r>
              <a:rPr lang="de-AT" dirty="0" smtClean="0"/>
              <a:t> of Standing </a:t>
            </a:r>
            <a:r>
              <a:rPr lang="de-AT" dirty="0" err="1" smtClean="0"/>
              <a:t>Committees</a:t>
            </a:r>
            <a:endParaRPr lang="de-A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WMDA: Lydia Foeken and Jitske Barneveld </a:t>
            </a:r>
            <a:r>
              <a:rPr lang="de-AT" dirty="0" err="1" smtClean="0"/>
              <a:t>Binkhuysen</a:t>
            </a: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>
                <a:solidFill>
                  <a:srgbClr val="002060"/>
                </a:solidFill>
              </a:rPr>
              <a:t>Acknowledgements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411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076" y="406817"/>
            <a:ext cx="8550876" cy="1055081"/>
          </a:xfrm>
        </p:spPr>
        <p:txBody>
          <a:bodyPr/>
          <a:lstStyle/>
          <a:p>
            <a:r>
              <a:rPr lang="de-AT" b="1" dirty="0" err="1" smtClean="0">
                <a:solidFill>
                  <a:srgbClr val="002060"/>
                </a:solidFill>
              </a:rPr>
              <a:t>WBMT‘s</a:t>
            </a:r>
            <a:r>
              <a:rPr lang="de-AT" b="1" dirty="0" smtClean="0">
                <a:solidFill>
                  <a:srgbClr val="002060"/>
                </a:solidFill>
              </a:rPr>
              <a:t> 22 Member </a:t>
            </a:r>
            <a:r>
              <a:rPr lang="de-AT" b="1" dirty="0" err="1" smtClean="0">
                <a:solidFill>
                  <a:srgbClr val="002060"/>
                </a:solidFill>
              </a:rPr>
              <a:t>Organizations</a:t>
            </a:r>
            <a:endParaRPr lang="de-AT" b="1" dirty="0">
              <a:solidFill>
                <a:srgbClr val="002060"/>
              </a:solidFill>
            </a:endParaRPr>
          </a:p>
        </p:txBody>
      </p:sp>
      <p:pic>
        <p:nvPicPr>
          <p:cNvPr id="5" name="Bild 1" descr="Member Societies of WBMT  WBMT  Profil 1  Microsoft Ed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4" y="973217"/>
            <a:ext cx="2691187" cy="63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8527" y="1176189"/>
            <a:ext cx="1200318" cy="1467055"/>
          </a:xfrm>
          <a:prstGeom prst="rect">
            <a:avLst/>
          </a:prstGeom>
        </p:spPr>
      </p:pic>
      <p:pic>
        <p:nvPicPr>
          <p:cNvPr id="7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551" y="2171454"/>
            <a:ext cx="1333686" cy="1295581"/>
          </a:xfrm>
          <a:prstGeom prst="rect">
            <a:avLst/>
          </a:prstGeom>
        </p:spPr>
      </p:pic>
      <p:pic>
        <p:nvPicPr>
          <p:cNvPr id="8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606" y="1035998"/>
            <a:ext cx="3067478" cy="1162212"/>
          </a:xfrm>
          <a:prstGeom prst="rect">
            <a:avLst/>
          </a:prstGeom>
        </p:spPr>
      </p:pic>
      <p:pic>
        <p:nvPicPr>
          <p:cNvPr id="9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7849" y="2590081"/>
            <a:ext cx="1954185" cy="776819"/>
          </a:xfrm>
          <a:prstGeom prst="rect">
            <a:avLst/>
          </a:prstGeom>
        </p:spPr>
      </p:pic>
      <p:pic>
        <p:nvPicPr>
          <p:cNvPr id="10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7783" y="4659156"/>
            <a:ext cx="2076740" cy="1352739"/>
          </a:xfrm>
          <a:prstGeom prst="rect">
            <a:avLst/>
          </a:prstGeom>
        </p:spPr>
      </p:pic>
      <p:pic>
        <p:nvPicPr>
          <p:cNvPr id="11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552" y="1643017"/>
            <a:ext cx="2229161" cy="914528"/>
          </a:xfrm>
          <a:prstGeom prst="rect">
            <a:avLst/>
          </a:prstGeom>
        </p:spPr>
      </p:pic>
      <p:pic>
        <p:nvPicPr>
          <p:cNvPr id="12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5165" y="1197946"/>
            <a:ext cx="3000794" cy="962159"/>
          </a:xfrm>
          <a:prstGeom prst="rect">
            <a:avLst/>
          </a:prstGeom>
        </p:spPr>
      </p:pic>
      <p:pic>
        <p:nvPicPr>
          <p:cNvPr id="13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129" y="1724347"/>
            <a:ext cx="1219370" cy="962159"/>
          </a:xfrm>
          <a:prstGeom prst="rect">
            <a:avLst/>
          </a:prstGeom>
        </p:spPr>
      </p:pic>
      <p:pic>
        <p:nvPicPr>
          <p:cNvPr id="14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036" y="3814853"/>
            <a:ext cx="1200318" cy="1267002"/>
          </a:xfrm>
          <a:prstGeom prst="rect">
            <a:avLst/>
          </a:prstGeom>
        </p:spPr>
      </p:pic>
      <p:pic>
        <p:nvPicPr>
          <p:cNvPr id="15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7303" y="4926601"/>
            <a:ext cx="1238423" cy="1209844"/>
          </a:xfrm>
          <a:prstGeom prst="rect">
            <a:avLst/>
          </a:prstGeom>
        </p:spPr>
      </p:pic>
      <p:pic>
        <p:nvPicPr>
          <p:cNvPr id="16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246" y="5144600"/>
            <a:ext cx="2814731" cy="1089414"/>
          </a:xfrm>
          <a:prstGeom prst="rect">
            <a:avLst/>
          </a:prstGeom>
        </p:spPr>
      </p:pic>
      <p:pic>
        <p:nvPicPr>
          <p:cNvPr id="17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384" y="3823501"/>
            <a:ext cx="2457793" cy="1305107"/>
          </a:xfrm>
          <a:prstGeom prst="rect">
            <a:avLst/>
          </a:prstGeom>
        </p:spPr>
      </p:pic>
      <p:pic>
        <p:nvPicPr>
          <p:cNvPr id="18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2159" y="5143193"/>
            <a:ext cx="1585640" cy="1173685"/>
          </a:xfrm>
          <a:prstGeom prst="rect">
            <a:avLst/>
          </a:prstGeom>
        </p:spPr>
      </p:pic>
      <p:pic>
        <p:nvPicPr>
          <p:cNvPr id="19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0161" y="3810464"/>
            <a:ext cx="1389349" cy="1201378"/>
          </a:xfrm>
          <a:prstGeom prst="rect">
            <a:avLst/>
          </a:prstGeom>
        </p:spPr>
      </p:pic>
      <p:pic>
        <p:nvPicPr>
          <p:cNvPr id="20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0813" y="3426660"/>
            <a:ext cx="2953162" cy="1133633"/>
          </a:xfrm>
          <a:prstGeom prst="rect">
            <a:avLst/>
          </a:prstGeom>
        </p:spPr>
      </p:pic>
      <p:pic>
        <p:nvPicPr>
          <p:cNvPr id="21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247" y="4952593"/>
            <a:ext cx="2362137" cy="1281421"/>
          </a:xfrm>
          <a:prstGeom prst="rect">
            <a:avLst/>
          </a:prstGeom>
        </p:spPr>
      </p:pic>
      <p:pic>
        <p:nvPicPr>
          <p:cNvPr id="23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3959" y="3501734"/>
            <a:ext cx="1448002" cy="1371791"/>
          </a:xfrm>
          <a:prstGeom prst="rect">
            <a:avLst/>
          </a:prstGeom>
        </p:spPr>
      </p:pic>
      <p:pic>
        <p:nvPicPr>
          <p:cNvPr id="24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527" y="271983"/>
            <a:ext cx="2045887" cy="1018663"/>
          </a:xfrm>
          <a:prstGeom prst="rect">
            <a:avLst/>
          </a:prstGeom>
        </p:spPr>
      </p:pic>
      <p:pic>
        <p:nvPicPr>
          <p:cNvPr id="25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150" y="2244387"/>
            <a:ext cx="2130062" cy="1132842"/>
          </a:xfrm>
          <a:prstGeom prst="rect">
            <a:avLst/>
          </a:prstGeom>
        </p:spPr>
      </p:pic>
      <p:pic>
        <p:nvPicPr>
          <p:cNvPr id="26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8839" y="2205427"/>
            <a:ext cx="1467055" cy="1581371"/>
          </a:xfrm>
          <a:prstGeom prst="rect">
            <a:avLst/>
          </a:prstGeom>
        </p:spPr>
      </p:pic>
      <p:pic>
        <p:nvPicPr>
          <p:cNvPr id="27" name="Bildplatzhalter 4" descr="Member Societies of WBMT - WBMT - Profil 1 – Microsoft​ Ed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366" y="2686506"/>
            <a:ext cx="2280190" cy="10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1576438"/>
            <a:ext cx="10972800" cy="5029200"/>
          </a:xfrm>
        </p:spPr>
        <p:txBody>
          <a:bodyPr/>
          <a:lstStyle/>
          <a:p>
            <a:r>
              <a:rPr lang="de-AT" dirty="0" smtClean="0"/>
              <a:t>• Promote </a:t>
            </a:r>
            <a:r>
              <a:rPr lang="de-AT" dirty="0" err="1" smtClean="0"/>
              <a:t>development</a:t>
            </a:r>
            <a:r>
              <a:rPr lang="de-AT" dirty="0" smtClean="0"/>
              <a:t> of </a:t>
            </a:r>
            <a:r>
              <a:rPr lang="de-AT" dirty="0" err="1" smtClean="0"/>
              <a:t>new</a:t>
            </a:r>
            <a:r>
              <a:rPr lang="de-AT" dirty="0" smtClean="0"/>
              <a:t> HCT </a:t>
            </a:r>
            <a:r>
              <a:rPr lang="de-AT" dirty="0" err="1" smtClean="0"/>
              <a:t>facilities</a:t>
            </a:r>
            <a:r>
              <a:rPr lang="de-AT" dirty="0" smtClean="0"/>
              <a:t>, </a:t>
            </a:r>
            <a:r>
              <a:rPr lang="de-AT" dirty="0" err="1" smtClean="0"/>
              <a:t>especially</a:t>
            </a:r>
            <a:r>
              <a:rPr lang="de-AT" dirty="0" smtClean="0"/>
              <a:t> in countries </a:t>
            </a:r>
            <a:r>
              <a:rPr lang="de-AT" dirty="0" err="1" smtClean="0"/>
              <a:t>with</a:t>
            </a:r>
            <a:r>
              <a:rPr lang="de-AT" dirty="0" smtClean="0"/>
              <a:t> limited </a:t>
            </a:r>
            <a:r>
              <a:rPr lang="de-AT" dirty="0" err="1" smtClean="0"/>
              <a:t>resources</a:t>
            </a:r>
            <a:r>
              <a:rPr lang="de-AT" dirty="0" smtClean="0"/>
              <a:t>.</a:t>
            </a:r>
          </a:p>
          <a:p>
            <a:r>
              <a:rPr lang="de-AT" dirty="0" smtClean="0"/>
              <a:t>• </a:t>
            </a:r>
            <a:r>
              <a:rPr lang="de-AT" dirty="0" err="1" smtClean="0"/>
              <a:t>Organize</a:t>
            </a:r>
            <a:r>
              <a:rPr lang="de-AT" dirty="0" smtClean="0"/>
              <a:t> </a:t>
            </a:r>
            <a:r>
              <a:rPr lang="de-AT" dirty="0" err="1" smtClean="0"/>
              <a:t>workshops</a:t>
            </a:r>
            <a:r>
              <a:rPr lang="de-AT" dirty="0" smtClean="0"/>
              <a:t> in </a:t>
            </a:r>
            <a:r>
              <a:rPr lang="de-AT" dirty="0" err="1" smtClean="0"/>
              <a:t>interested</a:t>
            </a:r>
            <a:r>
              <a:rPr lang="de-AT" dirty="0" smtClean="0"/>
              <a:t> countries.</a:t>
            </a:r>
          </a:p>
          <a:p>
            <a:r>
              <a:rPr lang="de-AT" dirty="0" smtClean="0"/>
              <a:t>• </a:t>
            </a:r>
            <a:r>
              <a:rPr lang="de-AT" dirty="0" err="1" smtClean="0"/>
              <a:t>Provide</a:t>
            </a:r>
            <a:r>
              <a:rPr lang="de-AT" dirty="0" smtClean="0"/>
              <a:t> </a:t>
            </a:r>
            <a:r>
              <a:rPr lang="de-AT" dirty="0" err="1" smtClean="0"/>
              <a:t>mentoring</a:t>
            </a:r>
            <a:r>
              <a:rPr lang="de-AT" dirty="0" smtClean="0"/>
              <a:t>/</a:t>
            </a:r>
            <a:r>
              <a:rPr lang="de-AT" dirty="0" err="1" smtClean="0"/>
              <a:t>educational</a:t>
            </a:r>
            <a:r>
              <a:rPr lang="de-AT" dirty="0" smtClean="0"/>
              <a:t> </a:t>
            </a:r>
            <a:r>
              <a:rPr lang="de-AT" dirty="0" err="1" smtClean="0"/>
              <a:t>options</a:t>
            </a:r>
            <a:r>
              <a:rPr lang="de-AT" dirty="0" smtClean="0"/>
              <a:t> on individual </a:t>
            </a:r>
            <a:r>
              <a:rPr lang="de-AT" dirty="0" err="1" smtClean="0"/>
              <a:t>basis</a:t>
            </a:r>
            <a:r>
              <a:rPr lang="de-AT" dirty="0" smtClean="0"/>
              <a:t>.</a:t>
            </a:r>
          </a:p>
          <a:p>
            <a:r>
              <a:rPr lang="de-AT" dirty="0" smtClean="0"/>
              <a:t>• Promote </a:t>
            </a:r>
            <a:r>
              <a:rPr lang="de-AT" dirty="0" err="1" smtClean="0"/>
              <a:t>quality</a:t>
            </a:r>
            <a:r>
              <a:rPr lang="de-AT" dirty="0" smtClean="0"/>
              <a:t> and </a:t>
            </a:r>
            <a:r>
              <a:rPr lang="de-AT" dirty="0" err="1" smtClean="0"/>
              <a:t>safety</a:t>
            </a:r>
            <a:r>
              <a:rPr lang="de-AT" dirty="0" smtClean="0"/>
              <a:t> in all </a:t>
            </a:r>
            <a:r>
              <a:rPr lang="de-AT" dirty="0" err="1" smtClean="0"/>
              <a:t>areas</a:t>
            </a:r>
            <a:r>
              <a:rPr lang="de-AT" dirty="0" smtClean="0"/>
              <a:t> of HCT, </a:t>
            </a:r>
            <a:r>
              <a:rPr lang="de-AT" dirty="0" err="1" smtClean="0"/>
              <a:t>stem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donation</a:t>
            </a:r>
            <a:r>
              <a:rPr lang="de-AT" dirty="0" smtClean="0"/>
              <a:t> and </a:t>
            </a:r>
            <a:r>
              <a:rPr lang="de-AT" dirty="0" err="1" smtClean="0"/>
              <a:t>donor</a:t>
            </a:r>
            <a:r>
              <a:rPr lang="de-AT" dirty="0" smtClean="0"/>
              <a:t> follow-</a:t>
            </a:r>
            <a:r>
              <a:rPr lang="de-AT" dirty="0" err="1" smtClean="0"/>
              <a:t>up</a:t>
            </a:r>
            <a:r>
              <a:rPr lang="de-AT" dirty="0" smtClean="0"/>
              <a:t>.</a:t>
            </a:r>
          </a:p>
          <a:p>
            <a:r>
              <a:rPr lang="de-AT" dirty="0" smtClean="0"/>
              <a:t>• Assist HCT </a:t>
            </a:r>
            <a:r>
              <a:rPr lang="de-AT" dirty="0" err="1" smtClean="0"/>
              <a:t>programs</a:t>
            </a:r>
            <a:r>
              <a:rPr lang="de-AT" dirty="0" smtClean="0"/>
              <a:t> in </a:t>
            </a:r>
            <a:r>
              <a:rPr lang="de-AT" dirty="0" err="1" smtClean="0"/>
              <a:t>worldwide</a:t>
            </a:r>
            <a:r>
              <a:rPr lang="de-AT" dirty="0" smtClean="0"/>
              <a:t> </a:t>
            </a:r>
            <a:r>
              <a:rPr lang="de-AT" dirty="0" err="1" smtClean="0"/>
              <a:t>challenges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Selected WBMT </a:t>
            </a:r>
            <a:r>
              <a:rPr lang="de-DE" b="1" dirty="0" err="1">
                <a:solidFill>
                  <a:srgbClr val="002060"/>
                </a:solidFill>
              </a:rPr>
              <a:t>Activities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Bildplatzhalter 4" descr="https://pdf.sciencedirectassets.com/286271/AIP/1-s2.0-S1658387619300548/main.pdf?X-Amz-Security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508" y="206948"/>
            <a:ext cx="7587762" cy="3832265"/>
          </a:xfrm>
        </p:spPr>
      </p:pic>
      <p:pic>
        <p:nvPicPr>
          <p:cNvPr id="6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195" y="128409"/>
            <a:ext cx="1783064" cy="21117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17431" y="4528011"/>
            <a:ext cx="8802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chemeClr val="bg2">
                    <a:lumMod val="10000"/>
                  </a:schemeClr>
                </a:solidFill>
              </a:rPr>
              <a:t>Transplant Center and </a:t>
            </a:r>
            <a:r>
              <a:rPr lang="de-AT" b="1" dirty="0" err="1">
                <a:solidFill>
                  <a:schemeClr val="bg2">
                    <a:lumMod val="10000"/>
                  </a:schemeClr>
                </a:solidFill>
              </a:rPr>
              <a:t>Recipient</a:t>
            </a:r>
            <a:r>
              <a:rPr lang="de-AT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b="1" dirty="0" err="1">
                <a:solidFill>
                  <a:schemeClr val="bg2">
                    <a:lumMod val="10000"/>
                  </a:schemeClr>
                </a:solidFill>
              </a:rPr>
              <a:t>Issues</a:t>
            </a:r>
            <a:r>
              <a:rPr lang="de-AT" b="1" dirty="0">
                <a:solidFill>
                  <a:schemeClr val="bg2">
                    <a:lumMod val="10000"/>
                  </a:schemeClr>
                </a:solidFill>
              </a:rPr>
              <a:t> Standing </a:t>
            </a:r>
            <a:r>
              <a:rPr lang="de-AT" b="1" dirty="0" err="1">
                <a:solidFill>
                  <a:schemeClr val="bg2">
                    <a:lumMod val="10000"/>
                  </a:schemeClr>
                </a:solidFill>
              </a:rPr>
              <a:t>Committee</a:t>
            </a:r>
            <a:r>
              <a:rPr lang="de-AT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b="1" dirty="0" err="1"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de-AT" b="1" dirty="0">
                <a:solidFill>
                  <a:schemeClr val="bg2">
                    <a:lumMod val="10000"/>
                  </a:schemeClr>
                </a:solidFill>
              </a:rPr>
              <a:t> WBMT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organized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structured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review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of all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pertinent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elements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establish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transplant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program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Different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domains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staff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cell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processing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lab,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blood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banking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lab,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radiology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pharmacy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HLA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testing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ancillary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services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quality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Independent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reviewers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score all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elements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allo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auto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HCT on 7-point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scale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Minimum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requirements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preferred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 and ideal </a:t>
            </a:r>
            <a:r>
              <a:rPr lang="de-AT" dirty="0" err="1">
                <a:solidFill>
                  <a:schemeClr val="bg2">
                    <a:lumMod val="10000"/>
                  </a:schemeClr>
                </a:solidFill>
              </a:rPr>
              <a:t>recommendations</a:t>
            </a:r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8808572" y="2277180"/>
            <a:ext cx="1844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Hematol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Oncol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Stem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Cell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Ther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in press</a:t>
            </a:r>
          </a:p>
        </p:txBody>
      </p:sp>
    </p:spTree>
    <p:extLst>
      <p:ext uri="{BB962C8B-B14F-4D97-AF65-F5344CB8AC3E}">
        <p14:creationId xmlns:p14="http://schemas.microsoft.com/office/powerpoint/2010/main" val="3704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6</a:t>
            </a:fld>
            <a:endParaRPr lang="nl-NL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36846"/>
              </p:ext>
            </p:extLst>
          </p:nvPr>
        </p:nvGraphicFramePr>
        <p:xfrm>
          <a:off x="609600" y="1267485"/>
          <a:ext cx="9873764" cy="398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11">
                  <a:extLst>
                    <a:ext uri="{9D8B030D-6E8A-4147-A177-3AD203B41FA5}">
                      <a16:colId xmlns:a16="http://schemas.microsoft.com/office/drawing/2014/main" val="868184572"/>
                    </a:ext>
                  </a:extLst>
                </a:gridCol>
                <a:gridCol w="2409729">
                  <a:extLst>
                    <a:ext uri="{9D8B030D-6E8A-4147-A177-3AD203B41FA5}">
                      <a16:colId xmlns:a16="http://schemas.microsoft.com/office/drawing/2014/main" val="2816804759"/>
                    </a:ext>
                  </a:extLst>
                </a:gridCol>
                <a:gridCol w="2532257">
                  <a:extLst>
                    <a:ext uri="{9D8B030D-6E8A-4147-A177-3AD203B41FA5}">
                      <a16:colId xmlns:a16="http://schemas.microsoft.com/office/drawing/2014/main" val="270924347"/>
                    </a:ext>
                  </a:extLst>
                </a:gridCol>
                <a:gridCol w="2634367">
                  <a:extLst>
                    <a:ext uri="{9D8B030D-6E8A-4147-A177-3AD203B41FA5}">
                      <a16:colId xmlns:a16="http://schemas.microsoft.com/office/drawing/2014/main" val="3258560013"/>
                    </a:ext>
                  </a:extLst>
                </a:gridCol>
              </a:tblGrid>
              <a:tr h="92948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I</a:t>
                      </a:r>
                    </a:p>
                    <a:p>
                      <a:r>
                        <a:rPr lang="de-AT" dirty="0" smtClean="0"/>
                        <a:t>Minimum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II</a:t>
                      </a:r>
                    </a:p>
                    <a:p>
                      <a:r>
                        <a:rPr lang="de-AT" dirty="0" err="1" smtClean="0"/>
                        <a:t>Preferred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III</a:t>
                      </a:r>
                    </a:p>
                    <a:p>
                      <a:r>
                        <a:rPr lang="de-AT" dirty="0" smtClean="0"/>
                        <a:t>Ideal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34373"/>
                  </a:ext>
                </a:extLst>
              </a:tr>
              <a:tr h="2124546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Types</a:t>
                      </a:r>
                      <a:r>
                        <a:rPr lang="de-AT" dirty="0" smtClean="0"/>
                        <a:t> of </a:t>
                      </a:r>
                      <a:r>
                        <a:rPr lang="de-AT" dirty="0" err="1" smtClean="0"/>
                        <a:t>transplant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performed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▪</a:t>
                      </a:r>
                      <a:r>
                        <a:rPr lang="de-AT" dirty="0" err="1" smtClean="0"/>
                        <a:t>Autologous</a:t>
                      </a:r>
                      <a:endParaRPr lang="de-AT" dirty="0" smtClean="0"/>
                    </a:p>
                    <a:p>
                      <a:r>
                        <a:rPr lang="de-AT" dirty="0" smtClean="0"/>
                        <a:t>▪ABO-</a:t>
                      </a:r>
                      <a:r>
                        <a:rPr lang="de-AT" dirty="0" err="1" smtClean="0"/>
                        <a:t>matched</a:t>
                      </a:r>
                      <a:r>
                        <a:rPr lang="de-AT" dirty="0" smtClean="0"/>
                        <a:t> HLA-  </a:t>
                      </a:r>
                      <a:r>
                        <a:rPr lang="de-AT" dirty="0" err="1" smtClean="0"/>
                        <a:t>matched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sib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donors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I +</a:t>
                      </a:r>
                    </a:p>
                    <a:p>
                      <a:r>
                        <a:rPr lang="de-AT" dirty="0" smtClean="0"/>
                        <a:t>▪All</a:t>
                      </a:r>
                      <a:r>
                        <a:rPr lang="de-AT" baseline="0" dirty="0" smtClean="0"/>
                        <a:t> MSD </a:t>
                      </a:r>
                      <a:r>
                        <a:rPr lang="de-AT" baseline="0" dirty="0" err="1" smtClean="0"/>
                        <a:t>transplants</a:t>
                      </a:r>
                      <a:endParaRPr lang="de-AT" baseline="0" dirty="0" smtClean="0"/>
                    </a:p>
                    <a:p>
                      <a:r>
                        <a:rPr lang="de-AT" baseline="0" dirty="0" smtClean="0"/>
                        <a:t>▪</a:t>
                      </a:r>
                      <a:r>
                        <a:rPr lang="de-AT" baseline="0" dirty="0" err="1" smtClean="0"/>
                        <a:t>Autologous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with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cryopreserved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products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II +</a:t>
                      </a:r>
                    </a:p>
                    <a:p>
                      <a:r>
                        <a:rPr lang="de-AT" dirty="0" smtClean="0"/>
                        <a:t>▪</a:t>
                      </a:r>
                      <a:r>
                        <a:rPr lang="de-AT" dirty="0" err="1" smtClean="0"/>
                        <a:t>Haploidentical</a:t>
                      </a:r>
                      <a:r>
                        <a:rPr lang="de-AT" dirty="0" smtClean="0"/>
                        <a:t> </a:t>
                      </a:r>
                    </a:p>
                    <a:p>
                      <a:r>
                        <a:rPr lang="de-AT" dirty="0" smtClean="0"/>
                        <a:t>▪and/</a:t>
                      </a:r>
                      <a:r>
                        <a:rPr lang="de-AT" dirty="0" err="1" smtClean="0"/>
                        <a:t>or</a:t>
                      </a:r>
                      <a:r>
                        <a:rPr lang="de-AT" dirty="0" smtClean="0"/>
                        <a:t> MUD</a:t>
                      </a:r>
                    </a:p>
                    <a:p>
                      <a:r>
                        <a:rPr lang="de-AT" dirty="0" smtClean="0"/>
                        <a:t>▪and/</a:t>
                      </a:r>
                      <a:r>
                        <a:rPr lang="de-AT" dirty="0" err="1" smtClean="0"/>
                        <a:t>or</a:t>
                      </a:r>
                      <a:r>
                        <a:rPr lang="de-AT" dirty="0" smtClean="0"/>
                        <a:t> UCB</a:t>
                      </a:r>
                    </a:p>
                    <a:p>
                      <a:r>
                        <a:rPr lang="de-AT" dirty="0" smtClean="0"/>
                        <a:t>▪and/</a:t>
                      </a:r>
                      <a:r>
                        <a:rPr lang="de-AT" dirty="0" err="1" smtClean="0"/>
                        <a:t>or</a:t>
                      </a:r>
                      <a:r>
                        <a:rPr lang="de-AT" dirty="0" smtClean="0"/>
                        <a:t> T-</a:t>
                      </a:r>
                      <a:r>
                        <a:rPr lang="de-AT" dirty="0" err="1" smtClean="0"/>
                        <a:t>cell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depleted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40108"/>
                  </a:ext>
                </a:extLst>
              </a:tr>
              <a:tr h="929489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Number</a:t>
                      </a:r>
                      <a:r>
                        <a:rPr lang="de-AT" dirty="0" smtClean="0"/>
                        <a:t> of HCT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 Auto</a:t>
                      </a:r>
                      <a:r>
                        <a:rPr lang="de-AT" baseline="0" dirty="0" smtClean="0"/>
                        <a:t> HCT/</a:t>
                      </a:r>
                      <a:r>
                        <a:rPr lang="de-AT" baseline="0" dirty="0" err="1" smtClean="0"/>
                        <a:t>year</a:t>
                      </a:r>
                      <a:endParaRPr lang="de-AT" baseline="0" dirty="0" smtClean="0"/>
                    </a:p>
                    <a:p>
                      <a:r>
                        <a:rPr lang="de-AT" baseline="0" dirty="0" smtClean="0"/>
                        <a:t>3-5 </a:t>
                      </a:r>
                      <a:r>
                        <a:rPr lang="de-AT" baseline="0" dirty="0" err="1" smtClean="0"/>
                        <a:t>Allo</a:t>
                      </a:r>
                      <a:r>
                        <a:rPr lang="de-AT" baseline="0" dirty="0" smtClean="0"/>
                        <a:t> HCT/</a:t>
                      </a:r>
                      <a:r>
                        <a:rPr lang="de-AT" baseline="0" dirty="0" err="1" smtClean="0"/>
                        <a:t>year</a:t>
                      </a:r>
                      <a:endParaRPr lang="de-A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 Auto HCT/</a:t>
                      </a:r>
                      <a:r>
                        <a:rPr lang="de-AT" dirty="0" err="1" smtClean="0"/>
                        <a:t>year</a:t>
                      </a:r>
                      <a:endParaRPr lang="de-AT" dirty="0" smtClean="0"/>
                    </a:p>
                    <a:p>
                      <a:r>
                        <a:rPr lang="de-AT" dirty="0" smtClean="0"/>
                        <a:t>5-10 </a:t>
                      </a:r>
                      <a:r>
                        <a:rPr lang="de-AT" dirty="0" err="1" smtClean="0"/>
                        <a:t>Allo</a:t>
                      </a:r>
                      <a:r>
                        <a:rPr lang="de-AT" dirty="0" smtClean="0"/>
                        <a:t> HCT/</a:t>
                      </a:r>
                      <a:r>
                        <a:rPr lang="de-AT" dirty="0" err="1" smtClean="0"/>
                        <a:t>year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&gt;10 Auto HCT/</a:t>
                      </a:r>
                      <a:r>
                        <a:rPr lang="de-AT" dirty="0" err="1" smtClean="0"/>
                        <a:t>year</a:t>
                      </a:r>
                      <a:endParaRPr lang="de-AT" dirty="0" smtClean="0"/>
                    </a:p>
                    <a:p>
                      <a:r>
                        <a:rPr lang="de-AT" dirty="0" smtClean="0"/>
                        <a:t>&gt;10 </a:t>
                      </a:r>
                      <a:r>
                        <a:rPr lang="de-AT" dirty="0" err="1" smtClean="0"/>
                        <a:t>Allo</a:t>
                      </a:r>
                      <a:r>
                        <a:rPr lang="de-AT" dirty="0" smtClean="0"/>
                        <a:t> HCT/</a:t>
                      </a:r>
                      <a:r>
                        <a:rPr lang="de-AT" dirty="0" err="1" smtClean="0"/>
                        <a:t>year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12528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b="1" dirty="0">
                <a:solidFill>
                  <a:srgbClr val="002060"/>
                </a:solidFill>
              </a:rPr>
              <a:t>Definition of HCT </a:t>
            </a:r>
            <a:r>
              <a:rPr lang="de-AT" sz="3200" b="1" dirty="0" err="1">
                <a:solidFill>
                  <a:srgbClr val="002060"/>
                </a:solidFill>
              </a:rPr>
              <a:t>Program</a:t>
            </a:r>
            <a:r>
              <a:rPr lang="de-AT" sz="3200" b="1" dirty="0">
                <a:solidFill>
                  <a:srgbClr val="002060"/>
                </a:solidFill>
              </a:rPr>
              <a:t> </a:t>
            </a:r>
            <a:r>
              <a:rPr lang="de-AT" sz="3200" b="1" dirty="0" err="1">
                <a:solidFill>
                  <a:srgbClr val="002060"/>
                </a:solidFill>
              </a:rPr>
              <a:t>Phases</a:t>
            </a:r>
            <a:endParaRPr lang="de-A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200" b="1" dirty="0">
                <a:solidFill>
                  <a:srgbClr val="002060"/>
                </a:solidFill>
              </a:rPr>
              <a:t>WBMT </a:t>
            </a:r>
            <a:r>
              <a:rPr lang="de-AT" sz="3200" b="1" dirty="0" err="1">
                <a:solidFill>
                  <a:srgbClr val="002060"/>
                </a:solidFill>
              </a:rPr>
              <a:t>Recommendations</a:t>
            </a:r>
            <a:r>
              <a:rPr lang="de-AT" sz="3200" b="1" dirty="0">
                <a:solidFill>
                  <a:srgbClr val="002060"/>
                </a:solidFill>
              </a:rPr>
              <a:t> </a:t>
            </a:r>
            <a:r>
              <a:rPr lang="de-AT" sz="3200" b="1" dirty="0" err="1">
                <a:solidFill>
                  <a:srgbClr val="002060"/>
                </a:solidFill>
              </a:rPr>
              <a:t>for</a:t>
            </a:r>
            <a:r>
              <a:rPr lang="de-AT" sz="3200" b="1" dirty="0">
                <a:solidFill>
                  <a:srgbClr val="002060"/>
                </a:solidFill>
              </a:rPr>
              <a:t> </a:t>
            </a:r>
            <a:r>
              <a:rPr lang="de-AT" sz="3200" b="1" dirty="0" err="1">
                <a:solidFill>
                  <a:srgbClr val="002060"/>
                </a:solidFill>
              </a:rPr>
              <a:t>Establishing</a:t>
            </a:r>
            <a:r>
              <a:rPr lang="de-AT" sz="3200" b="1" dirty="0">
                <a:solidFill>
                  <a:srgbClr val="002060"/>
                </a:solidFill>
              </a:rPr>
              <a:t> HCT </a:t>
            </a:r>
            <a:r>
              <a:rPr lang="de-AT" sz="3200" b="1" dirty="0" err="1">
                <a:solidFill>
                  <a:srgbClr val="002060"/>
                </a:solidFill>
              </a:rPr>
              <a:t>Program</a:t>
            </a:r>
            <a:endParaRPr lang="de-AT" sz="3200" b="1" dirty="0">
              <a:solidFill>
                <a:srgbClr val="002060"/>
              </a:solidFill>
            </a:endParaRPr>
          </a:p>
        </p:txBody>
      </p:sp>
      <p:pic>
        <p:nvPicPr>
          <p:cNvPr id="5" name="Bildplatzhalter 4" descr="https://pdf.sciencedirectassets.com/286271/AIP/1-s2.0-S1658387619300548/main.pdf?X-Amz-Security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9777" y="2224454"/>
            <a:ext cx="9089425" cy="3075430"/>
          </a:xfrm>
        </p:spPr>
      </p:pic>
      <p:sp>
        <p:nvSpPr>
          <p:cNvPr id="6" name="Rechteck 5"/>
          <p:cNvSpPr/>
          <p:nvPr/>
        </p:nvSpPr>
        <p:spPr>
          <a:xfrm>
            <a:off x="5797061" y="59457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Pasquini MC et al.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Hematol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Oncol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Stem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Cell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2">
                    <a:lumMod val="10000"/>
                  </a:schemeClr>
                </a:solidFill>
              </a:rPr>
              <a:t>Ther</a:t>
            </a:r>
            <a:r>
              <a:rPr lang="de-AT" sz="1400" dirty="0">
                <a:solidFill>
                  <a:schemeClr val="bg2">
                    <a:lumMod val="10000"/>
                  </a:schemeClr>
                </a:solidFill>
              </a:rPr>
              <a:t> in press</a:t>
            </a:r>
          </a:p>
        </p:txBody>
      </p:sp>
    </p:spTree>
    <p:extLst>
      <p:ext uri="{BB962C8B-B14F-4D97-AF65-F5344CB8AC3E}">
        <p14:creationId xmlns:p14="http://schemas.microsoft.com/office/powerpoint/2010/main" val="4058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F7F2B-4FDC-4164-BB0D-6441FB9D5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076072-9F2E-334C-8930-11B2AA831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51"/>
          <a:stretch/>
        </p:blipFill>
        <p:spPr>
          <a:xfrm>
            <a:off x="3695481" y="126606"/>
            <a:ext cx="4270810" cy="4754881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091FEAE-DDC9-7F4A-A386-A23E2F94E0A0}"/>
              </a:ext>
            </a:extLst>
          </p:cNvPr>
          <p:cNvGraphicFramePr>
            <a:graphicFrameLocks noGrp="1"/>
          </p:cNvGraphicFramePr>
          <p:nvPr/>
        </p:nvGraphicFramePr>
        <p:xfrm>
          <a:off x="1673712" y="5012788"/>
          <a:ext cx="8314349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026">
                  <a:extLst>
                    <a:ext uri="{9D8B030D-6E8A-4147-A177-3AD203B41FA5}">
                      <a16:colId xmlns:a16="http://schemas.microsoft.com/office/drawing/2014/main" val="4044129431"/>
                    </a:ext>
                  </a:extLst>
                </a:gridCol>
                <a:gridCol w="1739973">
                  <a:extLst>
                    <a:ext uri="{9D8B030D-6E8A-4147-A177-3AD203B41FA5}">
                      <a16:colId xmlns:a16="http://schemas.microsoft.com/office/drawing/2014/main" val="1771082148"/>
                    </a:ext>
                  </a:extLst>
                </a:gridCol>
                <a:gridCol w="2691350">
                  <a:extLst>
                    <a:ext uri="{9D8B030D-6E8A-4147-A177-3AD203B41FA5}">
                      <a16:colId xmlns:a16="http://schemas.microsoft.com/office/drawing/2014/main" val="1869110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Topic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Speaker function 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Speaker 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425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</a:rPr>
                        <a:t>Introductions</a:t>
                      </a:r>
                      <a:endParaRPr lang="es-U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Moderators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Joseph Schwartz &amp; Eoin McGrath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314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Establishing a HSCT Program: Essential Requirements 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WBMT representative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Dietger Niederwieser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544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Development of a Quality Program in the Asia-Pacific region 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APBMT representative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Alok Srivastava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395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FACT/JACIE Accreditation in LMIC</a:t>
                      </a:r>
                      <a:endParaRPr lang="es-UY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(step wise approach)</a:t>
                      </a:r>
                      <a:endParaRPr lang="es-U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FACT/JACIE representative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Carlos Bachier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051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-Q&amp;A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Moderators &amp; Speakers </a:t>
                      </a:r>
                      <a:endParaRPr lang="es-UY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</a:rPr>
                        <a:t> </a:t>
                      </a:r>
                      <a:endParaRPr lang="es-U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218072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94390" y="650604"/>
            <a:ext cx="3413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</a:rPr>
              <a:t>WBMT Webinars</a:t>
            </a:r>
            <a:endParaRPr lang="de-A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1787E-EAF5-4BAD-A37E-DA2B2A21E349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rgbClr val="002060"/>
                </a:solidFill>
              </a:rPr>
              <a:t>WBMT Webinar </a:t>
            </a:r>
            <a:r>
              <a:rPr lang="de-AT" b="1" dirty="0" err="1" smtClean="0">
                <a:solidFill>
                  <a:srgbClr val="002060"/>
                </a:solidFill>
              </a:rPr>
              <a:t>Attendees</a:t>
            </a:r>
            <a:r>
              <a:rPr lang="de-AT" b="1" dirty="0" smtClean="0">
                <a:solidFill>
                  <a:srgbClr val="002060"/>
                </a:solidFill>
              </a:rPr>
              <a:t> n=454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2C939-491D-486E-A8B8-F1A2A74D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9" y="1649414"/>
            <a:ext cx="5458888" cy="319382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91CA22E-C308-4D84-8A90-EB2EE9C9D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4648" y="2611315"/>
            <a:ext cx="5926160" cy="34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50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-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-white-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rd-white-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itl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B59ACB145FB42AB0CE2B55D6C5013" ma:contentTypeVersion="10" ma:contentTypeDescription="Create a new document." ma:contentTypeScope="" ma:versionID="73062d1b2735dd69769ffcd185c64c87">
  <xsd:schema xmlns:xsd="http://www.w3.org/2001/XMLSchema" xmlns:xs="http://www.w3.org/2001/XMLSchema" xmlns:p="http://schemas.microsoft.com/office/2006/metadata/properties" xmlns:ns3="71f9f248-3de7-443f-b0bc-2cc7f3494bd3" xmlns:ns4="14b5a15d-64c9-45dd-9438-39165142c1e0" targetNamespace="http://schemas.microsoft.com/office/2006/metadata/properties" ma:root="true" ma:fieldsID="889eb06865925896c71cfd5d5a1f4d06" ns3:_="" ns4:_="">
    <xsd:import namespace="71f9f248-3de7-443f-b0bc-2cc7f3494bd3"/>
    <xsd:import namespace="14b5a15d-64c9-45dd-9438-39165142c1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9f248-3de7-443f-b0bc-2cc7f3494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5a15d-64c9-45dd-9438-39165142c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F237F-0455-4589-9054-91E2FD0879A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4b5a15d-64c9-45dd-9438-39165142c1e0"/>
    <ds:schemaRef ds:uri="71f9f248-3de7-443f-b0bc-2cc7f3494b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A35E5D-D6F5-4560-BB03-FCA91A859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9f248-3de7-443f-b0bc-2cc7f3494bd3"/>
    <ds:schemaRef ds:uri="14b5a15d-64c9-45dd-9438-39165142c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EF1EF3-536F-4EC1-8DB4-C16506BFD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Breitbild</PresentationFormat>
  <Paragraphs>240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Title-1</vt:lpstr>
      <vt:lpstr>Title-2</vt:lpstr>
      <vt:lpstr>Standard-white-1</vt:lpstr>
      <vt:lpstr>Standard-white-2</vt:lpstr>
      <vt:lpstr>1_Title-1</vt:lpstr>
      <vt:lpstr>Design the Future of HCT Societies:  WBMT Perspective</vt:lpstr>
      <vt:lpstr>WBMT Mission</vt:lpstr>
      <vt:lpstr>WBMT‘s 22 Member Organizations</vt:lpstr>
      <vt:lpstr>Selected WBMT Activities</vt:lpstr>
      <vt:lpstr>PowerPoint-Präsentation</vt:lpstr>
      <vt:lpstr>Definition of HCT Program Phases</vt:lpstr>
      <vt:lpstr>WBMT Recommendations for Establishing HCT Program</vt:lpstr>
      <vt:lpstr>PowerPoint-Präsentation</vt:lpstr>
      <vt:lpstr>WBMT Webinar Attendees n=454</vt:lpstr>
      <vt:lpstr>WHO Collaboration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Future of WBMT – Next 5 Years</vt:lpstr>
      <vt:lpstr>The Future of WBMT – &gt; 5 Years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Saskia Flipsen</dc:creator>
  <cp:lastModifiedBy>Greinix Hildegard, Univ.Prof.Dr.</cp:lastModifiedBy>
  <cp:revision>147</cp:revision>
  <cp:lastPrinted>2020-02-17T14:54:12Z</cp:lastPrinted>
  <dcterms:created xsi:type="dcterms:W3CDTF">2014-09-26T07:30:44Z</dcterms:created>
  <dcterms:modified xsi:type="dcterms:W3CDTF">2021-10-27T10:08:28Z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0x010100AF5B59ACB145FB42AB0CE2B55D6C5013</vt:lpwstr>
  </property>
</Properties>
</file>